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68"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5" r:id="rId31"/>
    <p:sldId id="286" r:id="rId32"/>
    <p:sldId id="284" r:id="rId3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0717287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540"/>
              </a:spcBef>
              <a:spcAft>
                <a:spcPts val="0"/>
              </a:spcAft>
              <a:buSzPct val="25000"/>
              <a:buFont typeface="Arial"/>
              <a:buNone/>
            </a:pPr>
            <a:r>
              <a:rPr lang="en" sz="1800" b="0" i="0" u="none" strike="noStrike" cap="none" baseline="0"/>
              <a:t>Welcome to Tech Data Technical Specialist training.  Today’s topic is Networking Fundamentals 101.  Thank you for taking time out of your day to attend our training.  This training was developed by our Systems Engineering group at Tech Data, and my name is ………….  I hope that you find the training enables you to understand the products that your selling and present a better customer experience to our resellers when you are talking with them. </a:t>
            </a:r>
          </a:p>
          <a:p>
            <a:endParaRPr lang="en" sz="1800" b="0" i="0" u="none" strike="noStrike" cap="none" baseline="0"/>
          </a:p>
        </p:txBody>
      </p:sp>
      <p:sp>
        <p:nvSpPr>
          <p:cNvPr id="171" name="Shape 1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 sz="1800" b="0" i="0" u="none" strike="noStrike" cap="none" baseline="0"/>
              <a:t>The first and most basic network was called a Sneaker net that transferred a floppy drive between two computers.  Engineers then figured out how to connect the two computers via cabling </a:t>
            </a:r>
          </a:p>
        </p:txBody>
      </p:sp>
      <p:sp>
        <p:nvSpPr>
          <p:cNvPr id="279" name="Shape 2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21" name="Shape 3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 sz="1800" b="0" i="0" u="none" strike="noStrike" cap="none" baseline="0"/>
              <a:t>The first and most basic network was called a Sneaker net that transferred a floppy drive between two computers.  Engineers then figured out how to connect the two computers via cabling </a:t>
            </a:r>
          </a:p>
        </p:txBody>
      </p:sp>
      <p:sp>
        <p:nvSpPr>
          <p:cNvPr id="322" name="Shape 3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51" name="Shape 3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 sz="1800" b="0" i="0" u="none" strike="noStrike" cap="none" baseline="0"/>
              <a:t>The first and most basic network was called a Sneaker net that transferred a floppy drive between two computers.  Engineers then figured out how to connect the two computers via cabling </a:t>
            </a:r>
          </a:p>
        </p:txBody>
      </p:sp>
      <p:sp>
        <p:nvSpPr>
          <p:cNvPr id="352" name="Shape 3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82" name="Shape 3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 sz="1800" b="0" i="0" u="none" strike="noStrike" cap="none" baseline="0"/>
              <a:t>The first and most basic network was called a Sneaker net that transferred a floppy drive between two computers.  Engineers then figured out how to connect the two computers via cabling </a:t>
            </a:r>
          </a:p>
        </p:txBody>
      </p:sp>
      <p:sp>
        <p:nvSpPr>
          <p:cNvPr id="383" name="Shape 3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62" name="Shape 4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77" name="Shape 4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 sz="1800" b="0" i="0" u="none" strike="noStrike" cap="none" baseline="0"/>
              <a:t>The first and most basic network was called a Sneaker net that transferred a floppy drive between two computers.  Engineers then figured out how to connect the two computers via cabling </a:t>
            </a:r>
          </a:p>
        </p:txBody>
      </p:sp>
      <p:sp>
        <p:nvSpPr>
          <p:cNvPr id="478" name="Shape 4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558" name="Shape 5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SzPct val="25000"/>
              <a:buNone/>
            </a:pPr>
            <a:r>
              <a:rPr lang="en" sz="1800" b="0" i="0" u="none" strike="noStrike" cap="none" baseline="0"/>
              <a:t>Read the slide.</a:t>
            </a:r>
          </a:p>
          <a:p>
            <a:endParaRPr lang="en" sz="1800" b="0" i="0" u="none" strike="noStrike" cap="none" baseline="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70" name="Shape 5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 sz="1800" b="0" i="0" u="none" strike="noStrike" cap="none" baseline="0"/>
              <a:t>The first and most basic network was called a Sneaker net that transferred a floppy drive between two computers.  Engineers then figured out how to connect the two computers via cabling </a:t>
            </a:r>
          </a:p>
        </p:txBody>
      </p:sp>
      <p:sp>
        <p:nvSpPr>
          <p:cNvPr id="571" name="Shape 5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604" name="Shape 6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616" name="Shape 6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 sz="1800" b="0" i="0" u="none" strike="noStrike" cap="none" baseline="0"/>
              <a:t>The first and most basic network was called a Sneaker net that transferred a floppy drive between two computers.  Engineers then figured out how to connect the two computers via cabling </a:t>
            </a:r>
          </a:p>
        </p:txBody>
      </p:sp>
      <p:sp>
        <p:nvSpPr>
          <p:cNvPr id="617" name="Shape 6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628" name="Shape 6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639" name="Shape 6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 sz="1800" b="0" i="0" u="none" strike="noStrike" cap="none" baseline="0"/>
              <a:t>The first and most basic network was called a Sneaker net that transferred a floppy drive between two computers.  Engineers then figured out how to connect the two computers via cabling </a:t>
            </a:r>
          </a:p>
        </p:txBody>
      </p:sp>
      <p:sp>
        <p:nvSpPr>
          <p:cNvPr id="640" name="Shape 6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647" name="Shape 6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654" name="Shape 6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663" name="Shape 6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 sz="1800" b="0" i="0" u="none" strike="noStrike" cap="none" baseline="0"/>
              <a:t>Local Area Networks are generally divided into segments to define the primary function of that segment.  The three segments are Core, Distribution and Access Layer.  A new segment called Data Center is being defined to address the requirements for servers and virtualization.  </a:t>
            </a:r>
          </a:p>
          <a:p>
            <a:endParaRPr lang="en" sz="1800" b="0" i="0" u="none" strike="noStrike" cap="none" baseline="0"/>
          </a:p>
          <a:p>
            <a:pPr>
              <a:buNone/>
            </a:pPr>
            <a:r>
              <a:rPr lang="en" sz="1800" b="0" i="0" u="none" strike="noStrike" cap="none" baseline="0"/>
              <a:t>Local area networks consists of PC’s, IP Phones, Wireless AP’s. and Network attached Printers.  Note that just because these devices are connected to the network, they are not necessarily network devices.  Printers, PC’s and Servers all attach to the network, but are considered nodes on the network.  A network device would perform a necessary function to transport data across the network.  A node generally utilizes or generates the data that needs to be transported. Examples of network devices are access points, switches, routers, firewalls, IPS appliances.  </a:t>
            </a:r>
          </a:p>
          <a:p>
            <a:endParaRPr lang="en" sz="1800" b="0" i="0" u="none" strike="noStrike" cap="none" baseline="0"/>
          </a:p>
          <a:p>
            <a:pPr>
              <a:buNone/>
            </a:pPr>
            <a:r>
              <a:rPr lang="en" sz="1800" b="0" i="0" u="none" strike="noStrike" cap="none" baseline="0"/>
              <a:t>A typical LAN looks like the image above, but just larger.  </a:t>
            </a:r>
          </a:p>
          <a:p>
            <a:pPr>
              <a:buNone/>
            </a:pPr>
            <a:r>
              <a:rPr lang="en" sz="1800" b="0" i="0" u="none" strike="noStrike" cap="none" baseline="0"/>
              <a:t>The nodes (pc’s, notebooks, or printers) connect via copper cabling to a switch. </a:t>
            </a:r>
          </a:p>
          <a:p>
            <a:endParaRPr lang="en" sz="1800" b="0" i="0" u="none" strike="noStrike" cap="none" baseline="0"/>
          </a:p>
          <a:p>
            <a:pPr>
              <a:buNone/>
            </a:pPr>
            <a:r>
              <a:rPr lang="en" sz="1800" b="0" i="0" u="none" strike="noStrike" cap="none" baseline="0"/>
              <a:t>The switch allows the nodes to talk to each other.  When they need to access a resource on another network such as the Internet or a remote office over the WAN, the switch passes the traffic off to the Router.  </a:t>
            </a:r>
          </a:p>
          <a:p>
            <a:endParaRPr lang="en" sz="1800" b="0" i="0" u="none" strike="noStrike" cap="none" baseline="0"/>
          </a:p>
          <a:p>
            <a:pPr>
              <a:buNone/>
            </a:pPr>
            <a:r>
              <a:rPr lang="en" sz="1800" b="0" i="0" u="none" strike="noStrike" cap="none" baseline="0"/>
              <a:t>Think of a router as an electronic highly efficient directory service.  The nodes tell the switch that they need to request a resource at an address, say www.google.com.  The switch says, I don’t have that address inside me, let me ask the router.  The router looks to where that address may exist, and passes the information to the router that  knows where the server that’s hosting www.google.com is located.  That router receives the request, and passes it to it’s internal switch, and the switch passes it to the server.  Then the same process happens again in reverse, thousands of times a second.</a:t>
            </a:r>
          </a:p>
          <a:p>
            <a:endParaRPr lang="en" sz="1800" b="0" i="0" u="none" strike="noStrike" cap="none" baseline="0"/>
          </a:p>
          <a:p>
            <a:pPr>
              <a:buNone/>
            </a:pPr>
            <a:r>
              <a:rPr lang="en" sz="1800" b="0" i="0" u="none" strike="noStrike" cap="none" baseline="0"/>
              <a:t>Customers who want to control what type of traffic that’s being sent to their local network will implement a firewall between their router and their switches.  Firewalls provide security to the network, allowing you to electronically enforce the type of traffic that you want to allow within your network.  Some customers also use firewalls between switches to provide security between those networks.  Maybe it’s ok that we allow engineering to use the printers on network the executive network, but they are not allowed to access any of the shared hard drives on the network.  The firewall could enforce that security policy.</a:t>
            </a:r>
          </a:p>
          <a:p>
            <a:endParaRPr lang="en" sz="1800" b="0" i="0" u="none" strike="noStrike" cap="none" baseline="0"/>
          </a:p>
        </p:txBody>
      </p:sp>
      <p:sp>
        <p:nvSpPr>
          <p:cNvPr id="664" name="Shape 6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671" name="Shape 6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xfrm>
            <a:off x="3885184" y="8685556"/>
            <a:ext cx="2971644" cy="456370"/>
          </a:xfrm>
          <a:prstGeom prst="rect">
            <a:avLst/>
          </a:prstGeom>
          <a:noFill/>
        </p:spPr>
        <p:txBody>
          <a:bodyPr/>
          <a:lstStyle/>
          <a:p>
            <a:pPr defTabSz="929472"/>
            <a:fld id="{A9D17C40-45C0-4E7D-8EFD-868B8FD49314}" type="slidenum">
              <a:rPr lang="en-US" smtClean="0"/>
              <a:pPr defTabSz="929472"/>
              <a:t>29</a:t>
            </a:fld>
            <a:endParaRPr lang="en-US" dirty="0" smtClean="0"/>
          </a:p>
        </p:txBody>
      </p:sp>
      <p:sp>
        <p:nvSpPr>
          <p:cNvPr id="30723" name="Rectangle 2"/>
          <p:cNvSpPr>
            <a:spLocks noGrp="1" noChangeArrowheads="1"/>
          </p:cNvSpPr>
          <p:nvPr>
            <p:ph type="body" idx="1"/>
          </p:nvPr>
        </p:nvSpPr>
        <p:spPr>
          <a:xfrm>
            <a:off x="913773" y="4343718"/>
            <a:ext cx="5030456" cy="4113855"/>
          </a:xfrm>
          <a:noFill/>
          <a:ln/>
        </p:spPr>
        <p:txBody>
          <a:bodyPr lIns="92913" tIns="45643" rIns="92913" bIns="45643"/>
          <a:lstStyle/>
          <a:p>
            <a:pPr eaLnBrk="1" hangingPunct="1"/>
            <a:r>
              <a:rPr lang="en-US" b="1" dirty="0" smtClean="0"/>
              <a:t>Note to Presenter:</a:t>
            </a:r>
            <a:r>
              <a:rPr lang="en-US" dirty="0" smtClean="0"/>
              <a:t> No one can remember everything,</a:t>
            </a:r>
            <a:r>
              <a:rPr lang="en-US" baseline="0" dirty="0" smtClean="0"/>
              <a:t> but you can remember who to call….</a:t>
            </a:r>
            <a:r>
              <a:rPr lang="en-US" dirty="0" smtClean="0"/>
              <a:t>For more information</a:t>
            </a:r>
            <a:r>
              <a:rPr lang="en-US" baseline="0" dirty="0" smtClean="0"/>
              <a:t> on the many services Tech Data provides through its’ </a:t>
            </a:r>
            <a:r>
              <a:rPr lang="en-US" baseline="0" dirty="0" err="1" smtClean="0"/>
              <a:t>TDOnCall</a:t>
            </a:r>
            <a:r>
              <a:rPr lang="en-US" baseline="0" dirty="0" smtClean="0"/>
              <a:t> program, please contact the team x64257.   We’re in the phone directory and on the web at tdoncall.com.</a:t>
            </a:r>
            <a:endParaRPr lang="en-US" dirty="0" smtClean="0"/>
          </a:p>
          <a:p>
            <a:pPr eaLnBrk="1" hangingPunct="1">
              <a:spcBef>
                <a:spcPct val="20000"/>
              </a:spcBef>
              <a:buClr>
                <a:schemeClr val="tx1"/>
              </a:buClr>
            </a:pPr>
            <a:endParaRPr lang="en-US" dirty="0" smtClean="0"/>
          </a:p>
        </p:txBody>
      </p:sp>
      <p:sp>
        <p:nvSpPr>
          <p:cNvPr id="30724" name="Rectangle 3"/>
          <p:cNvSpPr>
            <a:spLocks noGrp="1" noRot="1" noChangeAspect="1" noChangeArrowheads="1" noTextEdit="1"/>
          </p:cNvSpPr>
          <p:nvPr>
            <p:ph type="sldImg"/>
          </p:nvPr>
        </p:nvSpPr>
        <p:spPr>
          <a:xfrm>
            <a:off x="1155700" y="695325"/>
            <a:ext cx="4548188" cy="3411538"/>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85" name="Shape 1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 sz="1800" b="0" i="0" u="none" strike="noStrike" cap="none" baseline="0"/>
              <a:t>We’ll start with they types of networks and an overview of hierarchical network design which will provide us with an overview of the different sections of a network. We’ll then go into a little deeper overview of the products that provide the functionality of those segment.  We’ll cover the different types of switches, wireless networking, routers, and firewalls.  This is to provide you a fundamental overview of networking which will provide you the foundation for future learning in your career.</a:t>
            </a:r>
          </a:p>
        </p:txBody>
      </p:sp>
      <p:sp>
        <p:nvSpPr>
          <p:cNvPr id="186" name="Shape 1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xfrm>
            <a:off x="3885184" y="8685556"/>
            <a:ext cx="2971644" cy="456370"/>
          </a:xfrm>
          <a:prstGeom prst="rect">
            <a:avLst/>
          </a:prstGeom>
          <a:noFill/>
        </p:spPr>
        <p:txBody>
          <a:bodyPr/>
          <a:lstStyle/>
          <a:p>
            <a:pPr defTabSz="929472"/>
            <a:fld id="{A9D17C40-45C0-4E7D-8EFD-868B8FD49314}" type="slidenum">
              <a:rPr lang="en-US" smtClean="0"/>
              <a:pPr defTabSz="929472"/>
              <a:t>30</a:t>
            </a:fld>
            <a:endParaRPr lang="en-US" dirty="0" smtClean="0"/>
          </a:p>
        </p:txBody>
      </p:sp>
      <p:sp>
        <p:nvSpPr>
          <p:cNvPr id="30723" name="Rectangle 2"/>
          <p:cNvSpPr>
            <a:spLocks noGrp="1" noChangeArrowheads="1"/>
          </p:cNvSpPr>
          <p:nvPr>
            <p:ph type="body" idx="1"/>
          </p:nvPr>
        </p:nvSpPr>
        <p:spPr>
          <a:xfrm>
            <a:off x="913773" y="4343718"/>
            <a:ext cx="5030456" cy="4113855"/>
          </a:xfrm>
          <a:noFill/>
          <a:ln/>
        </p:spPr>
        <p:txBody>
          <a:bodyPr lIns="92913" tIns="45643" rIns="92913" bIns="45643"/>
          <a:lstStyle/>
          <a:p>
            <a:pPr eaLnBrk="1" hangingPunct="1"/>
            <a:r>
              <a:rPr lang="en-US" b="1" smtClean="0"/>
              <a:t>Note to Presenter:</a:t>
            </a:r>
            <a:r>
              <a:rPr lang="en-US" smtClean="0"/>
              <a:t> For more information on Education Services, please contact Jim Cooper, Manager, Technical Support, x66020.</a:t>
            </a:r>
          </a:p>
          <a:p>
            <a:pPr eaLnBrk="1" hangingPunct="1">
              <a:spcBef>
                <a:spcPct val="20000"/>
              </a:spcBef>
              <a:buClr>
                <a:schemeClr val="tx1"/>
              </a:buClr>
            </a:pPr>
            <a:endParaRPr lang="en-US" smtClean="0"/>
          </a:p>
        </p:txBody>
      </p:sp>
      <p:sp>
        <p:nvSpPr>
          <p:cNvPr id="30724" name="Rectangle 3"/>
          <p:cNvSpPr>
            <a:spLocks noGrp="1" noRot="1" noChangeAspect="1" noChangeArrowheads="1" noTextEdit="1"/>
          </p:cNvSpPr>
          <p:nvPr>
            <p:ph type="sldImg"/>
          </p:nvPr>
        </p:nvSpPr>
        <p:spPr>
          <a:xfrm>
            <a:off x="1155700" y="695325"/>
            <a:ext cx="4548188" cy="3411538"/>
          </a:xfrm>
          <a:ln w="12700" cap="flat">
            <a:solidFill>
              <a:schemeClr val="tx1"/>
            </a:solid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676" name="Shape 6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SzPct val="25000"/>
              <a:buNone/>
            </a:pPr>
            <a:r>
              <a:rPr lang="en" sz="1800" b="0" i="0" u="none" strike="noStrike" cap="none" baseline="0"/>
              <a:t>Let’s take a look at what is networking.  On the simplest basis it’s connecting any two devices to share information or resources between them.  Today, almost everyone is utilizing network on a daily basis.  Your smartphones are nodes on a carrier’s data network.  Everyone who has internet access at home, has their own small home network.  </a:t>
            </a:r>
          </a:p>
          <a:p>
            <a:endParaRPr lang="en" sz="1800" b="0" i="0" u="none" strike="noStrike" cap="none" baseline="0"/>
          </a:p>
          <a:p>
            <a:pPr marL="0" marR="0" lvl="0" indent="0" algn="l" rtl="0">
              <a:buSzPct val="25000"/>
              <a:buNone/>
            </a:pPr>
            <a:r>
              <a:rPr lang="en" sz="1800" b="0" i="0" u="none" strike="noStrike" cap="none" baseline="0"/>
              <a:t>A network that exists entirely in one building or even just a single office is called a local area network of LAN. These networks are primarily connected by copper cabling.  </a:t>
            </a:r>
          </a:p>
          <a:p>
            <a:endParaRPr lang="en" sz="1800" b="0" i="0" u="none" strike="noStrike" cap="none" baseline="0"/>
          </a:p>
          <a:p>
            <a:pPr marL="0" marR="0" lvl="0" indent="0" algn="l" rtl="0">
              <a:buSzPct val="25000"/>
              <a:buNone/>
            </a:pPr>
            <a:r>
              <a:rPr lang="en" sz="1800" b="0" i="0" u="none" strike="noStrike" cap="none" baseline="0"/>
              <a:t>If the network is primarily connected over wireless signalling, then the network is called a WLAN or Wireless Local Area Network.  </a:t>
            </a:r>
          </a:p>
          <a:p>
            <a:endParaRPr lang="en" sz="1800" b="0" i="0" u="none" strike="noStrike" cap="none" baseline="0"/>
          </a:p>
          <a:p>
            <a:pPr marL="0" marR="0" lvl="0" indent="0" algn="l" rtl="0">
              <a:buSzPct val="25000"/>
              <a:buNone/>
            </a:pPr>
            <a:r>
              <a:rPr lang="en" sz="1800" b="0" i="0" u="none" strike="noStrike" cap="none" baseline="0"/>
              <a:t>If the network expands outside of a building and starts to utilize public networks like Time Warner, AT&amp;T or Verizon, then the network is considered a Wide Area Network.  Wide Area Networks span networks over large geographical regions, such as an office in San Jose and an office in London.</a:t>
            </a:r>
          </a:p>
          <a:p>
            <a:endParaRPr lang="en" sz="1800" b="0" i="0" u="none" strike="noStrike" cap="none" baseline="0"/>
          </a:p>
          <a:p>
            <a:endParaRPr lang="en" sz="1800" b="0" i="0" u="none" strike="noStrike" cap="none" baseline="0"/>
          </a:p>
        </p:txBody>
      </p:sp>
      <p:sp>
        <p:nvSpPr>
          <p:cNvPr id="197" name="Shape 1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 sz="1800" b="0" i="0" u="none" strike="noStrike" cap="none" baseline="0"/>
              <a:t>The first and most basic network was called a Sneaker net that transferred a floppy drive between two computers.  Engineers then figured out how to connect the two computers via cabling </a:t>
            </a:r>
          </a:p>
        </p:txBody>
      </p:sp>
      <p:sp>
        <p:nvSpPr>
          <p:cNvPr id="220" name="Shape 2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40" name="Shape 2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 sz="1800" b="0" i="0" u="none" strike="noStrike" cap="none" baseline="0"/>
              <a:t>The first and most basic network was called a Sneaker net that transferred a floppy drive between two computers.  Engineers then figured out how to connect the two computers via cabling </a:t>
            </a:r>
          </a:p>
        </p:txBody>
      </p:sp>
      <p:sp>
        <p:nvSpPr>
          <p:cNvPr id="241" name="Shape 2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 sz="1800" b="0" i="0" u="none" strike="noStrike" cap="none" baseline="0"/>
              <a:t>The first and most basic network was called a Sneaker net that transferred a floppy drive between two computers.  Engineers then figured out how to connect the two computers via cabling </a:t>
            </a:r>
          </a:p>
        </p:txBody>
      </p:sp>
      <p:sp>
        <p:nvSpPr>
          <p:cNvPr id="259" name="Shape 2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Obj" type="twoObj">
  <p:cSld name="Two Content">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0" y="0"/>
            <a:ext cx="9144000" cy="1100137"/>
          </a:xfrm>
          <a:prstGeom prst="rect">
            <a:avLst/>
          </a:prstGeom>
          <a:solidFill>
            <a:srgbClr val="003399"/>
          </a:solidFill>
          <a:ln>
            <a:noFill/>
          </a:ln>
        </p:spPr>
        <p:txBody>
          <a:bodyPr lIns="91425" tIns="91425" rIns="91425" bIns="91425" anchor="ctr" anchorCtr="0"/>
          <a:lstStyle>
            <a:lvl1pPr marL="287338" indent="-287338" algn="l" rtl="0">
              <a:lnSpc>
                <a:spcPct val="90000"/>
              </a:lnSpc>
              <a:spcBef>
                <a:spcPts val="0"/>
              </a:spcBef>
              <a:spcAft>
                <a:spcPts val="0"/>
              </a:spcAft>
              <a:defRPr sz="3600" b="1">
                <a:solidFill>
                  <a:schemeClr val="lt1"/>
                </a:solidFill>
                <a:latin typeface="Arial"/>
                <a:ea typeface="Arial"/>
                <a:cs typeface="Arial"/>
                <a:sym typeface="Arial"/>
              </a:defRPr>
            </a:lvl1pPr>
            <a:lvl2pPr marL="287338" indent="-287338" algn="l" rtl="0">
              <a:lnSpc>
                <a:spcPct val="90000"/>
              </a:lnSpc>
              <a:spcBef>
                <a:spcPts val="0"/>
              </a:spcBef>
              <a:spcAft>
                <a:spcPts val="0"/>
              </a:spcAft>
              <a:defRPr sz="3600" b="1">
                <a:solidFill>
                  <a:schemeClr val="lt1"/>
                </a:solidFill>
                <a:latin typeface="Arial"/>
                <a:ea typeface="Arial"/>
                <a:cs typeface="Arial"/>
                <a:sym typeface="Arial"/>
              </a:defRPr>
            </a:lvl2pPr>
            <a:lvl3pPr marL="287338" indent="-287338" algn="l" rtl="0">
              <a:lnSpc>
                <a:spcPct val="90000"/>
              </a:lnSpc>
              <a:spcBef>
                <a:spcPts val="0"/>
              </a:spcBef>
              <a:spcAft>
                <a:spcPts val="0"/>
              </a:spcAft>
              <a:defRPr sz="3600" b="1">
                <a:solidFill>
                  <a:schemeClr val="lt1"/>
                </a:solidFill>
                <a:latin typeface="Arial"/>
                <a:ea typeface="Arial"/>
                <a:cs typeface="Arial"/>
                <a:sym typeface="Arial"/>
              </a:defRPr>
            </a:lvl3pPr>
            <a:lvl4pPr marL="287338" indent="-287338" algn="l" rtl="0">
              <a:lnSpc>
                <a:spcPct val="90000"/>
              </a:lnSpc>
              <a:spcBef>
                <a:spcPts val="0"/>
              </a:spcBef>
              <a:spcAft>
                <a:spcPts val="0"/>
              </a:spcAft>
              <a:defRPr sz="3600" b="1">
                <a:solidFill>
                  <a:schemeClr val="lt1"/>
                </a:solidFill>
                <a:latin typeface="Arial"/>
                <a:ea typeface="Arial"/>
                <a:cs typeface="Arial"/>
                <a:sym typeface="Arial"/>
              </a:defRPr>
            </a:lvl4pPr>
            <a:lvl5pPr marL="287338" indent="-287338" algn="l" rtl="0">
              <a:lnSpc>
                <a:spcPct val="90000"/>
              </a:lnSpc>
              <a:spcBef>
                <a:spcPts val="0"/>
              </a:spcBef>
              <a:spcAft>
                <a:spcPts val="0"/>
              </a:spcAft>
              <a:defRPr sz="3600" b="1">
                <a:solidFill>
                  <a:schemeClr val="lt1"/>
                </a:solidFill>
                <a:latin typeface="Arial"/>
                <a:ea typeface="Arial"/>
                <a:cs typeface="Arial"/>
                <a:sym typeface="Arial"/>
              </a:defRPr>
            </a:lvl5pPr>
            <a:lvl6pPr marL="744538" algn="l" rtl="0">
              <a:lnSpc>
                <a:spcPct val="90000"/>
              </a:lnSpc>
              <a:spcBef>
                <a:spcPts val="0"/>
              </a:spcBef>
              <a:spcAft>
                <a:spcPts val="0"/>
              </a:spcAft>
              <a:defRPr sz="3600" b="1">
                <a:solidFill>
                  <a:schemeClr val="lt1"/>
                </a:solidFill>
                <a:latin typeface="Arial"/>
                <a:ea typeface="Arial"/>
                <a:cs typeface="Arial"/>
                <a:sym typeface="Arial"/>
              </a:defRPr>
            </a:lvl6pPr>
            <a:lvl7pPr marL="1201738" algn="l" rtl="0">
              <a:lnSpc>
                <a:spcPct val="90000"/>
              </a:lnSpc>
              <a:spcBef>
                <a:spcPts val="0"/>
              </a:spcBef>
              <a:spcAft>
                <a:spcPts val="0"/>
              </a:spcAft>
              <a:defRPr sz="3600" b="1">
                <a:solidFill>
                  <a:schemeClr val="lt1"/>
                </a:solidFill>
                <a:latin typeface="Arial"/>
                <a:ea typeface="Arial"/>
                <a:cs typeface="Arial"/>
                <a:sym typeface="Arial"/>
              </a:defRPr>
            </a:lvl7pPr>
            <a:lvl8pPr marL="1658938" algn="l" rtl="0">
              <a:lnSpc>
                <a:spcPct val="90000"/>
              </a:lnSpc>
              <a:spcBef>
                <a:spcPts val="0"/>
              </a:spcBef>
              <a:spcAft>
                <a:spcPts val="0"/>
              </a:spcAft>
              <a:defRPr sz="3600" b="1">
                <a:solidFill>
                  <a:schemeClr val="lt1"/>
                </a:solidFill>
                <a:latin typeface="Arial"/>
                <a:ea typeface="Arial"/>
                <a:cs typeface="Arial"/>
                <a:sym typeface="Arial"/>
              </a:defRPr>
            </a:lvl8pPr>
            <a:lvl9pPr marL="2116138" algn="l" rtl="0">
              <a:lnSpc>
                <a:spcPct val="90000"/>
              </a:lnSpc>
              <a:spcBef>
                <a:spcPts val="0"/>
              </a:spcBef>
              <a:spcAft>
                <a:spcPts val="0"/>
              </a:spcAft>
              <a:defRPr sz="3600" b="1">
                <a:solidFill>
                  <a:schemeClr val="lt1"/>
                </a:solidFill>
                <a:latin typeface="Arial"/>
                <a:ea typeface="Arial"/>
                <a:cs typeface="Arial"/>
                <a:sym typeface="Arial"/>
              </a:defRPr>
            </a:lvl9pPr>
          </a:lstStyle>
          <a:p>
            <a:endParaRPr/>
          </a:p>
        </p:txBody>
      </p:sp>
      <p:sp>
        <p:nvSpPr>
          <p:cNvPr id="126" name="Shape 126"/>
          <p:cNvSpPr txBox="1">
            <a:spLocks noGrp="1"/>
          </p:cNvSpPr>
          <p:nvPr>
            <p:ph type="body" idx="1"/>
          </p:nvPr>
        </p:nvSpPr>
        <p:spPr>
          <a:xfrm>
            <a:off x="309562" y="1611312"/>
            <a:ext cx="4202112" cy="4525961"/>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127" name="Shape 127"/>
          <p:cNvSpPr txBox="1">
            <a:spLocks noGrp="1"/>
          </p:cNvSpPr>
          <p:nvPr>
            <p:ph type="body" idx="2"/>
          </p:nvPr>
        </p:nvSpPr>
        <p:spPr>
          <a:xfrm>
            <a:off x="4664075" y="1611312"/>
            <a:ext cx="4202113" cy="4525961"/>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128" name="Shape 128"/>
          <p:cNvSpPr txBox="1">
            <a:spLocks noGrp="1"/>
          </p:cNvSpPr>
          <p:nvPr>
            <p:ph type="sldNum" idx="12"/>
          </p:nvPr>
        </p:nvSpPr>
        <p:spPr>
          <a:xfrm>
            <a:off x="65088" y="6653213"/>
            <a:ext cx="342899" cy="195261"/>
          </a:xfrm>
          <a:prstGeom prst="rect">
            <a:avLst/>
          </a:prstGeom>
          <a:noFill/>
          <a:ln>
            <a:noFill/>
          </a:ln>
        </p:spPr>
        <p:txBody>
          <a:bodyPr lIns="91425" tIns="91425" rIns="91425" bIns="91425" anchor="ctr" anchorCtr="1"/>
          <a:lstStyle>
            <a:lvl1pPr marL="0" marR="0" indent="0" algn="ctr" rtl="0">
              <a:defRPr sz="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TxTwoObj" type="twoTxTwoObj">
  <p:cSld name="Comparison">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74637"/>
            <a:ext cx="8229600" cy="1143000"/>
          </a:xfrm>
          <a:prstGeom prst="rect">
            <a:avLst/>
          </a:prstGeom>
          <a:solidFill>
            <a:srgbClr val="003399"/>
          </a:solid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31" name="Shape 13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132" name="Shape 13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133" name="Shape 13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134" name="Shape 13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135" name="Shape 135"/>
          <p:cNvSpPr txBox="1">
            <a:spLocks noGrp="1"/>
          </p:cNvSpPr>
          <p:nvPr>
            <p:ph type="sldNum" idx="12"/>
          </p:nvPr>
        </p:nvSpPr>
        <p:spPr>
          <a:xfrm>
            <a:off x="65088" y="6653213"/>
            <a:ext cx="342899" cy="195261"/>
          </a:xfrm>
          <a:prstGeom prst="rect">
            <a:avLst/>
          </a:prstGeom>
          <a:noFill/>
          <a:ln>
            <a:noFill/>
          </a:ln>
        </p:spPr>
        <p:txBody>
          <a:bodyPr lIns="91425" tIns="91425" rIns="91425" bIns="91425" anchor="ctr" anchorCtr="1"/>
          <a:lstStyle>
            <a:lvl1pPr marL="0" marR="0" indent="0" algn="ctr" rtl="0">
              <a:defRPr sz="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Only" type="titleOnly">
  <p:cSld name="Title Only">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0" y="0"/>
            <a:ext cx="9144000" cy="1100137"/>
          </a:xfrm>
          <a:prstGeom prst="rect">
            <a:avLst/>
          </a:prstGeom>
          <a:solidFill>
            <a:srgbClr val="003399"/>
          </a:solidFill>
          <a:ln>
            <a:noFill/>
          </a:ln>
        </p:spPr>
        <p:txBody>
          <a:bodyPr lIns="91425" tIns="91425" rIns="91425" bIns="91425" anchor="ctr" anchorCtr="0"/>
          <a:lstStyle>
            <a:lvl1pPr marL="287338" indent="-287338" algn="l" rtl="0">
              <a:lnSpc>
                <a:spcPct val="90000"/>
              </a:lnSpc>
              <a:spcBef>
                <a:spcPts val="0"/>
              </a:spcBef>
              <a:spcAft>
                <a:spcPts val="0"/>
              </a:spcAft>
              <a:defRPr sz="3600" b="1">
                <a:solidFill>
                  <a:schemeClr val="lt1"/>
                </a:solidFill>
                <a:latin typeface="Arial"/>
                <a:ea typeface="Arial"/>
                <a:cs typeface="Arial"/>
                <a:sym typeface="Arial"/>
              </a:defRPr>
            </a:lvl1pPr>
            <a:lvl2pPr marL="287338" indent="-287338" algn="l" rtl="0">
              <a:lnSpc>
                <a:spcPct val="90000"/>
              </a:lnSpc>
              <a:spcBef>
                <a:spcPts val="0"/>
              </a:spcBef>
              <a:spcAft>
                <a:spcPts val="0"/>
              </a:spcAft>
              <a:defRPr sz="3600" b="1">
                <a:solidFill>
                  <a:schemeClr val="lt1"/>
                </a:solidFill>
                <a:latin typeface="Arial"/>
                <a:ea typeface="Arial"/>
                <a:cs typeface="Arial"/>
                <a:sym typeface="Arial"/>
              </a:defRPr>
            </a:lvl2pPr>
            <a:lvl3pPr marL="287338" indent="-287338" algn="l" rtl="0">
              <a:lnSpc>
                <a:spcPct val="90000"/>
              </a:lnSpc>
              <a:spcBef>
                <a:spcPts val="0"/>
              </a:spcBef>
              <a:spcAft>
                <a:spcPts val="0"/>
              </a:spcAft>
              <a:defRPr sz="3600" b="1">
                <a:solidFill>
                  <a:schemeClr val="lt1"/>
                </a:solidFill>
                <a:latin typeface="Arial"/>
                <a:ea typeface="Arial"/>
                <a:cs typeface="Arial"/>
                <a:sym typeface="Arial"/>
              </a:defRPr>
            </a:lvl3pPr>
            <a:lvl4pPr marL="287338" indent="-287338" algn="l" rtl="0">
              <a:lnSpc>
                <a:spcPct val="90000"/>
              </a:lnSpc>
              <a:spcBef>
                <a:spcPts val="0"/>
              </a:spcBef>
              <a:spcAft>
                <a:spcPts val="0"/>
              </a:spcAft>
              <a:defRPr sz="3600" b="1">
                <a:solidFill>
                  <a:schemeClr val="lt1"/>
                </a:solidFill>
                <a:latin typeface="Arial"/>
                <a:ea typeface="Arial"/>
                <a:cs typeface="Arial"/>
                <a:sym typeface="Arial"/>
              </a:defRPr>
            </a:lvl4pPr>
            <a:lvl5pPr marL="287338" indent="-287338" algn="l" rtl="0">
              <a:lnSpc>
                <a:spcPct val="90000"/>
              </a:lnSpc>
              <a:spcBef>
                <a:spcPts val="0"/>
              </a:spcBef>
              <a:spcAft>
                <a:spcPts val="0"/>
              </a:spcAft>
              <a:defRPr sz="3600" b="1">
                <a:solidFill>
                  <a:schemeClr val="lt1"/>
                </a:solidFill>
                <a:latin typeface="Arial"/>
                <a:ea typeface="Arial"/>
                <a:cs typeface="Arial"/>
                <a:sym typeface="Arial"/>
              </a:defRPr>
            </a:lvl5pPr>
            <a:lvl6pPr marL="744538" algn="l" rtl="0">
              <a:lnSpc>
                <a:spcPct val="90000"/>
              </a:lnSpc>
              <a:spcBef>
                <a:spcPts val="0"/>
              </a:spcBef>
              <a:spcAft>
                <a:spcPts val="0"/>
              </a:spcAft>
              <a:defRPr sz="3600" b="1">
                <a:solidFill>
                  <a:schemeClr val="lt1"/>
                </a:solidFill>
                <a:latin typeface="Arial"/>
                <a:ea typeface="Arial"/>
                <a:cs typeface="Arial"/>
                <a:sym typeface="Arial"/>
              </a:defRPr>
            </a:lvl6pPr>
            <a:lvl7pPr marL="1201738" algn="l" rtl="0">
              <a:lnSpc>
                <a:spcPct val="90000"/>
              </a:lnSpc>
              <a:spcBef>
                <a:spcPts val="0"/>
              </a:spcBef>
              <a:spcAft>
                <a:spcPts val="0"/>
              </a:spcAft>
              <a:defRPr sz="3600" b="1">
                <a:solidFill>
                  <a:schemeClr val="lt1"/>
                </a:solidFill>
                <a:latin typeface="Arial"/>
                <a:ea typeface="Arial"/>
                <a:cs typeface="Arial"/>
                <a:sym typeface="Arial"/>
              </a:defRPr>
            </a:lvl7pPr>
            <a:lvl8pPr marL="1658938" algn="l" rtl="0">
              <a:lnSpc>
                <a:spcPct val="90000"/>
              </a:lnSpc>
              <a:spcBef>
                <a:spcPts val="0"/>
              </a:spcBef>
              <a:spcAft>
                <a:spcPts val="0"/>
              </a:spcAft>
              <a:defRPr sz="3600" b="1">
                <a:solidFill>
                  <a:schemeClr val="lt1"/>
                </a:solidFill>
                <a:latin typeface="Arial"/>
                <a:ea typeface="Arial"/>
                <a:cs typeface="Arial"/>
                <a:sym typeface="Arial"/>
              </a:defRPr>
            </a:lvl8pPr>
            <a:lvl9pPr marL="2116138" algn="l" rtl="0">
              <a:lnSpc>
                <a:spcPct val="90000"/>
              </a:lnSpc>
              <a:spcBef>
                <a:spcPts val="0"/>
              </a:spcBef>
              <a:spcAft>
                <a:spcPts val="0"/>
              </a:spcAft>
              <a:defRPr sz="3600" b="1">
                <a:solidFill>
                  <a:schemeClr val="lt1"/>
                </a:solidFill>
                <a:latin typeface="Arial"/>
                <a:ea typeface="Arial"/>
                <a:cs typeface="Arial"/>
                <a:sym typeface="Arial"/>
              </a:defRPr>
            </a:lvl9pPr>
          </a:lstStyle>
          <a:p>
            <a:endParaRPr/>
          </a:p>
        </p:txBody>
      </p:sp>
      <p:sp>
        <p:nvSpPr>
          <p:cNvPr id="138" name="Shape 138"/>
          <p:cNvSpPr txBox="1">
            <a:spLocks noGrp="1"/>
          </p:cNvSpPr>
          <p:nvPr>
            <p:ph type="sldNum" idx="12"/>
          </p:nvPr>
        </p:nvSpPr>
        <p:spPr>
          <a:xfrm>
            <a:off x="65088" y="6653213"/>
            <a:ext cx="342899" cy="195261"/>
          </a:xfrm>
          <a:prstGeom prst="rect">
            <a:avLst/>
          </a:prstGeom>
          <a:noFill/>
          <a:ln>
            <a:noFill/>
          </a:ln>
        </p:spPr>
        <p:txBody>
          <a:bodyPr lIns="91425" tIns="91425" rIns="91425" bIns="91425" anchor="ctr" anchorCtr="1"/>
          <a:lstStyle>
            <a:lvl1pPr marL="0" marR="0" indent="0" algn="ctr" rtl="0">
              <a:defRPr sz="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9"/>
        <p:cNvGrpSpPr/>
        <p:nvPr/>
      </p:nvGrpSpPr>
      <p:grpSpPr>
        <a:xfrm>
          <a:off x="0" y="0"/>
          <a:ext cx="0" cy="0"/>
          <a:chOff x="0" y="0"/>
          <a:chExt cx="0" cy="0"/>
        </a:xfrm>
      </p:grpSpPr>
      <p:sp>
        <p:nvSpPr>
          <p:cNvPr id="140" name="Shape 140"/>
          <p:cNvSpPr txBox="1">
            <a:spLocks noGrp="1"/>
          </p:cNvSpPr>
          <p:nvPr>
            <p:ph type="sldNum" idx="12"/>
          </p:nvPr>
        </p:nvSpPr>
        <p:spPr>
          <a:xfrm>
            <a:off x="65088" y="6653213"/>
            <a:ext cx="342899" cy="195261"/>
          </a:xfrm>
          <a:prstGeom prst="rect">
            <a:avLst/>
          </a:prstGeom>
          <a:noFill/>
          <a:ln>
            <a:noFill/>
          </a:ln>
        </p:spPr>
        <p:txBody>
          <a:bodyPr lIns="91425" tIns="91425" rIns="91425" bIns="91425" anchor="ctr" anchorCtr="1"/>
          <a:lstStyle>
            <a:lvl1pPr marL="0" marR="0" indent="0" algn="ctr" rtl="0">
              <a:defRPr sz="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bjTx" type="objTx">
  <p:cSld name="Content with Caption">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73050"/>
            <a:ext cx="3008313" cy="1162049"/>
          </a:xfrm>
          <a:prstGeom prst="rect">
            <a:avLst/>
          </a:prstGeom>
          <a:solidFill>
            <a:srgbClr val="003399"/>
          </a:solid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43" name="Shape 14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144" name="Shape 14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
        <p:nvSpPr>
          <p:cNvPr id="145" name="Shape 145"/>
          <p:cNvSpPr txBox="1">
            <a:spLocks noGrp="1"/>
          </p:cNvSpPr>
          <p:nvPr>
            <p:ph type="sldNum" idx="12"/>
          </p:nvPr>
        </p:nvSpPr>
        <p:spPr>
          <a:xfrm>
            <a:off x="65088" y="6653213"/>
            <a:ext cx="342899" cy="195261"/>
          </a:xfrm>
          <a:prstGeom prst="rect">
            <a:avLst/>
          </a:prstGeom>
          <a:noFill/>
          <a:ln>
            <a:noFill/>
          </a:ln>
        </p:spPr>
        <p:txBody>
          <a:bodyPr lIns="91425" tIns="91425" rIns="91425" bIns="91425" anchor="ctr" anchorCtr="1"/>
          <a:lstStyle>
            <a:lvl1pPr marL="0" marR="0" indent="0" algn="ctr" rtl="0">
              <a:defRPr sz="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x" type="picTx">
  <p:cSld name="Picture with Caption">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792288" y="4800600"/>
            <a:ext cx="5486399" cy="566737"/>
          </a:xfrm>
          <a:prstGeom prst="rect">
            <a:avLst/>
          </a:prstGeom>
          <a:solidFill>
            <a:srgbClr val="003399"/>
          </a:solid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48" name="Shape 148"/>
          <p:cNvSpPr>
            <a:spLocks noGrp="1"/>
          </p:cNvSpPr>
          <p:nvPr>
            <p:ph type="pic" idx="2"/>
          </p:nvPr>
        </p:nvSpPr>
        <p:spPr>
          <a:xfrm>
            <a:off x="1792288" y="612775"/>
            <a:ext cx="5486399" cy="4114800"/>
          </a:xfrm>
          <a:prstGeom prst="rect">
            <a:avLst/>
          </a:prstGeom>
          <a:noFill/>
          <a:ln>
            <a:noFill/>
          </a:ln>
        </p:spPr>
        <p:txBody>
          <a:bodyPr lIns="91425" tIns="91425" rIns="91425" bIns="91425" anchor="ctr" anchorCtr="1"/>
          <a:lstStyle>
            <a:lvl1pPr marL="0" marR="0" indent="0" algn="ctr" rtl="0">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149" name="Shape 149"/>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
        <p:nvSpPr>
          <p:cNvPr id="150" name="Shape 150"/>
          <p:cNvSpPr txBox="1">
            <a:spLocks noGrp="1"/>
          </p:cNvSpPr>
          <p:nvPr>
            <p:ph type="sldNum" idx="12"/>
          </p:nvPr>
        </p:nvSpPr>
        <p:spPr>
          <a:xfrm>
            <a:off x="65088" y="6653213"/>
            <a:ext cx="342899" cy="195261"/>
          </a:xfrm>
          <a:prstGeom prst="rect">
            <a:avLst/>
          </a:prstGeom>
          <a:noFill/>
          <a:ln>
            <a:noFill/>
          </a:ln>
        </p:spPr>
        <p:txBody>
          <a:bodyPr lIns="91425" tIns="91425" rIns="91425" bIns="91425" anchor="ctr" anchorCtr="1"/>
          <a:lstStyle>
            <a:lvl1pPr marL="0" marR="0" indent="0" algn="ctr" rtl="0">
              <a:defRPr sz="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Tx" type="vertTx">
  <p:cSld name="Title and Vertical Text">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0" y="0"/>
            <a:ext cx="9144000" cy="1100137"/>
          </a:xfrm>
          <a:prstGeom prst="rect">
            <a:avLst/>
          </a:prstGeom>
          <a:solidFill>
            <a:srgbClr val="003399"/>
          </a:solidFill>
          <a:ln>
            <a:noFill/>
          </a:ln>
        </p:spPr>
        <p:txBody>
          <a:bodyPr lIns="91425" tIns="91425" rIns="91425" bIns="91425" anchor="ctr" anchorCtr="0"/>
          <a:lstStyle>
            <a:lvl1pPr marL="287338" indent="-287338" algn="l" rtl="0">
              <a:lnSpc>
                <a:spcPct val="90000"/>
              </a:lnSpc>
              <a:spcBef>
                <a:spcPts val="0"/>
              </a:spcBef>
              <a:spcAft>
                <a:spcPts val="0"/>
              </a:spcAft>
              <a:defRPr sz="3600" b="1">
                <a:solidFill>
                  <a:schemeClr val="lt1"/>
                </a:solidFill>
                <a:latin typeface="Arial"/>
                <a:ea typeface="Arial"/>
                <a:cs typeface="Arial"/>
                <a:sym typeface="Arial"/>
              </a:defRPr>
            </a:lvl1pPr>
            <a:lvl2pPr marL="287338" indent="-287338" algn="l" rtl="0">
              <a:lnSpc>
                <a:spcPct val="90000"/>
              </a:lnSpc>
              <a:spcBef>
                <a:spcPts val="0"/>
              </a:spcBef>
              <a:spcAft>
                <a:spcPts val="0"/>
              </a:spcAft>
              <a:defRPr sz="3600" b="1">
                <a:solidFill>
                  <a:schemeClr val="lt1"/>
                </a:solidFill>
                <a:latin typeface="Arial"/>
                <a:ea typeface="Arial"/>
                <a:cs typeface="Arial"/>
                <a:sym typeface="Arial"/>
              </a:defRPr>
            </a:lvl2pPr>
            <a:lvl3pPr marL="287338" indent="-287338" algn="l" rtl="0">
              <a:lnSpc>
                <a:spcPct val="90000"/>
              </a:lnSpc>
              <a:spcBef>
                <a:spcPts val="0"/>
              </a:spcBef>
              <a:spcAft>
                <a:spcPts val="0"/>
              </a:spcAft>
              <a:defRPr sz="3600" b="1">
                <a:solidFill>
                  <a:schemeClr val="lt1"/>
                </a:solidFill>
                <a:latin typeface="Arial"/>
                <a:ea typeface="Arial"/>
                <a:cs typeface="Arial"/>
                <a:sym typeface="Arial"/>
              </a:defRPr>
            </a:lvl3pPr>
            <a:lvl4pPr marL="287338" indent="-287338" algn="l" rtl="0">
              <a:lnSpc>
                <a:spcPct val="90000"/>
              </a:lnSpc>
              <a:spcBef>
                <a:spcPts val="0"/>
              </a:spcBef>
              <a:spcAft>
                <a:spcPts val="0"/>
              </a:spcAft>
              <a:defRPr sz="3600" b="1">
                <a:solidFill>
                  <a:schemeClr val="lt1"/>
                </a:solidFill>
                <a:latin typeface="Arial"/>
                <a:ea typeface="Arial"/>
                <a:cs typeface="Arial"/>
                <a:sym typeface="Arial"/>
              </a:defRPr>
            </a:lvl4pPr>
            <a:lvl5pPr marL="287338" indent="-287338" algn="l" rtl="0">
              <a:lnSpc>
                <a:spcPct val="90000"/>
              </a:lnSpc>
              <a:spcBef>
                <a:spcPts val="0"/>
              </a:spcBef>
              <a:spcAft>
                <a:spcPts val="0"/>
              </a:spcAft>
              <a:defRPr sz="3600" b="1">
                <a:solidFill>
                  <a:schemeClr val="lt1"/>
                </a:solidFill>
                <a:latin typeface="Arial"/>
                <a:ea typeface="Arial"/>
                <a:cs typeface="Arial"/>
                <a:sym typeface="Arial"/>
              </a:defRPr>
            </a:lvl5pPr>
            <a:lvl6pPr marL="744538" algn="l" rtl="0">
              <a:lnSpc>
                <a:spcPct val="90000"/>
              </a:lnSpc>
              <a:spcBef>
                <a:spcPts val="0"/>
              </a:spcBef>
              <a:spcAft>
                <a:spcPts val="0"/>
              </a:spcAft>
              <a:defRPr sz="3600" b="1">
                <a:solidFill>
                  <a:schemeClr val="lt1"/>
                </a:solidFill>
                <a:latin typeface="Arial"/>
                <a:ea typeface="Arial"/>
                <a:cs typeface="Arial"/>
                <a:sym typeface="Arial"/>
              </a:defRPr>
            </a:lvl6pPr>
            <a:lvl7pPr marL="1201738" algn="l" rtl="0">
              <a:lnSpc>
                <a:spcPct val="90000"/>
              </a:lnSpc>
              <a:spcBef>
                <a:spcPts val="0"/>
              </a:spcBef>
              <a:spcAft>
                <a:spcPts val="0"/>
              </a:spcAft>
              <a:defRPr sz="3600" b="1">
                <a:solidFill>
                  <a:schemeClr val="lt1"/>
                </a:solidFill>
                <a:latin typeface="Arial"/>
                <a:ea typeface="Arial"/>
                <a:cs typeface="Arial"/>
                <a:sym typeface="Arial"/>
              </a:defRPr>
            </a:lvl7pPr>
            <a:lvl8pPr marL="1658938" algn="l" rtl="0">
              <a:lnSpc>
                <a:spcPct val="90000"/>
              </a:lnSpc>
              <a:spcBef>
                <a:spcPts val="0"/>
              </a:spcBef>
              <a:spcAft>
                <a:spcPts val="0"/>
              </a:spcAft>
              <a:defRPr sz="3600" b="1">
                <a:solidFill>
                  <a:schemeClr val="lt1"/>
                </a:solidFill>
                <a:latin typeface="Arial"/>
                <a:ea typeface="Arial"/>
                <a:cs typeface="Arial"/>
                <a:sym typeface="Arial"/>
              </a:defRPr>
            </a:lvl8pPr>
            <a:lvl9pPr marL="2116138" algn="l" rtl="0">
              <a:lnSpc>
                <a:spcPct val="90000"/>
              </a:lnSpc>
              <a:spcBef>
                <a:spcPts val="0"/>
              </a:spcBef>
              <a:spcAft>
                <a:spcPts val="0"/>
              </a:spcAft>
              <a:defRPr sz="3600" b="1">
                <a:solidFill>
                  <a:schemeClr val="lt1"/>
                </a:solidFill>
                <a:latin typeface="Arial"/>
                <a:ea typeface="Arial"/>
                <a:cs typeface="Arial"/>
                <a:sym typeface="Arial"/>
              </a:defRPr>
            </a:lvl9pPr>
          </a:lstStyle>
          <a:p>
            <a:endParaRPr/>
          </a:p>
        </p:txBody>
      </p:sp>
      <p:sp>
        <p:nvSpPr>
          <p:cNvPr id="153" name="Shape 153"/>
          <p:cNvSpPr txBox="1">
            <a:spLocks noGrp="1"/>
          </p:cNvSpPr>
          <p:nvPr>
            <p:ph type="body" idx="1"/>
          </p:nvPr>
        </p:nvSpPr>
        <p:spPr>
          <a:xfrm rot="5400000">
            <a:off x="2324894" y="-404018"/>
            <a:ext cx="4525961" cy="8556625"/>
          </a:xfrm>
          <a:prstGeom prst="rect">
            <a:avLst/>
          </a:prstGeom>
          <a:noFill/>
          <a:ln>
            <a:noFill/>
          </a:ln>
        </p:spPr>
        <p:txBody>
          <a:bodyPr lIns="91425" tIns="91425" rIns="91425" bIns="91425" anchor="t" anchorCtr="0"/>
          <a:lstStyle>
            <a:lvl1pPr marL="342900" indent="-228600" algn="l" rtl="0">
              <a:spcBef>
                <a:spcPts val="480"/>
              </a:spcBef>
              <a:spcAft>
                <a:spcPts val="480"/>
              </a:spcAft>
              <a:buClr>
                <a:srgbClr val="0033CC"/>
              </a:buClr>
              <a:buFont typeface="Arial"/>
              <a:buChar char="•"/>
              <a:defRPr sz="2400">
                <a:solidFill>
                  <a:schemeClr val="dk1"/>
                </a:solidFill>
                <a:latin typeface="Arial"/>
                <a:ea typeface="Arial"/>
                <a:cs typeface="Arial"/>
                <a:sym typeface="Arial"/>
              </a:defRPr>
            </a:lvl1pPr>
            <a:lvl2pPr marL="742950" indent="-273050" algn="l" rtl="0">
              <a:spcBef>
                <a:spcPts val="400"/>
              </a:spcBef>
              <a:spcAft>
                <a:spcPts val="400"/>
              </a:spcAft>
              <a:buClr>
                <a:srgbClr val="C89400"/>
              </a:buClr>
              <a:buFont typeface="Arial"/>
              <a:buChar char="•"/>
              <a:defRPr sz="2000">
                <a:solidFill>
                  <a:schemeClr val="dk1"/>
                </a:solidFill>
                <a:latin typeface="Arial"/>
                <a:ea typeface="Arial"/>
                <a:cs typeface="Arial"/>
                <a:sym typeface="Arial"/>
              </a:defRPr>
            </a:lvl2pPr>
            <a:lvl3pPr marL="1014413" indent="-214312" algn="l" rtl="0">
              <a:spcBef>
                <a:spcPts val="360"/>
              </a:spcBef>
              <a:spcAft>
                <a:spcPts val="360"/>
              </a:spcAft>
              <a:buClr>
                <a:schemeClr val="hlink"/>
              </a:buClr>
              <a:buFont typeface="Arial"/>
              <a:buChar char="•"/>
              <a:defRPr>
                <a:solidFill>
                  <a:schemeClr val="dk1"/>
                </a:solidFill>
                <a:latin typeface="Arial"/>
                <a:ea typeface="Arial"/>
                <a:cs typeface="Arial"/>
                <a:sym typeface="Arial"/>
              </a:defRPr>
            </a:lvl3pPr>
            <a:lvl4pPr marL="1389063" indent="-290513" algn="l" rtl="0">
              <a:spcBef>
                <a:spcPts val="320"/>
              </a:spcBef>
              <a:spcAft>
                <a:spcPts val="320"/>
              </a:spcAft>
              <a:buClr>
                <a:schemeClr val="folHlink"/>
              </a:buClr>
              <a:buFont typeface="Arial"/>
              <a:buChar char="•"/>
              <a:defRPr sz="1600">
                <a:solidFill>
                  <a:schemeClr val="dk1"/>
                </a:solidFill>
                <a:latin typeface="Arial"/>
                <a:ea typeface="Arial"/>
                <a:cs typeface="Arial"/>
                <a:sym typeface="Arial"/>
              </a:defRPr>
            </a:lvl4pPr>
            <a:lvl5pPr marL="1647825" indent="-225425" algn="l" rtl="0">
              <a:spcBef>
                <a:spcPts val="280"/>
              </a:spcBef>
              <a:spcAft>
                <a:spcPts val="280"/>
              </a:spcAft>
              <a:buClr>
                <a:srgbClr val="000000"/>
              </a:buClr>
              <a:buFont typeface="Arial"/>
              <a:buChar char="•"/>
              <a:defRPr sz="1400">
                <a:solidFill>
                  <a:schemeClr val="dk1"/>
                </a:solidFill>
                <a:latin typeface="Arial"/>
                <a:ea typeface="Arial"/>
                <a:cs typeface="Arial"/>
                <a:sym typeface="Arial"/>
              </a:defRPr>
            </a:lvl5pPr>
            <a:lvl6pPr marL="2105025" indent="-225425" algn="l" rtl="0">
              <a:spcBef>
                <a:spcPts val="280"/>
              </a:spcBef>
              <a:spcAft>
                <a:spcPts val="280"/>
              </a:spcAft>
              <a:buClr>
                <a:srgbClr val="000000"/>
              </a:buClr>
              <a:buFont typeface="Arial"/>
              <a:buChar char="•"/>
              <a:defRPr sz="1400">
                <a:solidFill>
                  <a:schemeClr val="dk1"/>
                </a:solidFill>
                <a:latin typeface="Arial"/>
                <a:ea typeface="Arial"/>
                <a:cs typeface="Arial"/>
                <a:sym typeface="Arial"/>
              </a:defRPr>
            </a:lvl6pPr>
            <a:lvl7pPr marL="2562225" indent="-225425" algn="l" rtl="0">
              <a:spcBef>
                <a:spcPts val="280"/>
              </a:spcBef>
              <a:spcAft>
                <a:spcPts val="280"/>
              </a:spcAft>
              <a:buClr>
                <a:srgbClr val="000000"/>
              </a:buClr>
              <a:buFont typeface="Arial"/>
              <a:buChar char="•"/>
              <a:defRPr sz="1400">
                <a:solidFill>
                  <a:schemeClr val="dk1"/>
                </a:solidFill>
                <a:latin typeface="Arial"/>
                <a:ea typeface="Arial"/>
                <a:cs typeface="Arial"/>
                <a:sym typeface="Arial"/>
              </a:defRPr>
            </a:lvl7pPr>
            <a:lvl8pPr marL="3019425" indent="-225425" algn="l" rtl="0">
              <a:spcBef>
                <a:spcPts val="280"/>
              </a:spcBef>
              <a:spcAft>
                <a:spcPts val="280"/>
              </a:spcAft>
              <a:buClr>
                <a:srgbClr val="000000"/>
              </a:buClr>
              <a:buFont typeface="Arial"/>
              <a:buChar char="•"/>
              <a:defRPr sz="1400">
                <a:solidFill>
                  <a:schemeClr val="dk1"/>
                </a:solidFill>
                <a:latin typeface="Arial"/>
                <a:ea typeface="Arial"/>
                <a:cs typeface="Arial"/>
                <a:sym typeface="Arial"/>
              </a:defRPr>
            </a:lvl8pPr>
            <a:lvl9pPr marL="3476625" indent="-225425" algn="l" rtl="0">
              <a:spcBef>
                <a:spcPts val="280"/>
              </a:spcBef>
              <a:spcAft>
                <a:spcPts val="280"/>
              </a:spcAft>
              <a:buClr>
                <a:srgbClr val="000000"/>
              </a:buClr>
              <a:buFont typeface="Arial"/>
              <a:buChar char="•"/>
              <a:defRPr sz="1400">
                <a:solidFill>
                  <a:schemeClr val="dk1"/>
                </a:solidFill>
                <a:latin typeface="Arial"/>
                <a:ea typeface="Arial"/>
                <a:cs typeface="Arial"/>
                <a:sym typeface="Arial"/>
              </a:defRPr>
            </a:lvl9pPr>
          </a:lstStyle>
          <a:p>
            <a:endParaRPr/>
          </a:p>
        </p:txBody>
      </p:sp>
      <p:sp>
        <p:nvSpPr>
          <p:cNvPr id="154" name="Shape 154"/>
          <p:cNvSpPr txBox="1">
            <a:spLocks noGrp="1"/>
          </p:cNvSpPr>
          <p:nvPr>
            <p:ph type="sldNum" idx="12"/>
          </p:nvPr>
        </p:nvSpPr>
        <p:spPr>
          <a:xfrm>
            <a:off x="65088" y="6653213"/>
            <a:ext cx="342899" cy="195261"/>
          </a:xfrm>
          <a:prstGeom prst="rect">
            <a:avLst/>
          </a:prstGeom>
          <a:noFill/>
          <a:ln>
            <a:noFill/>
          </a:ln>
        </p:spPr>
        <p:txBody>
          <a:bodyPr lIns="91425" tIns="91425" rIns="91425" bIns="91425" anchor="ctr" anchorCtr="1"/>
          <a:lstStyle>
            <a:lvl1pPr marL="0" marR="0" indent="0" algn="ctr" rtl="0">
              <a:defRPr sz="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TitleAndTx" type="vertTitleAndTx">
  <p:cSld name="Vertical Title and Tex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rot="5400000">
            <a:off x="4932362" y="1925637"/>
            <a:ext cx="6137274" cy="2286000"/>
          </a:xfrm>
          <a:prstGeom prst="rect">
            <a:avLst/>
          </a:prstGeom>
          <a:solidFill>
            <a:srgbClr val="003399"/>
          </a:solidFill>
          <a:ln>
            <a:noFill/>
          </a:ln>
        </p:spPr>
        <p:txBody>
          <a:bodyPr lIns="91425" tIns="91425" rIns="91425" bIns="91425" anchor="ctr" anchorCtr="0"/>
          <a:lstStyle>
            <a:lvl1pPr marL="287338" indent="-287338" algn="l" rtl="0">
              <a:lnSpc>
                <a:spcPct val="90000"/>
              </a:lnSpc>
              <a:spcBef>
                <a:spcPts val="0"/>
              </a:spcBef>
              <a:spcAft>
                <a:spcPts val="0"/>
              </a:spcAft>
              <a:defRPr sz="3600" b="1">
                <a:solidFill>
                  <a:schemeClr val="lt1"/>
                </a:solidFill>
                <a:latin typeface="Arial"/>
                <a:ea typeface="Arial"/>
                <a:cs typeface="Arial"/>
                <a:sym typeface="Arial"/>
              </a:defRPr>
            </a:lvl1pPr>
            <a:lvl2pPr marL="287338" indent="-287338" algn="l" rtl="0">
              <a:lnSpc>
                <a:spcPct val="90000"/>
              </a:lnSpc>
              <a:spcBef>
                <a:spcPts val="0"/>
              </a:spcBef>
              <a:spcAft>
                <a:spcPts val="0"/>
              </a:spcAft>
              <a:defRPr sz="3600" b="1">
                <a:solidFill>
                  <a:schemeClr val="lt1"/>
                </a:solidFill>
                <a:latin typeface="Arial"/>
                <a:ea typeface="Arial"/>
                <a:cs typeface="Arial"/>
                <a:sym typeface="Arial"/>
              </a:defRPr>
            </a:lvl2pPr>
            <a:lvl3pPr marL="287338" indent="-287338" algn="l" rtl="0">
              <a:lnSpc>
                <a:spcPct val="90000"/>
              </a:lnSpc>
              <a:spcBef>
                <a:spcPts val="0"/>
              </a:spcBef>
              <a:spcAft>
                <a:spcPts val="0"/>
              </a:spcAft>
              <a:defRPr sz="3600" b="1">
                <a:solidFill>
                  <a:schemeClr val="lt1"/>
                </a:solidFill>
                <a:latin typeface="Arial"/>
                <a:ea typeface="Arial"/>
                <a:cs typeface="Arial"/>
                <a:sym typeface="Arial"/>
              </a:defRPr>
            </a:lvl3pPr>
            <a:lvl4pPr marL="287338" indent="-287338" algn="l" rtl="0">
              <a:lnSpc>
                <a:spcPct val="90000"/>
              </a:lnSpc>
              <a:spcBef>
                <a:spcPts val="0"/>
              </a:spcBef>
              <a:spcAft>
                <a:spcPts val="0"/>
              </a:spcAft>
              <a:defRPr sz="3600" b="1">
                <a:solidFill>
                  <a:schemeClr val="lt1"/>
                </a:solidFill>
                <a:latin typeface="Arial"/>
                <a:ea typeface="Arial"/>
                <a:cs typeface="Arial"/>
                <a:sym typeface="Arial"/>
              </a:defRPr>
            </a:lvl4pPr>
            <a:lvl5pPr marL="287338" indent="-287338" algn="l" rtl="0">
              <a:lnSpc>
                <a:spcPct val="90000"/>
              </a:lnSpc>
              <a:spcBef>
                <a:spcPts val="0"/>
              </a:spcBef>
              <a:spcAft>
                <a:spcPts val="0"/>
              </a:spcAft>
              <a:defRPr sz="3600" b="1">
                <a:solidFill>
                  <a:schemeClr val="lt1"/>
                </a:solidFill>
                <a:latin typeface="Arial"/>
                <a:ea typeface="Arial"/>
                <a:cs typeface="Arial"/>
                <a:sym typeface="Arial"/>
              </a:defRPr>
            </a:lvl5pPr>
            <a:lvl6pPr marL="744538" algn="l" rtl="0">
              <a:lnSpc>
                <a:spcPct val="90000"/>
              </a:lnSpc>
              <a:spcBef>
                <a:spcPts val="0"/>
              </a:spcBef>
              <a:spcAft>
                <a:spcPts val="0"/>
              </a:spcAft>
              <a:defRPr sz="3600" b="1">
                <a:solidFill>
                  <a:schemeClr val="lt1"/>
                </a:solidFill>
                <a:latin typeface="Arial"/>
                <a:ea typeface="Arial"/>
                <a:cs typeface="Arial"/>
                <a:sym typeface="Arial"/>
              </a:defRPr>
            </a:lvl6pPr>
            <a:lvl7pPr marL="1201738" algn="l" rtl="0">
              <a:lnSpc>
                <a:spcPct val="90000"/>
              </a:lnSpc>
              <a:spcBef>
                <a:spcPts val="0"/>
              </a:spcBef>
              <a:spcAft>
                <a:spcPts val="0"/>
              </a:spcAft>
              <a:defRPr sz="3600" b="1">
                <a:solidFill>
                  <a:schemeClr val="lt1"/>
                </a:solidFill>
                <a:latin typeface="Arial"/>
                <a:ea typeface="Arial"/>
                <a:cs typeface="Arial"/>
                <a:sym typeface="Arial"/>
              </a:defRPr>
            </a:lvl7pPr>
            <a:lvl8pPr marL="1658938" algn="l" rtl="0">
              <a:lnSpc>
                <a:spcPct val="90000"/>
              </a:lnSpc>
              <a:spcBef>
                <a:spcPts val="0"/>
              </a:spcBef>
              <a:spcAft>
                <a:spcPts val="0"/>
              </a:spcAft>
              <a:defRPr sz="3600" b="1">
                <a:solidFill>
                  <a:schemeClr val="lt1"/>
                </a:solidFill>
                <a:latin typeface="Arial"/>
                <a:ea typeface="Arial"/>
                <a:cs typeface="Arial"/>
                <a:sym typeface="Arial"/>
              </a:defRPr>
            </a:lvl8pPr>
            <a:lvl9pPr marL="2116138" algn="l" rtl="0">
              <a:lnSpc>
                <a:spcPct val="90000"/>
              </a:lnSpc>
              <a:spcBef>
                <a:spcPts val="0"/>
              </a:spcBef>
              <a:spcAft>
                <a:spcPts val="0"/>
              </a:spcAft>
              <a:defRPr sz="3600" b="1">
                <a:solidFill>
                  <a:schemeClr val="lt1"/>
                </a:solidFill>
                <a:latin typeface="Arial"/>
                <a:ea typeface="Arial"/>
                <a:cs typeface="Arial"/>
                <a:sym typeface="Arial"/>
              </a:defRPr>
            </a:lvl9pPr>
          </a:lstStyle>
          <a:p>
            <a:endParaRPr/>
          </a:p>
        </p:txBody>
      </p:sp>
      <p:sp>
        <p:nvSpPr>
          <p:cNvPr id="157" name="Shape 157"/>
          <p:cNvSpPr txBox="1">
            <a:spLocks noGrp="1"/>
          </p:cNvSpPr>
          <p:nvPr>
            <p:ph type="body" idx="1"/>
          </p:nvPr>
        </p:nvSpPr>
        <p:spPr>
          <a:xfrm rot="5400000">
            <a:off x="284162" y="-284162"/>
            <a:ext cx="6137274" cy="6705599"/>
          </a:xfrm>
          <a:prstGeom prst="rect">
            <a:avLst/>
          </a:prstGeom>
          <a:noFill/>
          <a:ln>
            <a:noFill/>
          </a:ln>
        </p:spPr>
        <p:txBody>
          <a:bodyPr lIns="91425" tIns="91425" rIns="91425" bIns="91425" anchor="t" anchorCtr="0"/>
          <a:lstStyle>
            <a:lvl1pPr marL="342900" indent="-228600" algn="l" rtl="0">
              <a:spcBef>
                <a:spcPts val="480"/>
              </a:spcBef>
              <a:spcAft>
                <a:spcPts val="480"/>
              </a:spcAft>
              <a:buClr>
                <a:srgbClr val="0033CC"/>
              </a:buClr>
              <a:buFont typeface="Arial"/>
              <a:buChar char="•"/>
              <a:defRPr sz="2400">
                <a:solidFill>
                  <a:schemeClr val="dk1"/>
                </a:solidFill>
                <a:latin typeface="Arial"/>
                <a:ea typeface="Arial"/>
                <a:cs typeface="Arial"/>
                <a:sym typeface="Arial"/>
              </a:defRPr>
            </a:lvl1pPr>
            <a:lvl2pPr marL="742950" indent="-273050" algn="l" rtl="0">
              <a:spcBef>
                <a:spcPts val="400"/>
              </a:spcBef>
              <a:spcAft>
                <a:spcPts val="400"/>
              </a:spcAft>
              <a:buClr>
                <a:srgbClr val="C89400"/>
              </a:buClr>
              <a:buFont typeface="Arial"/>
              <a:buChar char="•"/>
              <a:defRPr sz="2000">
                <a:solidFill>
                  <a:schemeClr val="dk1"/>
                </a:solidFill>
                <a:latin typeface="Arial"/>
                <a:ea typeface="Arial"/>
                <a:cs typeface="Arial"/>
                <a:sym typeface="Arial"/>
              </a:defRPr>
            </a:lvl2pPr>
            <a:lvl3pPr marL="1014413" indent="-214312" algn="l" rtl="0">
              <a:spcBef>
                <a:spcPts val="360"/>
              </a:spcBef>
              <a:spcAft>
                <a:spcPts val="360"/>
              </a:spcAft>
              <a:buClr>
                <a:schemeClr val="hlink"/>
              </a:buClr>
              <a:buFont typeface="Arial"/>
              <a:buChar char="•"/>
              <a:defRPr>
                <a:solidFill>
                  <a:schemeClr val="dk1"/>
                </a:solidFill>
                <a:latin typeface="Arial"/>
                <a:ea typeface="Arial"/>
                <a:cs typeface="Arial"/>
                <a:sym typeface="Arial"/>
              </a:defRPr>
            </a:lvl3pPr>
            <a:lvl4pPr marL="1389063" indent="-290513" algn="l" rtl="0">
              <a:spcBef>
                <a:spcPts val="320"/>
              </a:spcBef>
              <a:spcAft>
                <a:spcPts val="320"/>
              </a:spcAft>
              <a:buClr>
                <a:schemeClr val="folHlink"/>
              </a:buClr>
              <a:buFont typeface="Arial"/>
              <a:buChar char="•"/>
              <a:defRPr sz="1600">
                <a:solidFill>
                  <a:schemeClr val="dk1"/>
                </a:solidFill>
                <a:latin typeface="Arial"/>
                <a:ea typeface="Arial"/>
                <a:cs typeface="Arial"/>
                <a:sym typeface="Arial"/>
              </a:defRPr>
            </a:lvl4pPr>
            <a:lvl5pPr marL="1647825" indent="-225425" algn="l" rtl="0">
              <a:spcBef>
                <a:spcPts val="280"/>
              </a:spcBef>
              <a:spcAft>
                <a:spcPts val="280"/>
              </a:spcAft>
              <a:buClr>
                <a:srgbClr val="000000"/>
              </a:buClr>
              <a:buFont typeface="Arial"/>
              <a:buChar char="•"/>
              <a:defRPr sz="1400">
                <a:solidFill>
                  <a:schemeClr val="dk1"/>
                </a:solidFill>
                <a:latin typeface="Arial"/>
                <a:ea typeface="Arial"/>
                <a:cs typeface="Arial"/>
                <a:sym typeface="Arial"/>
              </a:defRPr>
            </a:lvl5pPr>
            <a:lvl6pPr marL="2105025" indent="-225425" algn="l" rtl="0">
              <a:spcBef>
                <a:spcPts val="280"/>
              </a:spcBef>
              <a:spcAft>
                <a:spcPts val="280"/>
              </a:spcAft>
              <a:buClr>
                <a:srgbClr val="000000"/>
              </a:buClr>
              <a:buFont typeface="Arial"/>
              <a:buChar char="•"/>
              <a:defRPr sz="1400">
                <a:solidFill>
                  <a:schemeClr val="dk1"/>
                </a:solidFill>
                <a:latin typeface="Arial"/>
                <a:ea typeface="Arial"/>
                <a:cs typeface="Arial"/>
                <a:sym typeface="Arial"/>
              </a:defRPr>
            </a:lvl6pPr>
            <a:lvl7pPr marL="2562225" indent="-225425" algn="l" rtl="0">
              <a:spcBef>
                <a:spcPts val="280"/>
              </a:spcBef>
              <a:spcAft>
                <a:spcPts val="280"/>
              </a:spcAft>
              <a:buClr>
                <a:srgbClr val="000000"/>
              </a:buClr>
              <a:buFont typeface="Arial"/>
              <a:buChar char="•"/>
              <a:defRPr sz="1400">
                <a:solidFill>
                  <a:schemeClr val="dk1"/>
                </a:solidFill>
                <a:latin typeface="Arial"/>
                <a:ea typeface="Arial"/>
                <a:cs typeface="Arial"/>
                <a:sym typeface="Arial"/>
              </a:defRPr>
            </a:lvl7pPr>
            <a:lvl8pPr marL="3019425" indent="-225425" algn="l" rtl="0">
              <a:spcBef>
                <a:spcPts val="280"/>
              </a:spcBef>
              <a:spcAft>
                <a:spcPts val="280"/>
              </a:spcAft>
              <a:buClr>
                <a:srgbClr val="000000"/>
              </a:buClr>
              <a:buFont typeface="Arial"/>
              <a:buChar char="•"/>
              <a:defRPr sz="1400">
                <a:solidFill>
                  <a:schemeClr val="dk1"/>
                </a:solidFill>
                <a:latin typeface="Arial"/>
                <a:ea typeface="Arial"/>
                <a:cs typeface="Arial"/>
                <a:sym typeface="Arial"/>
              </a:defRPr>
            </a:lvl8pPr>
            <a:lvl9pPr marL="3476625" indent="-225425" algn="l" rtl="0">
              <a:spcBef>
                <a:spcPts val="280"/>
              </a:spcBef>
              <a:spcAft>
                <a:spcPts val="280"/>
              </a:spcAft>
              <a:buClr>
                <a:srgbClr val="000000"/>
              </a:buClr>
              <a:buFont typeface="Arial"/>
              <a:buChar char="•"/>
              <a:defRPr sz="1400">
                <a:solidFill>
                  <a:schemeClr val="dk1"/>
                </a:solidFill>
                <a:latin typeface="Arial"/>
                <a:ea typeface="Arial"/>
                <a:cs typeface="Arial"/>
                <a:sym typeface="Arial"/>
              </a:defRPr>
            </a:lvl9pPr>
          </a:lstStyle>
          <a:p>
            <a:endParaRPr/>
          </a:p>
        </p:txBody>
      </p:sp>
      <p:sp>
        <p:nvSpPr>
          <p:cNvPr id="158" name="Shape 158"/>
          <p:cNvSpPr txBox="1">
            <a:spLocks noGrp="1"/>
          </p:cNvSpPr>
          <p:nvPr>
            <p:ph type="sldNum" idx="12"/>
          </p:nvPr>
        </p:nvSpPr>
        <p:spPr>
          <a:xfrm>
            <a:off x="65088" y="6653213"/>
            <a:ext cx="342899" cy="195261"/>
          </a:xfrm>
          <a:prstGeom prst="rect">
            <a:avLst/>
          </a:prstGeom>
          <a:noFill/>
          <a:ln>
            <a:noFill/>
          </a:ln>
        </p:spPr>
        <p:txBody>
          <a:bodyPr lIns="91425" tIns="91425" rIns="91425" bIns="91425" anchor="ctr" anchorCtr="1"/>
          <a:lstStyle>
            <a:lvl1pPr marL="0" marR="0" indent="0" algn="ctr" rtl="0">
              <a:defRPr sz="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bl" type="tbl">
  <p:cSld name="Title and Table">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0" y="0"/>
            <a:ext cx="9144000" cy="1100137"/>
          </a:xfrm>
          <a:prstGeom prst="rect">
            <a:avLst/>
          </a:prstGeom>
          <a:solidFill>
            <a:srgbClr val="003399"/>
          </a:solidFill>
          <a:ln>
            <a:noFill/>
          </a:ln>
        </p:spPr>
        <p:txBody>
          <a:bodyPr lIns="91425" tIns="91425" rIns="91425" bIns="91425" anchor="ctr" anchorCtr="0"/>
          <a:lstStyle>
            <a:lvl1pPr marL="287338" indent="-287338" algn="l" rtl="0">
              <a:lnSpc>
                <a:spcPct val="90000"/>
              </a:lnSpc>
              <a:spcBef>
                <a:spcPts val="0"/>
              </a:spcBef>
              <a:spcAft>
                <a:spcPts val="0"/>
              </a:spcAft>
              <a:defRPr sz="3600" b="1">
                <a:solidFill>
                  <a:schemeClr val="lt1"/>
                </a:solidFill>
                <a:latin typeface="Arial"/>
                <a:ea typeface="Arial"/>
                <a:cs typeface="Arial"/>
                <a:sym typeface="Arial"/>
              </a:defRPr>
            </a:lvl1pPr>
            <a:lvl2pPr marL="287338" indent="-287338" algn="l" rtl="0">
              <a:lnSpc>
                <a:spcPct val="90000"/>
              </a:lnSpc>
              <a:spcBef>
                <a:spcPts val="0"/>
              </a:spcBef>
              <a:spcAft>
                <a:spcPts val="0"/>
              </a:spcAft>
              <a:defRPr sz="3600" b="1">
                <a:solidFill>
                  <a:schemeClr val="lt1"/>
                </a:solidFill>
                <a:latin typeface="Arial"/>
                <a:ea typeface="Arial"/>
                <a:cs typeface="Arial"/>
                <a:sym typeface="Arial"/>
              </a:defRPr>
            </a:lvl2pPr>
            <a:lvl3pPr marL="287338" indent="-287338" algn="l" rtl="0">
              <a:lnSpc>
                <a:spcPct val="90000"/>
              </a:lnSpc>
              <a:spcBef>
                <a:spcPts val="0"/>
              </a:spcBef>
              <a:spcAft>
                <a:spcPts val="0"/>
              </a:spcAft>
              <a:defRPr sz="3600" b="1">
                <a:solidFill>
                  <a:schemeClr val="lt1"/>
                </a:solidFill>
                <a:latin typeface="Arial"/>
                <a:ea typeface="Arial"/>
                <a:cs typeface="Arial"/>
                <a:sym typeface="Arial"/>
              </a:defRPr>
            </a:lvl3pPr>
            <a:lvl4pPr marL="287338" indent="-287338" algn="l" rtl="0">
              <a:lnSpc>
                <a:spcPct val="90000"/>
              </a:lnSpc>
              <a:spcBef>
                <a:spcPts val="0"/>
              </a:spcBef>
              <a:spcAft>
                <a:spcPts val="0"/>
              </a:spcAft>
              <a:defRPr sz="3600" b="1">
                <a:solidFill>
                  <a:schemeClr val="lt1"/>
                </a:solidFill>
                <a:latin typeface="Arial"/>
                <a:ea typeface="Arial"/>
                <a:cs typeface="Arial"/>
                <a:sym typeface="Arial"/>
              </a:defRPr>
            </a:lvl4pPr>
            <a:lvl5pPr marL="287338" indent="-287338" algn="l" rtl="0">
              <a:lnSpc>
                <a:spcPct val="90000"/>
              </a:lnSpc>
              <a:spcBef>
                <a:spcPts val="0"/>
              </a:spcBef>
              <a:spcAft>
                <a:spcPts val="0"/>
              </a:spcAft>
              <a:defRPr sz="3600" b="1">
                <a:solidFill>
                  <a:schemeClr val="lt1"/>
                </a:solidFill>
                <a:latin typeface="Arial"/>
                <a:ea typeface="Arial"/>
                <a:cs typeface="Arial"/>
                <a:sym typeface="Arial"/>
              </a:defRPr>
            </a:lvl5pPr>
            <a:lvl6pPr marL="744538" algn="l" rtl="0">
              <a:lnSpc>
                <a:spcPct val="90000"/>
              </a:lnSpc>
              <a:spcBef>
                <a:spcPts val="0"/>
              </a:spcBef>
              <a:spcAft>
                <a:spcPts val="0"/>
              </a:spcAft>
              <a:defRPr sz="3600" b="1">
                <a:solidFill>
                  <a:schemeClr val="lt1"/>
                </a:solidFill>
                <a:latin typeface="Arial"/>
                <a:ea typeface="Arial"/>
                <a:cs typeface="Arial"/>
                <a:sym typeface="Arial"/>
              </a:defRPr>
            </a:lvl6pPr>
            <a:lvl7pPr marL="1201738" algn="l" rtl="0">
              <a:lnSpc>
                <a:spcPct val="90000"/>
              </a:lnSpc>
              <a:spcBef>
                <a:spcPts val="0"/>
              </a:spcBef>
              <a:spcAft>
                <a:spcPts val="0"/>
              </a:spcAft>
              <a:defRPr sz="3600" b="1">
                <a:solidFill>
                  <a:schemeClr val="lt1"/>
                </a:solidFill>
                <a:latin typeface="Arial"/>
                <a:ea typeface="Arial"/>
                <a:cs typeface="Arial"/>
                <a:sym typeface="Arial"/>
              </a:defRPr>
            </a:lvl7pPr>
            <a:lvl8pPr marL="1658938" algn="l" rtl="0">
              <a:lnSpc>
                <a:spcPct val="90000"/>
              </a:lnSpc>
              <a:spcBef>
                <a:spcPts val="0"/>
              </a:spcBef>
              <a:spcAft>
                <a:spcPts val="0"/>
              </a:spcAft>
              <a:defRPr sz="3600" b="1">
                <a:solidFill>
                  <a:schemeClr val="lt1"/>
                </a:solidFill>
                <a:latin typeface="Arial"/>
                <a:ea typeface="Arial"/>
                <a:cs typeface="Arial"/>
                <a:sym typeface="Arial"/>
              </a:defRPr>
            </a:lvl8pPr>
            <a:lvl9pPr marL="2116138" algn="l" rtl="0">
              <a:lnSpc>
                <a:spcPct val="90000"/>
              </a:lnSpc>
              <a:spcBef>
                <a:spcPts val="0"/>
              </a:spcBef>
              <a:spcAft>
                <a:spcPts val="0"/>
              </a:spcAft>
              <a:defRPr sz="3600" b="1">
                <a:solidFill>
                  <a:schemeClr val="lt1"/>
                </a:solidFill>
                <a:latin typeface="Arial"/>
                <a:ea typeface="Arial"/>
                <a:cs typeface="Arial"/>
                <a:sym typeface="Arial"/>
              </a:defRPr>
            </a:lvl9pPr>
          </a:lstStyle>
          <a:p>
            <a:endParaRPr/>
          </a:p>
        </p:txBody>
      </p:sp>
      <p:sp>
        <p:nvSpPr>
          <p:cNvPr id="161" name="Shape 161"/>
          <p:cNvSpPr txBox="1">
            <a:spLocks noGrp="1"/>
          </p:cNvSpPr>
          <p:nvPr>
            <p:ph type="sldNum" idx="12"/>
          </p:nvPr>
        </p:nvSpPr>
        <p:spPr>
          <a:xfrm>
            <a:off x="65088" y="6653213"/>
            <a:ext cx="342899" cy="195261"/>
          </a:xfrm>
          <a:prstGeom prst="rect">
            <a:avLst/>
          </a:prstGeom>
          <a:noFill/>
          <a:ln>
            <a:noFill/>
          </a:ln>
        </p:spPr>
        <p:txBody>
          <a:bodyPr lIns="91425" tIns="91425" rIns="91425" bIns="91425" anchor="ctr" anchorCtr="1"/>
          <a:lstStyle>
            <a:lvl1pPr marL="0" marR="0" indent="0" algn="ctr" rtl="0">
              <a:defRPr sz="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hart" type="chart">
  <p:cSld name="Title and Char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0" y="0"/>
            <a:ext cx="9144000" cy="1100137"/>
          </a:xfrm>
          <a:prstGeom prst="rect">
            <a:avLst/>
          </a:prstGeom>
          <a:solidFill>
            <a:srgbClr val="003399"/>
          </a:solidFill>
          <a:ln>
            <a:noFill/>
          </a:ln>
        </p:spPr>
        <p:txBody>
          <a:bodyPr lIns="91425" tIns="91425" rIns="91425" bIns="91425" anchor="ctr" anchorCtr="0"/>
          <a:lstStyle>
            <a:lvl1pPr marL="287338" indent="-287338" algn="l" rtl="0">
              <a:lnSpc>
                <a:spcPct val="90000"/>
              </a:lnSpc>
              <a:spcBef>
                <a:spcPts val="0"/>
              </a:spcBef>
              <a:spcAft>
                <a:spcPts val="0"/>
              </a:spcAft>
              <a:defRPr sz="3600" b="1">
                <a:solidFill>
                  <a:schemeClr val="lt1"/>
                </a:solidFill>
                <a:latin typeface="Arial"/>
                <a:ea typeface="Arial"/>
                <a:cs typeface="Arial"/>
                <a:sym typeface="Arial"/>
              </a:defRPr>
            </a:lvl1pPr>
            <a:lvl2pPr marL="287338" indent="-287338" algn="l" rtl="0">
              <a:lnSpc>
                <a:spcPct val="90000"/>
              </a:lnSpc>
              <a:spcBef>
                <a:spcPts val="0"/>
              </a:spcBef>
              <a:spcAft>
                <a:spcPts val="0"/>
              </a:spcAft>
              <a:defRPr sz="3600" b="1">
                <a:solidFill>
                  <a:schemeClr val="lt1"/>
                </a:solidFill>
                <a:latin typeface="Arial"/>
                <a:ea typeface="Arial"/>
                <a:cs typeface="Arial"/>
                <a:sym typeface="Arial"/>
              </a:defRPr>
            </a:lvl2pPr>
            <a:lvl3pPr marL="287338" indent="-287338" algn="l" rtl="0">
              <a:lnSpc>
                <a:spcPct val="90000"/>
              </a:lnSpc>
              <a:spcBef>
                <a:spcPts val="0"/>
              </a:spcBef>
              <a:spcAft>
                <a:spcPts val="0"/>
              </a:spcAft>
              <a:defRPr sz="3600" b="1">
                <a:solidFill>
                  <a:schemeClr val="lt1"/>
                </a:solidFill>
                <a:latin typeface="Arial"/>
                <a:ea typeface="Arial"/>
                <a:cs typeface="Arial"/>
                <a:sym typeface="Arial"/>
              </a:defRPr>
            </a:lvl3pPr>
            <a:lvl4pPr marL="287338" indent="-287338" algn="l" rtl="0">
              <a:lnSpc>
                <a:spcPct val="90000"/>
              </a:lnSpc>
              <a:spcBef>
                <a:spcPts val="0"/>
              </a:spcBef>
              <a:spcAft>
                <a:spcPts val="0"/>
              </a:spcAft>
              <a:defRPr sz="3600" b="1">
                <a:solidFill>
                  <a:schemeClr val="lt1"/>
                </a:solidFill>
                <a:latin typeface="Arial"/>
                <a:ea typeface="Arial"/>
                <a:cs typeface="Arial"/>
                <a:sym typeface="Arial"/>
              </a:defRPr>
            </a:lvl4pPr>
            <a:lvl5pPr marL="287338" indent="-287338" algn="l" rtl="0">
              <a:lnSpc>
                <a:spcPct val="90000"/>
              </a:lnSpc>
              <a:spcBef>
                <a:spcPts val="0"/>
              </a:spcBef>
              <a:spcAft>
                <a:spcPts val="0"/>
              </a:spcAft>
              <a:defRPr sz="3600" b="1">
                <a:solidFill>
                  <a:schemeClr val="lt1"/>
                </a:solidFill>
                <a:latin typeface="Arial"/>
                <a:ea typeface="Arial"/>
                <a:cs typeface="Arial"/>
                <a:sym typeface="Arial"/>
              </a:defRPr>
            </a:lvl5pPr>
            <a:lvl6pPr marL="744538" algn="l" rtl="0">
              <a:lnSpc>
                <a:spcPct val="90000"/>
              </a:lnSpc>
              <a:spcBef>
                <a:spcPts val="0"/>
              </a:spcBef>
              <a:spcAft>
                <a:spcPts val="0"/>
              </a:spcAft>
              <a:defRPr sz="3600" b="1">
                <a:solidFill>
                  <a:schemeClr val="lt1"/>
                </a:solidFill>
                <a:latin typeface="Arial"/>
                <a:ea typeface="Arial"/>
                <a:cs typeface="Arial"/>
                <a:sym typeface="Arial"/>
              </a:defRPr>
            </a:lvl6pPr>
            <a:lvl7pPr marL="1201738" algn="l" rtl="0">
              <a:lnSpc>
                <a:spcPct val="90000"/>
              </a:lnSpc>
              <a:spcBef>
                <a:spcPts val="0"/>
              </a:spcBef>
              <a:spcAft>
                <a:spcPts val="0"/>
              </a:spcAft>
              <a:defRPr sz="3600" b="1">
                <a:solidFill>
                  <a:schemeClr val="lt1"/>
                </a:solidFill>
                <a:latin typeface="Arial"/>
                <a:ea typeface="Arial"/>
                <a:cs typeface="Arial"/>
                <a:sym typeface="Arial"/>
              </a:defRPr>
            </a:lvl7pPr>
            <a:lvl8pPr marL="1658938" algn="l" rtl="0">
              <a:lnSpc>
                <a:spcPct val="90000"/>
              </a:lnSpc>
              <a:spcBef>
                <a:spcPts val="0"/>
              </a:spcBef>
              <a:spcAft>
                <a:spcPts val="0"/>
              </a:spcAft>
              <a:defRPr sz="3600" b="1">
                <a:solidFill>
                  <a:schemeClr val="lt1"/>
                </a:solidFill>
                <a:latin typeface="Arial"/>
                <a:ea typeface="Arial"/>
                <a:cs typeface="Arial"/>
                <a:sym typeface="Arial"/>
              </a:defRPr>
            </a:lvl8pPr>
            <a:lvl9pPr marL="2116138" algn="l" rtl="0">
              <a:lnSpc>
                <a:spcPct val="90000"/>
              </a:lnSpc>
              <a:spcBef>
                <a:spcPts val="0"/>
              </a:spcBef>
              <a:spcAft>
                <a:spcPts val="0"/>
              </a:spcAft>
              <a:defRPr sz="3600" b="1">
                <a:solidFill>
                  <a:schemeClr val="lt1"/>
                </a:solidFill>
                <a:latin typeface="Arial"/>
                <a:ea typeface="Arial"/>
                <a:cs typeface="Arial"/>
                <a:sym typeface="Arial"/>
              </a:defRPr>
            </a:lvl9pPr>
          </a:lstStyle>
          <a:p>
            <a:endParaRPr/>
          </a:p>
        </p:txBody>
      </p:sp>
      <p:sp>
        <p:nvSpPr>
          <p:cNvPr id="164" name="Shape 164"/>
          <p:cNvSpPr txBox="1">
            <a:spLocks noGrp="1"/>
          </p:cNvSpPr>
          <p:nvPr>
            <p:ph type="sldNum" idx="12"/>
          </p:nvPr>
        </p:nvSpPr>
        <p:spPr>
          <a:xfrm>
            <a:off x="65088" y="6653213"/>
            <a:ext cx="342899" cy="195261"/>
          </a:xfrm>
          <a:prstGeom prst="rect">
            <a:avLst/>
          </a:prstGeom>
          <a:noFill/>
          <a:ln>
            <a:noFill/>
          </a:ln>
        </p:spPr>
        <p:txBody>
          <a:bodyPr lIns="91425" tIns="91425" rIns="91425" bIns="91425" anchor="ctr" anchorCtr="1"/>
          <a:lstStyle>
            <a:lvl1pPr marL="0" marR="0" indent="0" algn="ctr" rtl="0">
              <a:defRPr sz="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_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Slide">
    <p:spTree>
      <p:nvGrpSpPr>
        <p:cNvPr id="1" name="Shape 70"/>
        <p:cNvGrpSpPr/>
        <p:nvPr/>
      </p:nvGrpSpPr>
      <p:grpSpPr>
        <a:xfrm>
          <a:off x="0" y="0"/>
          <a:ext cx="0" cy="0"/>
          <a:chOff x="0" y="0"/>
          <a:chExt cx="0" cy="0"/>
        </a:xfrm>
      </p:grpSpPr>
      <p:sp>
        <p:nvSpPr>
          <p:cNvPr id="71" name="Shape 71"/>
          <p:cNvSpPr/>
          <p:nvPr/>
        </p:nvSpPr>
        <p:spPr>
          <a:xfrm>
            <a:off x="0" y="0"/>
            <a:ext cx="9144000" cy="6858000"/>
          </a:xfrm>
          <a:prstGeom prst="rect">
            <a:avLst/>
          </a:prstGeom>
          <a:blipFill>
            <a:blip r:embed="rId2"/>
            <a:stretch>
              <a:fillRect/>
            </a:stretch>
          </a:blipFill>
        </p:spPr>
      </p:sp>
      <p:grpSp>
        <p:nvGrpSpPr>
          <p:cNvPr id="72" name="Shape 72"/>
          <p:cNvGrpSpPr/>
          <p:nvPr/>
        </p:nvGrpSpPr>
        <p:grpSpPr>
          <a:xfrm>
            <a:off x="7798692" y="6407991"/>
            <a:ext cx="1257101" cy="247554"/>
            <a:chOff x="187500" y="810000"/>
            <a:chExt cx="2625000" cy="1380000"/>
          </a:xfrm>
        </p:grpSpPr>
        <p:sp>
          <p:nvSpPr>
            <p:cNvPr id="73" name="Shape 73"/>
            <p:cNvSpPr/>
            <p:nvPr/>
          </p:nvSpPr>
          <p:spPr>
            <a:xfrm>
              <a:off x="187500" y="810000"/>
              <a:ext cx="2625000" cy="993750"/>
            </a:xfrm>
            <a:custGeom>
              <a:avLst/>
              <a:gdLst/>
              <a:ahLst/>
              <a:cxnLst/>
              <a:rect l="0" t="0" r="0" b="0"/>
              <a:pathLst>
                <a:path w="105000" h="39750" extrusionOk="0">
                  <a:moveTo>
                    <a:pt x="0" y="0"/>
                  </a:moveTo>
                  <a:lnTo>
                    <a:pt x="0" y="39750"/>
                  </a:lnTo>
                  <a:lnTo>
                    <a:pt x="105000" y="39750"/>
                  </a:lnTo>
                  <a:lnTo>
                    <a:pt x="105000" y="0"/>
                  </a:lnTo>
                  <a:close/>
                </a:path>
              </a:pathLst>
            </a:custGeom>
            <a:solidFill>
              <a:srgbClr val="003399"/>
            </a:solidFill>
            <a:ln>
              <a:noFill/>
            </a:ln>
          </p:spPr>
          <p:txBody>
            <a:bodyPr lIns="91425" tIns="91425" rIns="91425" bIns="91425" anchor="ctr" anchorCtr="0">
              <a:noAutofit/>
            </a:bodyPr>
            <a:lstStyle/>
            <a:p>
              <a:endParaRPr/>
            </a:p>
          </p:txBody>
        </p:sp>
        <p:sp>
          <p:nvSpPr>
            <p:cNvPr id="74" name="Shape 74"/>
            <p:cNvSpPr/>
            <p:nvPr/>
          </p:nvSpPr>
          <p:spPr>
            <a:xfrm>
              <a:off x="290000" y="982500"/>
              <a:ext cx="247500" cy="453750"/>
            </a:xfrm>
            <a:custGeom>
              <a:avLst/>
              <a:gdLst/>
              <a:ahLst/>
              <a:cxnLst/>
              <a:rect l="0" t="0" r="0" b="0"/>
              <a:pathLst>
                <a:path w="9900" h="18150" extrusionOk="0">
                  <a:moveTo>
                    <a:pt x="0" y="0"/>
                  </a:moveTo>
                  <a:lnTo>
                    <a:pt x="0" y="4350"/>
                  </a:lnTo>
                  <a:lnTo>
                    <a:pt x="2600" y="4350"/>
                  </a:lnTo>
                  <a:lnTo>
                    <a:pt x="2600" y="18150"/>
                  </a:lnTo>
                  <a:lnTo>
                    <a:pt x="6800" y="14700"/>
                  </a:lnTo>
                  <a:lnTo>
                    <a:pt x="6800" y="4350"/>
                  </a:lnTo>
                  <a:lnTo>
                    <a:pt x="9900" y="4350"/>
                  </a:lnTo>
                  <a:lnTo>
                    <a:pt x="9900" y="0"/>
                  </a:lnTo>
                  <a:close/>
                </a:path>
              </a:pathLst>
            </a:custGeom>
            <a:solidFill>
              <a:srgbClr val="FFFFFF"/>
            </a:solidFill>
            <a:ln>
              <a:noFill/>
            </a:ln>
          </p:spPr>
          <p:txBody>
            <a:bodyPr lIns="91425" tIns="91425" rIns="91425" bIns="91425" anchor="ctr" anchorCtr="0">
              <a:noAutofit/>
            </a:bodyPr>
            <a:lstStyle/>
            <a:p>
              <a:endParaRPr/>
            </a:p>
          </p:txBody>
        </p:sp>
        <p:sp>
          <p:nvSpPr>
            <p:cNvPr id="75" name="Shape 75"/>
            <p:cNvSpPr/>
            <p:nvPr/>
          </p:nvSpPr>
          <p:spPr>
            <a:xfrm>
              <a:off x="355000" y="982500"/>
              <a:ext cx="312500" cy="690000"/>
            </a:xfrm>
            <a:custGeom>
              <a:avLst/>
              <a:gdLst/>
              <a:ahLst/>
              <a:cxnLst/>
              <a:rect l="0" t="0" r="0" b="0"/>
              <a:pathLst>
                <a:path w="12500" h="27600" extrusionOk="0">
                  <a:moveTo>
                    <a:pt x="8100" y="0"/>
                  </a:moveTo>
                  <a:lnTo>
                    <a:pt x="8100" y="4350"/>
                  </a:lnTo>
                  <a:lnTo>
                    <a:pt x="8900" y="4350"/>
                  </a:lnTo>
                  <a:lnTo>
                    <a:pt x="9100" y="4650"/>
                  </a:lnTo>
                  <a:lnTo>
                    <a:pt x="9200" y="5100"/>
                  </a:lnTo>
                  <a:lnTo>
                    <a:pt x="9200" y="5850"/>
                  </a:lnTo>
                  <a:lnTo>
                    <a:pt x="9200" y="9900"/>
                  </a:lnTo>
                  <a:lnTo>
                    <a:pt x="9200" y="10500"/>
                  </a:lnTo>
                  <a:lnTo>
                    <a:pt x="9100" y="10950"/>
                  </a:lnTo>
                  <a:lnTo>
                    <a:pt x="9000" y="11400"/>
                  </a:lnTo>
                  <a:lnTo>
                    <a:pt x="8700" y="11850"/>
                  </a:lnTo>
                  <a:lnTo>
                    <a:pt x="4200" y="15750"/>
                  </a:lnTo>
                  <a:lnTo>
                    <a:pt x="0" y="19500"/>
                  </a:lnTo>
                  <a:lnTo>
                    <a:pt x="0" y="27600"/>
                  </a:lnTo>
                  <a:lnTo>
                    <a:pt x="11200" y="15150"/>
                  </a:lnTo>
                  <a:lnTo>
                    <a:pt x="11700" y="14400"/>
                  </a:lnTo>
                  <a:lnTo>
                    <a:pt x="12100" y="13350"/>
                  </a:lnTo>
                  <a:lnTo>
                    <a:pt x="12400" y="11850"/>
                  </a:lnTo>
                  <a:lnTo>
                    <a:pt x="12500" y="9900"/>
                  </a:lnTo>
                  <a:lnTo>
                    <a:pt x="12500" y="2100"/>
                  </a:lnTo>
                  <a:lnTo>
                    <a:pt x="12400" y="1350"/>
                  </a:lnTo>
                  <a:lnTo>
                    <a:pt x="12200" y="600"/>
                  </a:lnTo>
                  <a:lnTo>
                    <a:pt x="12100" y="300"/>
                  </a:lnTo>
                  <a:lnTo>
                    <a:pt x="11900" y="150"/>
                  </a:lnTo>
                  <a:lnTo>
                    <a:pt x="11600" y="0"/>
                  </a:lnTo>
                  <a:close/>
                </a:path>
              </a:pathLst>
            </a:custGeom>
            <a:solidFill>
              <a:srgbClr val="FFFFFF"/>
            </a:solidFill>
            <a:ln>
              <a:noFill/>
            </a:ln>
          </p:spPr>
          <p:txBody>
            <a:bodyPr lIns="91425" tIns="91425" rIns="91425" bIns="91425" anchor="ctr" anchorCtr="0">
              <a:noAutofit/>
            </a:bodyPr>
            <a:lstStyle/>
            <a:p>
              <a:endParaRPr/>
            </a:p>
          </p:txBody>
        </p:sp>
        <p:sp>
          <p:nvSpPr>
            <p:cNvPr id="76" name="Shape 76"/>
            <p:cNvSpPr/>
            <p:nvPr/>
          </p:nvSpPr>
          <p:spPr>
            <a:xfrm>
              <a:off x="795000" y="963750"/>
              <a:ext cx="265000" cy="532500"/>
            </a:xfrm>
            <a:custGeom>
              <a:avLst/>
              <a:gdLst/>
              <a:ahLst/>
              <a:cxnLst/>
              <a:rect l="0" t="0" r="0" b="0"/>
              <a:pathLst>
                <a:path w="10600" h="21300" extrusionOk="0">
                  <a:moveTo>
                    <a:pt x="10400" y="0"/>
                  </a:moveTo>
                  <a:lnTo>
                    <a:pt x="10000" y="600"/>
                  </a:lnTo>
                  <a:lnTo>
                    <a:pt x="9800" y="900"/>
                  </a:lnTo>
                  <a:lnTo>
                    <a:pt x="9600" y="1050"/>
                  </a:lnTo>
                  <a:lnTo>
                    <a:pt x="1700" y="1050"/>
                  </a:lnTo>
                  <a:lnTo>
                    <a:pt x="1200" y="1200"/>
                  </a:lnTo>
                  <a:lnTo>
                    <a:pt x="900" y="1500"/>
                  </a:lnTo>
                  <a:lnTo>
                    <a:pt x="600" y="1800"/>
                  </a:lnTo>
                  <a:lnTo>
                    <a:pt x="500" y="2250"/>
                  </a:lnTo>
                  <a:lnTo>
                    <a:pt x="0" y="4800"/>
                  </a:lnTo>
                  <a:lnTo>
                    <a:pt x="0" y="5250"/>
                  </a:lnTo>
                  <a:lnTo>
                    <a:pt x="0" y="5550"/>
                  </a:lnTo>
                  <a:lnTo>
                    <a:pt x="100" y="5550"/>
                  </a:lnTo>
                  <a:lnTo>
                    <a:pt x="300" y="5250"/>
                  </a:lnTo>
                  <a:lnTo>
                    <a:pt x="500" y="4800"/>
                  </a:lnTo>
                  <a:lnTo>
                    <a:pt x="800" y="4650"/>
                  </a:lnTo>
                  <a:lnTo>
                    <a:pt x="1100" y="4500"/>
                  </a:lnTo>
                  <a:lnTo>
                    <a:pt x="3400" y="4500"/>
                  </a:lnTo>
                  <a:lnTo>
                    <a:pt x="900" y="19800"/>
                  </a:lnTo>
                  <a:lnTo>
                    <a:pt x="800" y="20550"/>
                  </a:lnTo>
                  <a:lnTo>
                    <a:pt x="900" y="20850"/>
                  </a:lnTo>
                  <a:lnTo>
                    <a:pt x="1100" y="21150"/>
                  </a:lnTo>
                  <a:lnTo>
                    <a:pt x="1300" y="21300"/>
                  </a:lnTo>
                  <a:lnTo>
                    <a:pt x="4200" y="21300"/>
                  </a:lnTo>
                  <a:lnTo>
                    <a:pt x="4500" y="21150"/>
                  </a:lnTo>
                  <a:lnTo>
                    <a:pt x="4600" y="21150"/>
                  </a:lnTo>
                  <a:lnTo>
                    <a:pt x="4600" y="21000"/>
                  </a:lnTo>
                  <a:lnTo>
                    <a:pt x="4500" y="20700"/>
                  </a:lnTo>
                  <a:lnTo>
                    <a:pt x="4300" y="20400"/>
                  </a:lnTo>
                  <a:lnTo>
                    <a:pt x="4200" y="19950"/>
                  </a:lnTo>
                  <a:lnTo>
                    <a:pt x="4300" y="19200"/>
                  </a:lnTo>
                  <a:lnTo>
                    <a:pt x="4400" y="18150"/>
                  </a:lnTo>
                  <a:lnTo>
                    <a:pt x="6800" y="4500"/>
                  </a:lnTo>
                  <a:lnTo>
                    <a:pt x="8900" y="4500"/>
                  </a:lnTo>
                  <a:lnTo>
                    <a:pt x="9300" y="4350"/>
                  </a:lnTo>
                  <a:lnTo>
                    <a:pt x="9700" y="4200"/>
                  </a:lnTo>
                  <a:lnTo>
                    <a:pt x="9900" y="3750"/>
                  </a:lnTo>
                  <a:lnTo>
                    <a:pt x="10100" y="3300"/>
                  </a:lnTo>
                  <a:lnTo>
                    <a:pt x="10600" y="150"/>
                  </a:lnTo>
                  <a:lnTo>
                    <a:pt x="10600" y="0"/>
                  </a:lnTo>
                  <a:close/>
                </a:path>
              </a:pathLst>
            </a:custGeom>
            <a:solidFill>
              <a:srgbClr val="FFFFFF"/>
            </a:solidFill>
            <a:ln>
              <a:noFill/>
            </a:ln>
          </p:spPr>
          <p:txBody>
            <a:bodyPr lIns="91425" tIns="91425" rIns="91425" bIns="91425" anchor="ctr" anchorCtr="0">
              <a:noAutofit/>
            </a:bodyPr>
            <a:lstStyle/>
            <a:p>
              <a:endParaRPr/>
            </a:p>
          </p:txBody>
        </p:sp>
        <p:sp>
          <p:nvSpPr>
            <p:cNvPr id="77" name="Shape 77"/>
            <p:cNvSpPr/>
            <p:nvPr/>
          </p:nvSpPr>
          <p:spPr>
            <a:xfrm>
              <a:off x="932500" y="1087500"/>
              <a:ext cx="250000" cy="416250"/>
            </a:xfrm>
            <a:custGeom>
              <a:avLst/>
              <a:gdLst/>
              <a:ahLst/>
              <a:cxnLst/>
              <a:rect l="0" t="0" r="0" b="0"/>
              <a:pathLst>
                <a:path w="10000" h="16650" extrusionOk="0">
                  <a:moveTo>
                    <a:pt x="6600" y="3150"/>
                  </a:moveTo>
                  <a:lnTo>
                    <a:pt x="6900" y="3300"/>
                  </a:lnTo>
                  <a:lnTo>
                    <a:pt x="7100" y="3600"/>
                  </a:lnTo>
                  <a:lnTo>
                    <a:pt x="7300" y="4050"/>
                  </a:lnTo>
                  <a:lnTo>
                    <a:pt x="7400" y="4500"/>
                  </a:lnTo>
                  <a:lnTo>
                    <a:pt x="7400" y="4950"/>
                  </a:lnTo>
                  <a:lnTo>
                    <a:pt x="7400" y="5550"/>
                  </a:lnTo>
                  <a:lnTo>
                    <a:pt x="7200" y="6000"/>
                  </a:lnTo>
                  <a:lnTo>
                    <a:pt x="3700" y="6000"/>
                  </a:lnTo>
                  <a:lnTo>
                    <a:pt x="4100" y="4800"/>
                  </a:lnTo>
                  <a:lnTo>
                    <a:pt x="4700" y="3900"/>
                  </a:lnTo>
                  <a:lnTo>
                    <a:pt x="5000" y="3600"/>
                  </a:lnTo>
                  <a:lnTo>
                    <a:pt x="5300" y="3300"/>
                  </a:lnTo>
                  <a:lnTo>
                    <a:pt x="5700" y="3150"/>
                  </a:lnTo>
                  <a:close/>
                  <a:moveTo>
                    <a:pt x="5700" y="0"/>
                  </a:moveTo>
                  <a:lnTo>
                    <a:pt x="4700" y="150"/>
                  </a:lnTo>
                  <a:lnTo>
                    <a:pt x="4100" y="300"/>
                  </a:lnTo>
                  <a:lnTo>
                    <a:pt x="3600" y="600"/>
                  </a:lnTo>
                  <a:lnTo>
                    <a:pt x="3100" y="900"/>
                  </a:lnTo>
                  <a:lnTo>
                    <a:pt x="2600" y="1500"/>
                  </a:lnTo>
                  <a:lnTo>
                    <a:pt x="2200" y="2250"/>
                  </a:lnTo>
                  <a:lnTo>
                    <a:pt x="1900" y="3150"/>
                  </a:lnTo>
                  <a:lnTo>
                    <a:pt x="900" y="6450"/>
                  </a:lnTo>
                  <a:lnTo>
                    <a:pt x="500" y="8100"/>
                  </a:lnTo>
                  <a:lnTo>
                    <a:pt x="200" y="9900"/>
                  </a:lnTo>
                  <a:lnTo>
                    <a:pt x="100" y="11100"/>
                  </a:lnTo>
                  <a:lnTo>
                    <a:pt x="0" y="12150"/>
                  </a:lnTo>
                  <a:lnTo>
                    <a:pt x="200" y="13350"/>
                  </a:lnTo>
                  <a:lnTo>
                    <a:pt x="500" y="14250"/>
                  </a:lnTo>
                  <a:lnTo>
                    <a:pt x="700" y="14850"/>
                  </a:lnTo>
                  <a:lnTo>
                    <a:pt x="1000" y="15300"/>
                  </a:lnTo>
                  <a:lnTo>
                    <a:pt x="1400" y="15600"/>
                  </a:lnTo>
                  <a:lnTo>
                    <a:pt x="1800" y="15900"/>
                  </a:lnTo>
                  <a:lnTo>
                    <a:pt x="2400" y="16200"/>
                  </a:lnTo>
                  <a:lnTo>
                    <a:pt x="3000" y="16500"/>
                  </a:lnTo>
                  <a:lnTo>
                    <a:pt x="3700" y="16500"/>
                  </a:lnTo>
                  <a:lnTo>
                    <a:pt x="4500" y="16650"/>
                  </a:lnTo>
                  <a:lnTo>
                    <a:pt x="5400" y="16500"/>
                  </a:lnTo>
                  <a:lnTo>
                    <a:pt x="6200" y="16350"/>
                  </a:lnTo>
                  <a:lnTo>
                    <a:pt x="6900" y="16050"/>
                  </a:lnTo>
                  <a:lnTo>
                    <a:pt x="7400" y="15600"/>
                  </a:lnTo>
                  <a:lnTo>
                    <a:pt x="7800" y="15000"/>
                  </a:lnTo>
                  <a:lnTo>
                    <a:pt x="8100" y="14250"/>
                  </a:lnTo>
                  <a:lnTo>
                    <a:pt x="8300" y="13200"/>
                  </a:lnTo>
                  <a:lnTo>
                    <a:pt x="8500" y="12000"/>
                  </a:lnTo>
                  <a:lnTo>
                    <a:pt x="8600" y="11400"/>
                  </a:lnTo>
                  <a:lnTo>
                    <a:pt x="8500" y="11250"/>
                  </a:lnTo>
                  <a:lnTo>
                    <a:pt x="8300" y="11400"/>
                  </a:lnTo>
                  <a:lnTo>
                    <a:pt x="8100" y="11700"/>
                  </a:lnTo>
                  <a:lnTo>
                    <a:pt x="7900" y="12000"/>
                  </a:lnTo>
                  <a:lnTo>
                    <a:pt x="7500" y="12450"/>
                  </a:lnTo>
                  <a:lnTo>
                    <a:pt x="7100" y="12750"/>
                  </a:lnTo>
                  <a:lnTo>
                    <a:pt x="6700" y="12900"/>
                  </a:lnTo>
                  <a:lnTo>
                    <a:pt x="6100" y="13050"/>
                  </a:lnTo>
                  <a:lnTo>
                    <a:pt x="4600" y="13050"/>
                  </a:lnTo>
                  <a:lnTo>
                    <a:pt x="4000" y="12900"/>
                  </a:lnTo>
                  <a:lnTo>
                    <a:pt x="3500" y="12600"/>
                  </a:lnTo>
                  <a:lnTo>
                    <a:pt x="3100" y="12300"/>
                  </a:lnTo>
                  <a:lnTo>
                    <a:pt x="2900" y="11850"/>
                  </a:lnTo>
                  <a:lnTo>
                    <a:pt x="2800" y="11100"/>
                  </a:lnTo>
                  <a:lnTo>
                    <a:pt x="2800" y="10350"/>
                  </a:lnTo>
                  <a:lnTo>
                    <a:pt x="3000" y="9300"/>
                  </a:lnTo>
                  <a:lnTo>
                    <a:pt x="8300" y="9300"/>
                  </a:lnTo>
                  <a:lnTo>
                    <a:pt x="8700" y="9150"/>
                  </a:lnTo>
                  <a:lnTo>
                    <a:pt x="9000" y="9000"/>
                  </a:lnTo>
                  <a:lnTo>
                    <a:pt x="9300" y="8400"/>
                  </a:lnTo>
                  <a:lnTo>
                    <a:pt x="9500" y="7650"/>
                  </a:lnTo>
                  <a:lnTo>
                    <a:pt x="9900" y="4350"/>
                  </a:lnTo>
                  <a:lnTo>
                    <a:pt x="10000" y="3600"/>
                  </a:lnTo>
                  <a:lnTo>
                    <a:pt x="9900" y="2850"/>
                  </a:lnTo>
                  <a:lnTo>
                    <a:pt x="9800" y="2100"/>
                  </a:lnTo>
                  <a:lnTo>
                    <a:pt x="9600" y="1350"/>
                  </a:lnTo>
                  <a:lnTo>
                    <a:pt x="9300" y="900"/>
                  </a:lnTo>
                  <a:lnTo>
                    <a:pt x="8800" y="450"/>
                  </a:lnTo>
                  <a:lnTo>
                    <a:pt x="8100" y="150"/>
                  </a:lnTo>
                  <a:lnTo>
                    <a:pt x="7300" y="0"/>
                  </a:lnTo>
                  <a:close/>
                </a:path>
              </a:pathLst>
            </a:custGeom>
            <a:solidFill>
              <a:srgbClr val="FFFFFF"/>
            </a:solidFill>
            <a:ln>
              <a:noFill/>
            </a:ln>
          </p:spPr>
          <p:txBody>
            <a:bodyPr lIns="91425" tIns="91425" rIns="91425" bIns="91425" anchor="ctr" anchorCtr="0">
              <a:noAutofit/>
            </a:bodyPr>
            <a:lstStyle/>
            <a:p>
              <a:endParaRPr/>
            </a:p>
          </p:txBody>
        </p:sp>
        <p:sp>
          <p:nvSpPr>
            <p:cNvPr id="78" name="Shape 78"/>
            <p:cNvSpPr/>
            <p:nvPr/>
          </p:nvSpPr>
          <p:spPr>
            <a:xfrm>
              <a:off x="1167500" y="1087500"/>
              <a:ext cx="227500" cy="420000"/>
            </a:xfrm>
            <a:custGeom>
              <a:avLst/>
              <a:gdLst/>
              <a:ahLst/>
              <a:cxnLst/>
              <a:rect l="0" t="0" r="0" b="0"/>
              <a:pathLst>
                <a:path w="9100" h="16800" extrusionOk="0">
                  <a:moveTo>
                    <a:pt x="5500" y="0"/>
                  </a:moveTo>
                  <a:lnTo>
                    <a:pt x="4800" y="150"/>
                  </a:lnTo>
                  <a:lnTo>
                    <a:pt x="4100" y="300"/>
                  </a:lnTo>
                  <a:lnTo>
                    <a:pt x="3400" y="600"/>
                  </a:lnTo>
                  <a:lnTo>
                    <a:pt x="2800" y="900"/>
                  </a:lnTo>
                  <a:lnTo>
                    <a:pt x="2300" y="1500"/>
                  </a:lnTo>
                  <a:lnTo>
                    <a:pt x="1800" y="2400"/>
                  </a:lnTo>
                  <a:lnTo>
                    <a:pt x="1400" y="3450"/>
                  </a:lnTo>
                  <a:lnTo>
                    <a:pt x="1000" y="4650"/>
                  </a:lnTo>
                  <a:lnTo>
                    <a:pt x="200" y="8850"/>
                  </a:lnTo>
                  <a:lnTo>
                    <a:pt x="100" y="9900"/>
                  </a:lnTo>
                  <a:lnTo>
                    <a:pt x="0" y="10650"/>
                  </a:lnTo>
                  <a:lnTo>
                    <a:pt x="0" y="12300"/>
                  </a:lnTo>
                  <a:lnTo>
                    <a:pt x="100" y="13650"/>
                  </a:lnTo>
                  <a:lnTo>
                    <a:pt x="500" y="14700"/>
                  </a:lnTo>
                  <a:lnTo>
                    <a:pt x="1000" y="15450"/>
                  </a:lnTo>
                  <a:lnTo>
                    <a:pt x="1600" y="16050"/>
                  </a:lnTo>
                  <a:lnTo>
                    <a:pt x="2500" y="16500"/>
                  </a:lnTo>
                  <a:lnTo>
                    <a:pt x="3500" y="16650"/>
                  </a:lnTo>
                  <a:lnTo>
                    <a:pt x="4700" y="16800"/>
                  </a:lnTo>
                  <a:lnTo>
                    <a:pt x="5400" y="16650"/>
                  </a:lnTo>
                  <a:lnTo>
                    <a:pt x="6000" y="16500"/>
                  </a:lnTo>
                  <a:lnTo>
                    <a:pt x="6600" y="16350"/>
                  </a:lnTo>
                  <a:lnTo>
                    <a:pt x="7000" y="15900"/>
                  </a:lnTo>
                  <a:lnTo>
                    <a:pt x="7400" y="15300"/>
                  </a:lnTo>
                  <a:lnTo>
                    <a:pt x="7700" y="14550"/>
                  </a:lnTo>
                  <a:lnTo>
                    <a:pt x="8000" y="13500"/>
                  </a:lnTo>
                  <a:lnTo>
                    <a:pt x="8100" y="12300"/>
                  </a:lnTo>
                  <a:lnTo>
                    <a:pt x="8200" y="11850"/>
                  </a:lnTo>
                  <a:lnTo>
                    <a:pt x="8200" y="11400"/>
                  </a:lnTo>
                  <a:lnTo>
                    <a:pt x="8000" y="11400"/>
                  </a:lnTo>
                  <a:lnTo>
                    <a:pt x="7800" y="11550"/>
                  </a:lnTo>
                  <a:lnTo>
                    <a:pt x="7400" y="12000"/>
                  </a:lnTo>
                  <a:lnTo>
                    <a:pt x="6800" y="12450"/>
                  </a:lnTo>
                  <a:lnTo>
                    <a:pt x="5900" y="12900"/>
                  </a:lnTo>
                  <a:lnTo>
                    <a:pt x="4800" y="13050"/>
                  </a:lnTo>
                  <a:lnTo>
                    <a:pt x="4200" y="12900"/>
                  </a:lnTo>
                  <a:lnTo>
                    <a:pt x="3800" y="12750"/>
                  </a:lnTo>
                  <a:lnTo>
                    <a:pt x="3400" y="12450"/>
                  </a:lnTo>
                  <a:lnTo>
                    <a:pt x="3100" y="12000"/>
                  </a:lnTo>
                  <a:lnTo>
                    <a:pt x="3000" y="11400"/>
                  </a:lnTo>
                  <a:lnTo>
                    <a:pt x="3000" y="10500"/>
                  </a:lnTo>
                  <a:lnTo>
                    <a:pt x="3000" y="9300"/>
                  </a:lnTo>
                  <a:lnTo>
                    <a:pt x="3200" y="7950"/>
                  </a:lnTo>
                  <a:lnTo>
                    <a:pt x="3500" y="6600"/>
                  </a:lnTo>
                  <a:lnTo>
                    <a:pt x="3800" y="5550"/>
                  </a:lnTo>
                  <a:lnTo>
                    <a:pt x="4100" y="4650"/>
                  </a:lnTo>
                  <a:lnTo>
                    <a:pt x="4500" y="4050"/>
                  </a:lnTo>
                  <a:lnTo>
                    <a:pt x="4800" y="3750"/>
                  </a:lnTo>
                  <a:lnTo>
                    <a:pt x="5200" y="3600"/>
                  </a:lnTo>
                  <a:lnTo>
                    <a:pt x="5700" y="3450"/>
                  </a:lnTo>
                  <a:lnTo>
                    <a:pt x="7200" y="3450"/>
                  </a:lnTo>
                  <a:lnTo>
                    <a:pt x="8000" y="3300"/>
                  </a:lnTo>
                  <a:lnTo>
                    <a:pt x="8300" y="3150"/>
                  </a:lnTo>
                  <a:lnTo>
                    <a:pt x="8600" y="3000"/>
                  </a:lnTo>
                  <a:lnTo>
                    <a:pt x="8800" y="2550"/>
                  </a:lnTo>
                  <a:lnTo>
                    <a:pt x="8900" y="2100"/>
                  </a:lnTo>
                  <a:lnTo>
                    <a:pt x="9100" y="900"/>
                  </a:lnTo>
                  <a:lnTo>
                    <a:pt x="9100" y="0"/>
                  </a:lnTo>
                  <a:close/>
                </a:path>
              </a:pathLst>
            </a:custGeom>
            <a:solidFill>
              <a:srgbClr val="FFFFFF"/>
            </a:solidFill>
            <a:ln>
              <a:noFill/>
            </a:ln>
          </p:spPr>
          <p:txBody>
            <a:bodyPr lIns="91425" tIns="91425" rIns="91425" bIns="91425" anchor="ctr" anchorCtr="0">
              <a:noAutofit/>
            </a:bodyPr>
            <a:lstStyle/>
            <a:p>
              <a:endParaRPr/>
            </a:p>
          </p:txBody>
        </p:sp>
        <p:sp>
          <p:nvSpPr>
            <p:cNvPr id="79" name="Shape 79"/>
            <p:cNvSpPr/>
            <p:nvPr/>
          </p:nvSpPr>
          <p:spPr>
            <a:xfrm>
              <a:off x="1370000" y="997500"/>
              <a:ext cx="267500" cy="498750"/>
            </a:xfrm>
            <a:custGeom>
              <a:avLst/>
              <a:gdLst/>
              <a:ahLst/>
              <a:cxnLst/>
              <a:rect l="0" t="0" r="0" b="0"/>
              <a:pathLst>
                <a:path w="10700" h="19950" extrusionOk="0">
                  <a:moveTo>
                    <a:pt x="2400" y="0"/>
                  </a:moveTo>
                  <a:lnTo>
                    <a:pt x="2400" y="150"/>
                  </a:lnTo>
                  <a:lnTo>
                    <a:pt x="2400" y="300"/>
                  </a:lnTo>
                  <a:lnTo>
                    <a:pt x="2500" y="600"/>
                  </a:lnTo>
                  <a:lnTo>
                    <a:pt x="2600" y="750"/>
                  </a:lnTo>
                  <a:lnTo>
                    <a:pt x="2700" y="900"/>
                  </a:lnTo>
                  <a:lnTo>
                    <a:pt x="2700" y="1350"/>
                  </a:lnTo>
                  <a:lnTo>
                    <a:pt x="2700" y="1650"/>
                  </a:lnTo>
                  <a:lnTo>
                    <a:pt x="0" y="19950"/>
                  </a:lnTo>
                  <a:lnTo>
                    <a:pt x="3300" y="19950"/>
                  </a:lnTo>
                  <a:lnTo>
                    <a:pt x="3400" y="19800"/>
                  </a:lnTo>
                  <a:lnTo>
                    <a:pt x="3200" y="19500"/>
                  </a:lnTo>
                  <a:lnTo>
                    <a:pt x="3100" y="19200"/>
                  </a:lnTo>
                  <a:lnTo>
                    <a:pt x="3200" y="18450"/>
                  </a:lnTo>
                  <a:lnTo>
                    <a:pt x="4500" y="9300"/>
                  </a:lnTo>
                  <a:lnTo>
                    <a:pt x="4600" y="8700"/>
                  </a:lnTo>
                  <a:lnTo>
                    <a:pt x="4800" y="7950"/>
                  </a:lnTo>
                  <a:lnTo>
                    <a:pt x="5000" y="7650"/>
                  </a:lnTo>
                  <a:lnTo>
                    <a:pt x="5400" y="7350"/>
                  </a:lnTo>
                  <a:lnTo>
                    <a:pt x="5800" y="7200"/>
                  </a:lnTo>
                  <a:lnTo>
                    <a:pt x="6800" y="7200"/>
                  </a:lnTo>
                  <a:lnTo>
                    <a:pt x="7200" y="7500"/>
                  </a:lnTo>
                  <a:lnTo>
                    <a:pt x="7300" y="7800"/>
                  </a:lnTo>
                  <a:lnTo>
                    <a:pt x="7400" y="8100"/>
                  </a:lnTo>
                  <a:lnTo>
                    <a:pt x="7300" y="9000"/>
                  </a:lnTo>
                  <a:lnTo>
                    <a:pt x="5900" y="18900"/>
                  </a:lnTo>
                  <a:lnTo>
                    <a:pt x="5800" y="19350"/>
                  </a:lnTo>
                  <a:lnTo>
                    <a:pt x="5900" y="19650"/>
                  </a:lnTo>
                  <a:lnTo>
                    <a:pt x="5900" y="19800"/>
                  </a:lnTo>
                  <a:lnTo>
                    <a:pt x="6000" y="19950"/>
                  </a:lnTo>
                  <a:lnTo>
                    <a:pt x="8900" y="19950"/>
                  </a:lnTo>
                  <a:lnTo>
                    <a:pt x="9000" y="19800"/>
                  </a:lnTo>
                  <a:lnTo>
                    <a:pt x="9100" y="19800"/>
                  </a:lnTo>
                  <a:lnTo>
                    <a:pt x="8900" y="19500"/>
                  </a:lnTo>
                  <a:lnTo>
                    <a:pt x="8800" y="19200"/>
                  </a:lnTo>
                  <a:lnTo>
                    <a:pt x="8900" y="18750"/>
                  </a:lnTo>
                  <a:lnTo>
                    <a:pt x="10600" y="7350"/>
                  </a:lnTo>
                  <a:lnTo>
                    <a:pt x="10700" y="6450"/>
                  </a:lnTo>
                  <a:lnTo>
                    <a:pt x="10700" y="5850"/>
                  </a:lnTo>
                  <a:lnTo>
                    <a:pt x="10600" y="5250"/>
                  </a:lnTo>
                  <a:lnTo>
                    <a:pt x="10400" y="4800"/>
                  </a:lnTo>
                  <a:lnTo>
                    <a:pt x="10100" y="4350"/>
                  </a:lnTo>
                  <a:lnTo>
                    <a:pt x="9600" y="4050"/>
                  </a:lnTo>
                  <a:lnTo>
                    <a:pt x="9000" y="3900"/>
                  </a:lnTo>
                  <a:lnTo>
                    <a:pt x="6400" y="3900"/>
                  </a:lnTo>
                  <a:lnTo>
                    <a:pt x="5900" y="4200"/>
                  </a:lnTo>
                  <a:lnTo>
                    <a:pt x="5500" y="4650"/>
                  </a:lnTo>
                  <a:lnTo>
                    <a:pt x="5100" y="5250"/>
                  </a:lnTo>
                  <a:lnTo>
                    <a:pt x="5800" y="1200"/>
                  </a:lnTo>
                  <a:lnTo>
                    <a:pt x="5900" y="750"/>
                  </a:lnTo>
                  <a:lnTo>
                    <a:pt x="5800" y="450"/>
                  </a:lnTo>
                  <a:lnTo>
                    <a:pt x="5700" y="150"/>
                  </a:lnTo>
                  <a:lnTo>
                    <a:pt x="5300" y="0"/>
                  </a:lnTo>
                  <a:close/>
                </a:path>
              </a:pathLst>
            </a:custGeom>
            <a:solidFill>
              <a:srgbClr val="FFFFFF"/>
            </a:solidFill>
            <a:ln>
              <a:noFill/>
            </a:ln>
          </p:spPr>
          <p:txBody>
            <a:bodyPr lIns="91425" tIns="91425" rIns="91425" bIns="91425" anchor="ctr" anchorCtr="0">
              <a:noAutofit/>
            </a:bodyPr>
            <a:lstStyle/>
            <a:p>
              <a:endParaRPr/>
            </a:p>
          </p:txBody>
        </p:sp>
        <p:sp>
          <p:nvSpPr>
            <p:cNvPr id="80" name="Shape 80"/>
            <p:cNvSpPr/>
            <p:nvPr/>
          </p:nvSpPr>
          <p:spPr>
            <a:xfrm>
              <a:off x="1702500" y="982500"/>
              <a:ext cx="317500" cy="513750"/>
            </a:xfrm>
            <a:custGeom>
              <a:avLst/>
              <a:gdLst/>
              <a:ahLst/>
              <a:cxnLst/>
              <a:rect l="0" t="0" r="0" b="0"/>
              <a:pathLst>
                <a:path w="12700" h="20550" extrusionOk="0">
                  <a:moveTo>
                    <a:pt x="8300" y="3300"/>
                  </a:moveTo>
                  <a:lnTo>
                    <a:pt x="8900" y="3450"/>
                  </a:lnTo>
                  <a:lnTo>
                    <a:pt x="9200" y="3600"/>
                  </a:lnTo>
                  <a:lnTo>
                    <a:pt x="9400" y="3900"/>
                  </a:lnTo>
                  <a:lnTo>
                    <a:pt x="9600" y="4200"/>
                  </a:lnTo>
                  <a:lnTo>
                    <a:pt x="9700" y="4650"/>
                  </a:lnTo>
                  <a:lnTo>
                    <a:pt x="9700" y="5100"/>
                  </a:lnTo>
                  <a:lnTo>
                    <a:pt x="9700" y="5550"/>
                  </a:lnTo>
                  <a:lnTo>
                    <a:pt x="9000" y="9900"/>
                  </a:lnTo>
                  <a:lnTo>
                    <a:pt x="8200" y="14400"/>
                  </a:lnTo>
                  <a:lnTo>
                    <a:pt x="7900" y="15600"/>
                  </a:lnTo>
                  <a:lnTo>
                    <a:pt x="7700" y="16050"/>
                  </a:lnTo>
                  <a:lnTo>
                    <a:pt x="7500" y="16350"/>
                  </a:lnTo>
                  <a:lnTo>
                    <a:pt x="7300" y="16650"/>
                  </a:lnTo>
                  <a:lnTo>
                    <a:pt x="7000" y="16800"/>
                  </a:lnTo>
                  <a:lnTo>
                    <a:pt x="6300" y="16950"/>
                  </a:lnTo>
                  <a:lnTo>
                    <a:pt x="3600" y="16950"/>
                  </a:lnTo>
                  <a:lnTo>
                    <a:pt x="5900" y="3300"/>
                  </a:lnTo>
                  <a:close/>
                  <a:moveTo>
                    <a:pt x="2800" y="0"/>
                  </a:moveTo>
                  <a:lnTo>
                    <a:pt x="2700" y="150"/>
                  </a:lnTo>
                  <a:lnTo>
                    <a:pt x="2800" y="300"/>
                  </a:lnTo>
                  <a:lnTo>
                    <a:pt x="2800" y="450"/>
                  </a:lnTo>
                  <a:lnTo>
                    <a:pt x="3000" y="900"/>
                  </a:lnTo>
                  <a:lnTo>
                    <a:pt x="3000" y="1500"/>
                  </a:lnTo>
                  <a:lnTo>
                    <a:pt x="200" y="18000"/>
                  </a:lnTo>
                  <a:lnTo>
                    <a:pt x="100" y="18750"/>
                  </a:lnTo>
                  <a:lnTo>
                    <a:pt x="0" y="19350"/>
                  </a:lnTo>
                  <a:lnTo>
                    <a:pt x="100" y="19800"/>
                  </a:lnTo>
                  <a:lnTo>
                    <a:pt x="200" y="20100"/>
                  </a:lnTo>
                  <a:lnTo>
                    <a:pt x="400" y="20250"/>
                  </a:lnTo>
                  <a:lnTo>
                    <a:pt x="600" y="20400"/>
                  </a:lnTo>
                  <a:lnTo>
                    <a:pt x="1200" y="20550"/>
                  </a:lnTo>
                  <a:lnTo>
                    <a:pt x="6700" y="20550"/>
                  </a:lnTo>
                  <a:lnTo>
                    <a:pt x="7600" y="20400"/>
                  </a:lnTo>
                  <a:lnTo>
                    <a:pt x="8300" y="20100"/>
                  </a:lnTo>
                  <a:lnTo>
                    <a:pt x="8900" y="19800"/>
                  </a:lnTo>
                  <a:lnTo>
                    <a:pt x="9500" y="19200"/>
                  </a:lnTo>
                  <a:lnTo>
                    <a:pt x="9900" y="18600"/>
                  </a:lnTo>
                  <a:lnTo>
                    <a:pt x="10300" y="17850"/>
                  </a:lnTo>
                  <a:lnTo>
                    <a:pt x="10600" y="16950"/>
                  </a:lnTo>
                  <a:lnTo>
                    <a:pt x="10900" y="16050"/>
                  </a:lnTo>
                  <a:lnTo>
                    <a:pt x="11400" y="14100"/>
                  </a:lnTo>
                  <a:lnTo>
                    <a:pt x="11800" y="12150"/>
                  </a:lnTo>
                  <a:lnTo>
                    <a:pt x="12600" y="6750"/>
                  </a:lnTo>
                  <a:lnTo>
                    <a:pt x="12700" y="5250"/>
                  </a:lnTo>
                  <a:lnTo>
                    <a:pt x="12600" y="3900"/>
                  </a:lnTo>
                  <a:lnTo>
                    <a:pt x="12300" y="2700"/>
                  </a:lnTo>
                  <a:lnTo>
                    <a:pt x="11900" y="1800"/>
                  </a:lnTo>
                  <a:lnTo>
                    <a:pt x="11400" y="1050"/>
                  </a:lnTo>
                  <a:lnTo>
                    <a:pt x="10800" y="450"/>
                  </a:lnTo>
                  <a:lnTo>
                    <a:pt x="10200" y="0"/>
                  </a:lnTo>
                  <a:close/>
                </a:path>
              </a:pathLst>
            </a:custGeom>
            <a:solidFill>
              <a:srgbClr val="FFFFFF"/>
            </a:solidFill>
            <a:ln>
              <a:noFill/>
            </a:ln>
          </p:spPr>
          <p:txBody>
            <a:bodyPr lIns="91425" tIns="91425" rIns="91425" bIns="91425" anchor="ctr" anchorCtr="0">
              <a:noAutofit/>
            </a:bodyPr>
            <a:lstStyle/>
            <a:p>
              <a:endParaRPr/>
            </a:p>
          </p:txBody>
        </p:sp>
        <p:sp>
          <p:nvSpPr>
            <p:cNvPr id="81" name="Shape 81"/>
            <p:cNvSpPr/>
            <p:nvPr/>
          </p:nvSpPr>
          <p:spPr>
            <a:xfrm>
              <a:off x="1985000" y="1083750"/>
              <a:ext cx="260000" cy="412500"/>
            </a:xfrm>
            <a:custGeom>
              <a:avLst/>
              <a:gdLst/>
              <a:ahLst/>
              <a:cxnLst/>
              <a:rect l="0" t="0" r="0" b="0"/>
              <a:pathLst>
                <a:path w="10400" h="16500" extrusionOk="0">
                  <a:moveTo>
                    <a:pt x="6600" y="8400"/>
                  </a:moveTo>
                  <a:lnTo>
                    <a:pt x="5900" y="12900"/>
                  </a:lnTo>
                  <a:lnTo>
                    <a:pt x="3700" y="12900"/>
                  </a:lnTo>
                  <a:lnTo>
                    <a:pt x="3400" y="12750"/>
                  </a:lnTo>
                  <a:lnTo>
                    <a:pt x="3300" y="12450"/>
                  </a:lnTo>
                  <a:lnTo>
                    <a:pt x="3100" y="12150"/>
                  </a:lnTo>
                  <a:lnTo>
                    <a:pt x="3000" y="11700"/>
                  </a:lnTo>
                  <a:lnTo>
                    <a:pt x="3000" y="11250"/>
                  </a:lnTo>
                  <a:lnTo>
                    <a:pt x="3100" y="10650"/>
                  </a:lnTo>
                  <a:lnTo>
                    <a:pt x="3400" y="9600"/>
                  </a:lnTo>
                  <a:lnTo>
                    <a:pt x="3600" y="9150"/>
                  </a:lnTo>
                  <a:lnTo>
                    <a:pt x="3800" y="8850"/>
                  </a:lnTo>
                  <a:lnTo>
                    <a:pt x="4300" y="8550"/>
                  </a:lnTo>
                  <a:lnTo>
                    <a:pt x="4800" y="8400"/>
                  </a:lnTo>
                  <a:close/>
                  <a:moveTo>
                    <a:pt x="2900" y="0"/>
                  </a:moveTo>
                  <a:lnTo>
                    <a:pt x="2900" y="3150"/>
                  </a:lnTo>
                  <a:lnTo>
                    <a:pt x="6500" y="3150"/>
                  </a:lnTo>
                  <a:lnTo>
                    <a:pt x="6800" y="3300"/>
                  </a:lnTo>
                  <a:lnTo>
                    <a:pt x="7100" y="3450"/>
                  </a:lnTo>
                  <a:lnTo>
                    <a:pt x="7200" y="3900"/>
                  </a:lnTo>
                  <a:lnTo>
                    <a:pt x="7200" y="4500"/>
                  </a:lnTo>
                  <a:lnTo>
                    <a:pt x="7100" y="5100"/>
                  </a:lnTo>
                  <a:lnTo>
                    <a:pt x="6800" y="5400"/>
                  </a:lnTo>
                  <a:lnTo>
                    <a:pt x="6500" y="5550"/>
                  </a:lnTo>
                  <a:lnTo>
                    <a:pt x="4000" y="5550"/>
                  </a:lnTo>
                  <a:lnTo>
                    <a:pt x="3500" y="5700"/>
                  </a:lnTo>
                  <a:lnTo>
                    <a:pt x="2900" y="5700"/>
                  </a:lnTo>
                  <a:lnTo>
                    <a:pt x="2400" y="6000"/>
                  </a:lnTo>
                  <a:lnTo>
                    <a:pt x="2000" y="6300"/>
                  </a:lnTo>
                  <a:lnTo>
                    <a:pt x="1500" y="6900"/>
                  </a:lnTo>
                  <a:lnTo>
                    <a:pt x="1100" y="7800"/>
                  </a:lnTo>
                  <a:lnTo>
                    <a:pt x="700" y="8850"/>
                  </a:lnTo>
                  <a:lnTo>
                    <a:pt x="300" y="10350"/>
                  </a:lnTo>
                  <a:lnTo>
                    <a:pt x="100" y="11850"/>
                  </a:lnTo>
                  <a:lnTo>
                    <a:pt x="0" y="13200"/>
                  </a:lnTo>
                  <a:lnTo>
                    <a:pt x="200" y="14250"/>
                  </a:lnTo>
                  <a:lnTo>
                    <a:pt x="500" y="15000"/>
                  </a:lnTo>
                  <a:lnTo>
                    <a:pt x="900" y="15750"/>
                  </a:lnTo>
                  <a:lnTo>
                    <a:pt x="1500" y="16050"/>
                  </a:lnTo>
                  <a:lnTo>
                    <a:pt x="2200" y="16350"/>
                  </a:lnTo>
                  <a:lnTo>
                    <a:pt x="3000" y="16500"/>
                  </a:lnTo>
                  <a:lnTo>
                    <a:pt x="4100" y="16350"/>
                  </a:lnTo>
                  <a:lnTo>
                    <a:pt x="4500" y="16200"/>
                  </a:lnTo>
                  <a:lnTo>
                    <a:pt x="4800" y="16050"/>
                  </a:lnTo>
                  <a:lnTo>
                    <a:pt x="5000" y="15750"/>
                  </a:lnTo>
                  <a:lnTo>
                    <a:pt x="5200" y="15450"/>
                  </a:lnTo>
                  <a:lnTo>
                    <a:pt x="5700" y="14250"/>
                  </a:lnTo>
                  <a:lnTo>
                    <a:pt x="5400" y="16500"/>
                  </a:lnTo>
                  <a:lnTo>
                    <a:pt x="8800" y="16500"/>
                  </a:lnTo>
                  <a:lnTo>
                    <a:pt x="8900" y="16350"/>
                  </a:lnTo>
                  <a:lnTo>
                    <a:pt x="8900" y="16200"/>
                  </a:lnTo>
                  <a:lnTo>
                    <a:pt x="8700" y="15900"/>
                  </a:lnTo>
                  <a:lnTo>
                    <a:pt x="8600" y="15450"/>
                  </a:lnTo>
                  <a:lnTo>
                    <a:pt x="8600" y="14700"/>
                  </a:lnTo>
                  <a:lnTo>
                    <a:pt x="10300" y="3900"/>
                  </a:lnTo>
                  <a:lnTo>
                    <a:pt x="10400" y="3000"/>
                  </a:lnTo>
                  <a:lnTo>
                    <a:pt x="10400" y="2400"/>
                  </a:lnTo>
                  <a:lnTo>
                    <a:pt x="10300" y="1650"/>
                  </a:lnTo>
                  <a:lnTo>
                    <a:pt x="10100" y="1050"/>
                  </a:lnTo>
                  <a:lnTo>
                    <a:pt x="9800" y="600"/>
                  </a:lnTo>
                  <a:lnTo>
                    <a:pt x="9500" y="300"/>
                  </a:lnTo>
                  <a:lnTo>
                    <a:pt x="9000" y="150"/>
                  </a:lnTo>
                  <a:lnTo>
                    <a:pt x="8400" y="0"/>
                  </a:lnTo>
                  <a:close/>
                </a:path>
              </a:pathLst>
            </a:custGeom>
            <a:solidFill>
              <a:srgbClr val="FFFFFF"/>
            </a:solidFill>
            <a:ln>
              <a:noFill/>
            </a:ln>
          </p:spPr>
          <p:txBody>
            <a:bodyPr lIns="91425" tIns="91425" rIns="91425" bIns="91425" anchor="ctr" anchorCtr="0">
              <a:noAutofit/>
            </a:bodyPr>
            <a:lstStyle/>
            <a:p>
              <a:endParaRPr/>
            </a:p>
          </p:txBody>
        </p:sp>
        <p:sp>
          <p:nvSpPr>
            <p:cNvPr id="82" name="Shape 82"/>
            <p:cNvSpPr/>
            <p:nvPr/>
          </p:nvSpPr>
          <p:spPr>
            <a:xfrm>
              <a:off x="2390000" y="1083750"/>
              <a:ext cx="257500" cy="412500"/>
            </a:xfrm>
            <a:custGeom>
              <a:avLst/>
              <a:gdLst/>
              <a:ahLst/>
              <a:cxnLst/>
              <a:rect l="0" t="0" r="0" b="0"/>
              <a:pathLst>
                <a:path w="10300" h="16500" extrusionOk="0">
                  <a:moveTo>
                    <a:pt x="6500" y="8400"/>
                  </a:moveTo>
                  <a:lnTo>
                    <a:pt x="5800" y="12900"/>
                  </a:lnTo>
                  <a:lnTo>
                    <a:pt x="3600" y="12900"/>
                  </a:lnTo>
                  <a:lnTo>
                    <a:pt x="3300" y="12750"/>
                  </a:lnTo>
                  <a:lnTo>
                    <a:pt x="3200" y="12450"/>
                  </a:lnTo>
                  <a:lnTo>
                    <a:pt x="3000" y="12150"/>
                  </a:lnTo>
                  <a:lnTo>
                    <a:pt x="2900" y="11700"/>
                  </a:lnTo>
                  <a:lnTo>
                    <a:pt x="3000" y="11250"/>
                  </a:lnTo>
                  <a:lnTo>
                    <a:pt x="3000" y="10650"/>
                  </a:lnTo>
                  <a:lnTo>
                    <a:pt x="3300" y="9600"/>
                  </a:lnTo>
                  <a:lnTo>
                    <a:pt x="3500" y="9150"/>
                  </a:lnTo>
                  <a:lnTo>
                    <a:pt x="3700" y="8850"/>
                  </a:lnTo>
                  <a:lnTo>
                    <a:pt x="4200" y="8550"/>
                  </a:lnTo>
                  <a:lnTo>
                    <a:pt x="4700" y="8400"/>
                  </a:lnTo>
                  <a:close/>
                  <a:moveTo>
                    <a:pt x="2800" y="0"/>
                  </a:moveTo>
                  <a:lnTo>
                    <a:pt x="2800" y="3150"/>
                  </a:lnTo>
                  <a:lnTo>
                    <a:pt x="6400" y="3150"/>
                  </a:lnTo>
                  <a:lnTo>
                    <a:pt x="6700" y="3300"/>
                  </a:lnTo>
                  <a:lnTo>
                    <a:pt x="7000" y="3450"/>
                  </a:lnTo>
                  <a:lnTo>
                    <a:pt x="7100" y="3900"/>
                  </a:lnTo>
                  <a:lnTo>
                    <a:pt x="7100" y="4500"/>
                  </a:lnTo>
                  <a:lnTo>
                    <a:pt x="7000" y="5100"/>
                  </a:lnTo>
                  <a:lnTo>
                    <a:pt x="6700" y="5400"/>
                  </a:lnTo>
                  <a:lnTo>
                    <a:pt x="6400" y="5550"/>
                  </a:lnTo>
                  <a:lnTo>
                    <a:pt x="3900" y="5550"/>
                  </a:lnTo>
                  <a:lnTo>
                    <a:pt x="3400" y="5700"/>
                  </a:lnTo>
                  <a:lnTo>
                    <a:pt x="2900" y="5700"/>
                  </a:lnTo>
                  <a:lnTo>
                    <a:pt x="2400" y="6000"/>
                  </a:lnTo>
                  <a:lnTo>
                    <a:pt x="1900" y="6300"/>
                  </a:lnTo>
                  <a:lnTo>
                    <a:pt x="1400" y="6900"/>
                  </a:lnTo>
                  <a:lnTo>
                    <a:pt x="1000" y="7800"/>
                  </a:lnTo>
                  <a:lnTo>
                    <a:pt x="600" y="8850"/>
                  </a:lnTo>
                  <a:lnTo>
                    <a:pt x="300" y="10350"/>
                  </a:lnTo>
                  <a:lnTo>
                    <a:pt x="0" y="11850"/>
                  </a:lnTo>
                  <a:lnTo>
                    <a:pt x="0" y="13200"/>
                  </a:lnTo>
                  <a:lnTo>
                    <a:pt x="100" y="14250"/>
                  </a:lnTo>
                  <a:lnTo>
                    <a:pt x="400" y="15000"/>
                  </a:lnTo>
                  <a:lnTo>
                    <a:pt x="800" y="15750"/>
                  </a:lnTo>
                  <a:lnTo>
                    <a:pt x="1400" y="16050"/>
                  </a:lnTo>
                  <a:lnTo>
                    <a:pt x="2100" y="16350"/>
                  </a:lnTo>
                  <a:lnTo>
                    <a:pt x="2900" y="16500"/>
                  </a:lnTo>
                  <a:lnTo>
                    <a:pt x="4000" y="16350"/>
                  </a:lnTo>
                  <a:lnTo>
                    <a:pt x="4400" y="16200"/>
                  </a:lnTo>
                  <a:lnTo>
                    <a:pt x="4700" y="16050"/>
                  </a:lnTo>
                  <a:lnTo>
                    <a:pt x="4900" y="15750"/>
                  </a:lnTo>
                  <a:lnTo>
                    <a:pt x="5100" y="15450"/>
                  </a:lnTo>
                  <a:lnTo>
                    <a:pt x="5600" y="14250"/>
                  </a:lnTo>
                  <a:lnTo>
                    <a:pt x="5300" y="16500"/>
                  </a:lnTo>
                  <a:lnTo>
                    <a:pt x="8700" y="16500"/>
                  </a:lnTo>
                  <a:lnTo>
                    <a:pt x="8800" y="16350"/>
                  </a:lnTo>
                  <a:lnTo>
                    <a:pt x="8800" y="16200"/>
                  </a:lnTo>
                  <a:lnTo>
                    <a:pt x="8600" y="15900"/>
                  </a:lnTo>
                  <a:lnTo>
                    <a:pt x="8500" y="15450"/>
                  </a:lnTo>
                  <a:lnTo>
                    <a:pt x="8600" y="14700"/>
                  </a:lnTo>
                  <a:lnTo>
                    <a:pt x="10200" y="3900"/>
                  </a:lnTo>
                  <a:lnTo>
                    <a:pt x="10300" y="3000"/>
                  </a:lnTo>
                  <a:lnTo>
                    <a:pt x="10300" y="2400"/>
                  </a:lnTo>
                  <a:lnTo>
                    <a:pt x="10200" y="1650"/>
                  </a:lnTo>
                  <a:lnTo>
                    <a:pt x="10000" y="1050"/>
                  </a:lnTo>
                  <a:lnTo>
                    <a:pt x="9700" y="600"/>
                  </a:lnTo>
                  <a:lnTo>
                    <a:pt x="9400" y="300"/>
                  </a:lnTo>
                  <a:lnTo>
                    <a:pt x="8900" y="150"/>
                  </a:lnTo>
                  <a:lnTo>
                    <a:pt x="8300" y="0"/>
                  </a:lnTo>
                  <a:close/>
                </a:path>
              </a:pathLst>
            </a:custGeom>
            <a:solidFill>
              <a:srgbClr val="FFFFFF"/>
            </a:solidFill>
            <a:ln>
              <a:noFill/>
            </a:ln>
          </p:spPr>
          <p:txBody>
            <a:bodyPr lIns="91425" tIns="91425" rIns="91425" bIns="91425" anchor="ctr" anchorCtr="0">
              <a:noAutofit/>
            </a:bodyPr>
            <a:lstStyle/>
            <a:p>
              <a:endParaRPr/>
            </a:p>
          </p:txBody>
        </p:sp>
        <p:sp>
          <p:nvSpPr>
            <p:cNvPr id="83" name="Shape 83"/>
            <p:cNvSpPr/>
            <p:nvPr/>
          </p:nvSpPr>
          <p:spPr>
            <a:xfrm>
              <a:off x="2235000" y="1016250"/>
              <a:ext cx="187500" cy="480000"/>
            </a:xfrm>
            <a:custGeom>
              <a:avLst/>
              <a:gdLst/>
              <a:ahLst/>
              <a:cxnLst/>
              <a:rect l="0" t="0" r="0" b="0"/>
              <a:pathLst>
                <a:path w="7500" h="19200" extrusionOk="0">
                  <a:moveTo>
                    <a:pt x="4400" y="0"/>
                  </a:moveTo>
                  <a:lnTo>
                    <a:pt x="3600" y="1650"/>
                  </a:lnTo>
                  <a:lnTo>
                    <a:pt x="3200" y="2100"/>
                  </a:lnTo>
                  <a:lnTo>
                    <a:pt x="2900" y="2550"/>
                  </a:lnTo>
                  <a:lnTo>
                    <a:pt x="2500" y="2700"/>
                  </a:lnTo>
                  <a:lnTo>
                    <a:pt x="2000" y="3000"/>
                  </a:lnTo>
                  <a:lnTo>
                    <a:pt x="1000" y="3150"/>
                  </a:lnTo>
                  <a:lnTo>
                    <a:pt x="500" y="6300"/>
                  </a:lnTo>
                  <a:lnTo>
                    <a:pt x="1500" y="6300"/>
                  </a:lnTo>
                  <a:lnTo>
                    <a:pt x="0" y="16650"/>
                  </a:lnTo>
                  <a:lnTo>
                    <a:pt x="0" y="17250"/>
                  </a:lnTo>
                  <a:lnTo>
                    <a:pt x="0" y="17700"/>
                  </a:lnTo>
                  <a:lnTo>
                    <a:pt x="100" y="18150"/>
                  </a:lnTo>
                  <a:lnTo>
                    <a:pt x="200" y="18600"/>
                  </a:lnTo>
                  <a:lnTo>
                    <a:pt x="400" y="18750"/>
                  </a:lnTo>
                  <a:lnTo>
                    <a:pt x="600" y="19050"/>
                  </a:lnTo>
                  <a:lnTo>
                    <a:pt x="1000" y="19200"/>
                  </a:lnTo>
                  <a:lnTo>
                    <a:pt x="4200" y="19200"/>
                  </a:lnTo>
                  <a:lnTo>
                    <a:pt x="4700" y="19050"/>
                  </a:lnTo>
                  <a:lnTo>
                    <a:pt x="5000" y="18750"/>
                  </a:lnTo>
                  <a:lnTo>
                    <a:pt x="5200" y="18450"/>
                  </a:lnTo>
                  <a:lnTo>
                    <a:pt x="5300" y="18000"/>
                  </a:lnTo>
                  <a:lnTo>
                    <a:pt x="5800" y="14850"/>
                  </a:lnTo>
                  <a:lnTo>
                    <a:pt x="5800" y="14400"/>
                  </a:lnTo>
                  <a:lnTo>
                    <a:pt x="5700" y="14400"/>
                  </a:lnTo>
                  <a:lnTo>
                    <a:pt x="5500" y="14850"/>
                  </a:lnTo>
                  <a:lnTo>
                    <a:pt x="5200" y="15300"/>
                  </a:lnTo>
                  <a:lnTo>
                    <a:pt x="5000" y="15450"/>
                  </a:lnTo>
                  <a:lnTo>
                    <a:pt x="4900" y="15600"/>
                  </a:lnTo>
                  <a:lnTo>
                    <a:pt x="3300" y="15600"/>
                  </a:lnTo>
                  <a:lnTo>
                    <a:pt x="3100" y="15450"/>
                  </a:lnTo>
                  <a:lnTo>
                    <a:pt x="3000" y="15300"/>
                  </a:lnTo>
                  <a:lnTo>
                    <a:pt x="3000" y="14850"/>
                  </a:lnTo>
                  <a:lnTo>
                    <a:pt x="3000" y="14550"/>
                  </a:lnTo>
                  <a:lnTo>
                    <a:pt x="4400" y="6300"/>
                  </a:lnTo>
                  <a:lnTo>
                    <a:pt x="6200" y="6300"/>
                  </a:lnTo>
                  <a:lnTo>
                    <a:pt x="6400" y="6150"/>
                  </a:lnTo>
                  <a:lnTo>
                    <a:pt x="6700" y="6000"/>
                  </a:lnTo>
                  <a:lnTo>
                    <a:pt x="6900" y="5700"/>
                  </a:lnTo>
                  <a:lnTo>
                    <a:pt x="7000" y="5250"/>
                  </a:lnTo>
                  <a:lnTo>
                    <a:pt x="7300" y="4350"/>
                  </a:lnTo>
                  <a:lnTo>
                    <a:pt x="7500" y="3150"/>
                  </a:lnTo>
                  <a:lnTo>
                    <a:pt x="4800" y="3150"/>
                  </a:lnTo>
                  <a:lnTo>
                    <a:pt x="5400" y="0"/>
                  </a:lnTo>
                  <a:close/>
                </a:path>
              </a:pathLst>
            </a:custGeom>
            <a:solidFill>
              <a:srgbClr val="FFFFFF"/>
            </a:solidFill>
            <a:ln>
              <a:noFill/>
            </a:ln>
          </p:spPr>
          <p:txBody>
            <a:bodyPr lIns="91425" tIns="91425" rIns="91425" bIns="91425" anchor="ctr" anchorCtr="0">
              <a:noAutofit/>
            </a:bodyPr>
            <a:lstStyle/>
            <a:p>
              <a:endParaRPr/>
            </a:p>
          </p:txBody>
        </p:sp>
        <p:sp>
          <p:nvSpPr>
            <p:cNvPr id="84" name="Shape 84"/>
            <p:cNvSpPr/>
            <p:nvPr/>
          </p:nvSpPr>
          <p:spPr>
            <a:xfrm>
              <a:off x="2657500" y="1046250"/>
              <a:ext cx="67500" cy="101250"/>
            </a:xfrm>
            <a:custGeom>
              <a:avLst/>
              <a:gdLst/>
              <a:ahLst/>
              <a:cxnLst/>
              <a:rect l="0" t="0" r="0" b="0"/>
              <a:pathLst>
                <a:path w="2700" h="4050" extrusionOk="0">
                  <a:moveTo>
                    <a:pt x="1600" y="1200"/>
                  </a:moveTo>
                  <a:lnTo>
                    <a:pt x="1700" y="1350"/>
                  </a:lnTo>
                  <a:lnTo>
                    <a:pt x="1700" y="1500"/>
                  </a:lnTo>
                  <a:lnTo>
                    <a:pt x="1700" y="1650"/>
                  </a:lnTo>
                  <a:lnTo>
                    <a:pt x="1600" y="1800"/>
                  </a:lnTo>
                  <a:lnTo>
                    <a:pt x="1400" y="1950"/>
                  </a:lnTo>
                  <a:lnTo>
                    <a:pt x="1100" y="1950"/>
                  </a:lnTo>
                  <a:lnTo>
                    <a:pt x="1100" y="1200"/>
                  </a:lnTo>
                  <a:close/>
                  <a:moveTo>
                    <a:pt x="900" y="900"/>
                  </a:moveTo>
                  <a:lnTo>
                    <a:pt x="900" y="3150"/>
                  </a:lnTo>
                  <a:lnTo>
                    <a:pt x="1100" y="3150"/>
                  </a:lnTo>
                  <a:lnTo>
                    <a:pt x="1100" y="2100"/>
                  </a:lnTo>
                  <a:lnTo>
                    <a:pt x="1400" y="2100"/>
                  </a:lnTo>
                  <a:lnTo>
                    <a:pt x="1800" y="3150"/>
                  </a:lnTo>
                  <a:lnTo>
                    <a:pt x="2000" y="3150"/>
                  </a:lnTo>
                  <a:lnTo>
                    <a:pt x="1600" y="2100"/>
                  </a:lnTo>
                  <a:lnTo>
                    <a:pt x="1900" y="1950"/>
                  </a:lnTo>
                  <a:lnTo>
                    <a:pt x="1900" y="1800"/>
                  </a:lnTo>
                  <a:lnTo>
                    <a:pt x="2000" y="1500"/>
                  </a:lnTo>
                  <a:lnTo>
                    <a:pt x="1900" y="1200"/>
                  </a:lnTo>
                  <a:lnTo>
                    <a:pt x="1800" y="1050"/>
                  </a:lnTo>
                  <a:lnTo>
                    <a:pt x="1700" y="900"/>
                  </a:lnTo>
                  <a:close/>
                  <a:moveTo>
                    <a:pt x="1400" y="300"/>
                  </a:moveTo>
                  <a:lnTo>
                    <a:pt x="1800" y="450"/>
                  </a:lnTo>
                  <a:lnTo>
                    <a:pt x="2100" y="900"/>
                  </a:lnTo>
                  <a:lnTo>
                    <a:pt x="2300" y="1350"/>
                  </a:lnTo>
                  <a:lnTo>
                    <a:pt x="2400" y="1950"/>
                  </a:lnTo>
                  <a:lnTo>
                    <a:pt x="2300" y="2700"/>
                  </a:lnTo>
                  <a:lnTo>
                    <a:pt x="2100" y="3150"/>
                  </a:lnTo>
                  <a:lnTo>
                    <a:pt x="1800" y="3600"/>
                  </a:lnTo>
                  <a:lnTo>
                    <a:pt x="900" y="3600"/>
                  </a:lnTo>
                  <a:lnTo>
                    <a:pt x="600" y="3150"/>
                  </a:lnTo>
                  <a:lnTo>
                    <a:pt x="400" y="2700"/>
                  </a:lnTo>
                  <a:lnTo>
                    <a:pt x="300" y="1950"/>
                  </a:lnTo>
                  <a:lnTo>
                    <a:pt x="400" y="1350"/>
                  </a:lnTo>
                  <a:lnTo>
                    <a:pt x="600" y="900"/>
                  </a:lnTo>
                  <a:lnTo>
                    <a:pt x="900" y="450"/>
                  </a:lnTo>
                  <a:lnTo>
                    <a:pt x="1400" y="300"/>
                  </a:lnTo>
                  <a:close/>
                  <a:moveTo>
                    <a:pt x="1400" y="0"/>
                  </a:moveTo>
                  <a:lnTo>
                    <a:pt x="800" y="150"/>
                  </a:lnTo>
                  <a:lnTo>
                    <a:pt x="400" y="600"/>
                  </a:lnTo>
                  <a:lnTo>
                    <a:pt x="100" y="1200"/>
                  </a:lnTo>
                  <a:lnTo>
                    <a:pt x="0" y="1950"/>
                  </a:lnTo>
                  <a:lnTo>
                    <a:pt x="100" y="2850"/>
                  </a:lnTo>
                  <a:lnTo>
                    <a:pt x="400" y="3450"/>
                  </a:lnTo>
                  <a:lnTo>
                    <a:pt x="800" y="3900"/>
                  </a:lnTo>
                  <a:lnTo>
                    <a:pt x="1400" y="4050"/>
                  </a:lnTo>
                  <a:lnTo>
                    <a:pt x="1900" y="3900"/>
                  </a:lnTo>
                  <a:lnTo>
                    <a:pt x="2300" y="3450"/>
                  </a:lnTo>
                  <a:lnTo>
                    <a:pt x="2600" y="2850"/>
                  </a:lnTo>
                  <a:lnTo>
                    <a:pt x="2700" y="1950"/>
                  </a:lnTo>
                  <a:lnTo>
                    <a:pt x="2600" y="1200"/>
                  </a:lnTo>
                  <a:lnTo>
                    <a:pt x="2300" y="600"/>
                  </a:lnTo>
                  <a:lnTo>
                    <a:pt x="1900" y="150"/>
                  </a:lnTo>
                  <a:lnTo>
                    <a:pt x="1400" y="0"/>
                  </a:lnTo>
                  <a:close/>
                </a:path>
              </a:pathLst>
            </a:custGeom>
            <a:solidFill>
              <a:srgbClr val="FFFFFF"/>
            </a:solidFill>
            <a:ln>
              <a:noFill/>
            </a:ln>
          </p:spPr>
          <p:txBody>
            <a:bodyPr lIns="91425" tIns="91425" rIns="91425" bIns="91425" anchor="ctr" anchorCtr="0">
              <a:noAutofit/>
            </a:bodyPr>
            <a:lstStyle/>
            <a:p>
              <a:endParaRPr/>
            </a:p>
          </p:txBody>
        </p:sp>
        <p:sp>
          <p:nvSpPr>
            <p:cNvPr id="85" name="Shape 85"/>
            <p:cNvSpPr/>
            <p:nvPr/>
          </p:nvSpPr>
          <p:spPr>
            <a:xfrm>
              <a:off x="190000" y="1983750"/>
              <a:ext cx="97500" cy="202500"/>
            </a:xfrm>
            <a:custGeom>
              <a:avLst/>
              <a:gdLst/>
              <a:ahLst/>
              <a:cxnLst/>
              <a:rect l="0" t="0" r="0" b="0"/>
              <a:pathLst>
                <a:path w="3900" h="8100" extrusionOk="0">
                  <a:moveTo>
                    <a:pt x="100" y="0"/>
                  </a:moveTo>
                  <a:lnTo>
                    <a:pt x="0" y="1800"/>
                  </a:lnTo>
                  <a:lnTo>
                    <a:pt x="1100" y="1800"/>
                  </a:lnTo>
                  <a:lnTo>
                    <a:pt x="400" y="8100"/>
                  </a:lnTo>
                  <a:lnTo>
                    <a:pt x="1900" y="8100"/>
                  </a:lnTo>
                  <a:lnTo>
                    <a:pt x="2500" y="1800"/>
                  </a:lnTo>
                  <a:lnTo>
                    <a:pt x="3700" y="1800"/>
                  </a:lnTo>
                  <a:lnTo>
                    <a:pt x="3900" y="0"/>
                  </a:lnTo>
                  <a:close/>
                </a:path>
              </a:pathLst>
            </a:custGeom>
            <a:solidFill>
              <a:srgbClr val="003399"/>
            </a:solidFill>
            <a:ln>
              <a:noFill/>
            </a:ln>
          </p:spPr>
          <p:txBody>
            <a:bodyPr lIns="91425" tIns="91425" rIns="91425" bIns="91425" anchor="ctr" anchorCtr="0">
              <a:noAutofit/>
            </a:bodyPr>
            <a:lstStyle/>
            <a:p>
              <a:endParaRPr/>
            </a:p>
          </p:txBody>
        </p:sp>
        <p:sp>
          <p:nvSpPr>
            <p:cNvPr id="86" name="Shape 86"/>
            <p:cNvSpPr/>
            <p:nvPr/>
          </p:nvSpPr>
          <p:spPr>
            <a:xfrm>
              <a:off x="272500" y="1965000"/>
              <a:ext cx="107500" cy="221250"/>
            </a:xfrm>
            <a:custGeom>
              <a:avLst/>
              <a:gdLst/>
              <a:ahLst/>
              <a:cxnLst/>
              <a:rect l="0" t="0" r="0" b="0"/>
              <a:pathLst>
                <a:path w="4300" h="8850" extrusionOk="0">
                  <a:moveTo>
                    <a:pt x="900" y="0"/>
                  </a:moveTo>
                  <a:lnTo>
                    <a:pt x="0" y="8850"/>
                  </a:lnTo>
                  <a:lnTo>
                    <a:pt x="1300" y="8850"/>
                  </a:lnTo>
                  <a:lnTo>
                    <a:pt x="1600" y="6000"/>
                  </a:lnTo>
                  <a:lnTo>
                    <a:pt x="1700" y="5550"/>
                  </a:lnTo>
                  <a:lnTo>
                    <a:pt x="1800" y="5100"/>
                  </a:lnTo>
                  <a:lnTo>
                    <a:pt x="2100" y="4800"/>
                  </a:lnTo>
                  <a:lnTo>
                    <a:pt x="2400" y="4650"/>
                  </a:lnTo>
                  <a:lnTo>
                    <a:pt x="2700" y="4800"/>
                  </a:lnTo>
                  <a:lnTo>
                    <a:pt x="2900" y="5100"/>
                  </a:lnTo>
                  <a:lnTo>
                    <a:pt x="2900" y="5550"/>
                  </a:lnTo>
                  <a:lnTo>
                    <a:pt x="2900" y="6000"/>
                  </a:lnTo>
                  <a:lnTo>
                    <a:pt x="2600" y="8850"/>
                  </a:lnTo>
                  <a:lnTo>
                    <a:pt x="3900" y="8850"/>
                  </a:lnTo>
                  <a:lnTo>
                    <a:pt x="4200" y="5400"/>
                  </a:lnTo>
                  <a:lnTo>
                    <a:pt x="4300" y="4500"/>
                  </a:lnTo>
                  <a:lnTo>
                    <a:pt x="4200" y="4200"/>
                  </a:lnTo>
                  <a:lnTo>
                    <a:pt x="4100" y="3750"/>
                  </a:lnTo>
                  <a:lnTo>
                    <a:pt x="3900" y="3600"/>
                  </a:lnTo>
                  <a:lnTo>
                    <a:pt x="3700" y="3300"/>
                  </a:lnTo>
                  <a:lnTo>
                    <a:pt x="3400" y="3150"/>
                  </a:lnTo>
                  <a:lnTo>
                    <a:pt x="2700" y="3150"/>
                  </a:lnTo>
                  <a:lnTo>
                    <a:pt x="2400" y="3450"/>
                  </a:lnTo>
                  <a:lnTo>
                    <a:pt x="2100" y="3600"/>
                  </a:lnTo>
                  <a:lnTo>
                    <a:pt x="1800" y="4050"/>
                  </a:lnTo>
                  <a:lnTo>
                    <a:pt x="2200" y="0"/>
                  </a:lnTo>
                  <a:close/>
                </a:path>
              </a:pathLst>
            </a:custGeom>
            <a:solidFill>
              <a:srgbClr val="003399"/>
            </a:solidFill>
            <a:ln>
              <a:noFill/>
            </a:ln>
          </p:spPr>
          <p:txBody>
            <a:bodyPr lIns="91425" tIns="91425" rIns="91425" bIns="91425" anchor="ctr" anchorCtr="0">
              <a:noAutofit/>
            </a:bodyPr>
            <a:lstStyle/>
            <a:p>
              <a:endParaRPr/>
            </a:p>
          </p:txBody>
        </p:sp>
        <p:sp>
          <p:nvSpPr>
            <p:cNvPr id="87" name="Shape 87"/>
            <p:cNvSpPr/>
            <p:nvPr/>
          </p:nvSpPr>
          <p:spPr>
            <a:xfrm>
              <a:off x="385000" y="2043750"/>
              <a:ext cx="105000" cy="146250"/>
            </a:xfrm>
            <a:custGeom>
              <a:avLst/>
              <a:gdLst/>
              <a:ahLst/>
              <a:cxnLst/>
              <a:rect l="0" t="0" r="0" b="0"/>
              <a:pathLst>
                <a:path w="4200" h="5850" extrusionOk="0">
                  <a:moveTo>
                    <a:pt x="2300" y="1200"/>
                  </a:moveTo>
                  <a:lnTo>
                    <a:pt x="2600" y="1350"/>
                  </a:lnTo>
                  <a:lnTo>
                    <a:pt x="2800" y="1500"/>
                  </a:lnTo>
                  <a:lnTo>
                    <a:pt x="2900" y="1800"/>
                  </a:lnTo>
                  <a:lnTo>
                    <a:pt x="3000" y="2100"/>
                  </a:lnTo>
                  <a:lnTo>
                    <a:pt x="1500" y="2100"/>
                  </a:lnTo>
                  <a:lnTo>
                    <a:pt x="1600" y="1800"/>
                  </a:lnTo>
                  <a:lnTo>
                    <a:pt x="1800" y="1500"/>
                  </a:lnTo>
                  <a:lnTo>
                    <a:pt x="2100" y="1350"/>
                  </a:lnTo>
                  <a:lnTo>
                    <a:pt x="2300" y="1200"/>
                  </a:lnTo>
                  <a:close/>
                  <a:moveTo>
                    <a:pt x="2000" y="0"/>
                  </a:moveTo>
                  <a:lnTo>
                    <a:pt x="1600" y="150"/>
                  </a:lnTo>
                  <a:lnTo>
                    <a:pt x="1200" y="450"/>
                  </a:lnTo>
                  <a:lnTo>
                    <a:pt x="900" y="750"/>
                  </a:lnTo>
                  <a:lnTo>
                    <a:pt x="600" y="1200"/>
                  </a:lnTo>
                  <a:lnTo>
                    <a:pt x="300" y="1650"/>
                  </a:lnTo>
                  <a:lnTo>
                    <a:pt x="200" y="2250"/>
                  </a:lnTo>
                  <a:lnTo>
                    <a:pt x="100" y="2850"/>
                  </a:lnTo>
                  <a:lnTo>
                    <a:pt x="0" y="3600"/>
                  </a:lnTo>
                  <a:lnTo>
                    <a:pt x="100" y="4200"/>
                  </a:lnTo>
                  <a:lnTo>
                    <a:pt x="200" y="4650"/>
                  </a:lnTo>
                  <a:lnTo>
                    <a:pt x="400" y="5100"/>
                  </a:lnTo>
                  <a:lnTo>
                    <a:pt x="700" y="5400"/>
                  </a:lnTo>
                  <a:lnTo>
                    <a:pt x="1100" y="5550"/>
                  </a:lnTo>
                  <a:lnTo>
                    <a:pt x="1400" y="5700"/>
                  </a:lnTo>
                  <a:lnTo>
                    <a:pt x="1900" y="5850"/>
                  </a:lnTo>
                  <a:lnTo>
                    <a:pt x="2500" y="5700"/>
                  </a:lnTo>
                  <a:lnTo>
                    <a:pt x="3100" y="5400"/>
                  </a:lnTo>
                  <a:lnTo>
                    <a:pt x="3600" y="4800"/>
                  </a:lnTo>
                  <a:lnTo>
                    <a:pt x="3800" y="4350"/>
                  </a:lnTo>
                  <a:lnTo>
                    <a:pt x="4000" y="3900"/>
                  </a:lnTo>
                  <a:lnTo>
                    <a:pt x="2700" y="3900"/>
                  </a:lnTo>
                  <a:lnTo>
                    <a:pt x="2400" y="4350"/>
                  </a:lnTo>
                  <a:lnTo>
                    <a:pt x="2000" y="4500"/>
                  </a:lnTo>
                  <a:lnTo>
                    <a:pt x="1700" y="4350"/>
                  </a:lnTo>
                  <a:lnTo>
                    <a:pt x="1400" y="4200"/>
                  </a:lnTo>
                  <a:lnTo>
                    <a:pt x="1300" y="3750"/>
                  </a:lnTo>
                  <a:lnTo>
                    <a:pt x="1300" y="3300"/>
                  </a:lnTo>
                  <a:lnTo>
                    <a:pt x="4100" y="3300"/>
                  </a:lnTo>
                  <a:lnTo>
                    <a:pt x="4100" y="3000"/>
                  </a:lnTo>
                  <a:lnTo>
                    <a:pt x="4200" y="2400"/>
                  </a:lnTo>
                  <a:lnTo>
                    <a:pt x="4100" y="1800"/>
                  </a:lnTo>
                  <a:lnTo>
                    <a:pt x="4000" y="1200"/>
                  </a:lnTo>
                  <a:lnTo>
                    <a:pt x="3800" y="900"/>
                  </a:lnTo>
                  <a:lnTo>
                    <a:pt x="3600" y="450"/>
                  </a:lnTo>
                  <a:lnTo>
                    <a:pt x="3200" y="300"/>
                  </a:lnTo>
                  <a:lnTo>
                    <a:pt x="2900" y="0"/>
                  </a:lnTo>
                  <a:close/>
                </a:path>
              </a:pathLst>
            </a:custGeom>
            <a:solidFill>
              <a:srgbClr val="003399"/>
            </a:solidFill>
            <a:ln>
              <a:noFill/>
            </a:ln>
          </p:spPr>
          <p:txBody>
            <a:bodyPr lIns="91425" tIns="91425" rIns="91425" bIns="91425" anchor="ctr" anchorCtr="0">
              <a:noAutofit/>
            </a:bodyPr>
            <a:lstStyle/>
            <a:p>
              <a:endParaRPr/>
            </a:p>
          </p:txBody>
        </p:sp>
        <p:sp>
          <p:nvSpPr>
            <p:cNvPr id="88" name="Shape 88"/>
            <p:cNvSpPr/>
            <p:nvPr/>
          </p:nvSpPr>
          <p:spPr>
            <a:xfrm>
              <a:off x="547500" y="1983750"/>
              <a:ext cx="130000" cy="202500"/>
            </a:xfrm>
            <a:custGeom>
              <a:avLst/>
              <a:gdLst/>
              <a:ahLst/>
              <a:cxnLst/>
              <a:rect l="0" t="0" r="0" b="0"/>
              <a:pathLst>
                <a:path w="5200" h="8100" extrusionOk="0">
                  <a:moveTo>
                    <a:pt x="2400" y="1800"/>
                  </a:moveTo>
                  <a:lnTo>
                    <a:pt x="3000" y="1950"/>
                  </a:lnTo>
                  <a:lnTo>
                    <a:pt x="3300" y="2100"/>
                  </a:lnTo>
                  <a:lnTo>
                    <a:pt x="3500" y="2400"/>
                  </a:lnTo>
                  <a:lnTo>
                    <a:pt x="3600" y="2700"/>
                  </a:lnTo>
                  <a:lnTo>
                    <a:pt x="3700" y="3150"/>
                  </a:lnTo>
                  <a:lnTo>
                    <a:pt x="3700" y="3600"/>
                  </a:lnTo>
                  <a:lnTo>
                    <a:pt x="3700" y="4050"/>
                  </a:lnTo>
                  <a:lnTo>
                    <a:pt x="3600" y="4650"/>
                  </a:lnTo>
                  <a:lnTo>
                    <a:pt x="3500" y="5100"/>
                  </a:lnTo>
                  <a:lnTo>
                    <a:pt x="3300" y="5400"/>
                  </a:lnTo>
                  <a:lnTo>
                    <a:pt x="3100" y="5700"/>
                  </a:lnTo>
                  <a:lnTo>
                    <a:pt x="2500" y="6150"/>
                  </a:lnTo>
                  <a:lnTo>
                    <a:pt x="1900" y="6300"/>
                  </a:lnTo>
                  <a:lnTo>
                    <a:pt x="1600" y="6300"/>
                  </a:lnTo>
                  <a:lnTo>
                    <a:pt x="2100" y="1800"/>
                  </a:lnTo>
                  <a:close/>
                  <a:moveTo>
                    <a:pt x="900" y="0"/>
                  </a:moveTo>
                  <a:lnTo>
                    <a:pt x="0" y="8100"/>
                  </a:lnTo>
                  <a:lnTo>
                    <a:pt x="2000" y="8100"/>
                  </a:lnTo>
                  <a:lnTo>
                    <a:pt x="2600" y="7950"/>
                  </a:lnTo>
                  <a:lnTo>
                    <a:pt x="3100" y="7650"/>
                  </a:lnTo>
                  <a:lnTo>
                    <a:pt x="3600" y="7350"/>
                  </a:lnTo>
                  <a:lnTo>
                    <a:pt x="4100" y="6900"/>
                  </a:lnTo>
                  <a:lnTo>
                    <a:pt x="4500" y="6300"/>
                  </a:lnTo>
                  <a:lnTo>
                    <a:pt x="4800" y="5550"/>
                  </a:lnTo>
                  <a:lnTo>
                    <a:pt x="5000" y="4800"/>
                  </a:lnTo>
                  <a:lnTo>
                    <a:pt x="5200" y="4050"/>
                  </a:lnTo>
                  <a:lnTo>
                    <a:pt x="5200" y="3150"/>
                  </a:lnTo>
                  <a:lnTo>
                    <a:pt x="5100" y="2400"/>
                  </a:lnTo>
                  <a:lnTo>
                    <a:pt x="5000" y="1800"/>
                  </a:lnTo>
                  <a:lnTo>
                    <a:pt x="4700" y="1200"/>
                  </a:lnTo>
                  <a:lnTo>
                    <a:pt x="4300" y="750"/>
                  </a:lnTo>
                  <a:lnTo>
                    <a:pt x="3900" y="300"/>
                  </a:lnTo>
                  <a:lnTo>
                    <a:pt x="3400" y="150"/>
                  </a:lnTo>
                  <a:lnTo>
                    <a:pt x="2900" y="0"/>
                  </a:lnTo>
                  <a:close/>
                </a:path>
              </a:pathLst>
            </a:custGeom>
            <a:solidFill>
              <a:srgbClr val="003399"/>
            </a:solidFill>
            <a:ln>
              <a:noFill/>
            </a:ln>
          </p:spPr>
          <p:txBody>
            <a:bodyPr lIns="91425" tIns="91425" rIns="91425" bIns="91425" anchor="ctr" anchorCtr="0">
              <a:noAutofit/>
            </a:bodyPr>
            <a:lstStyle/>
            <a:p>
              <a:endParaRPr/>
            </a:p>
          </p:txBody>
        </p:sp>
        <p:sp>
          <p:nvSpPr>
            <p:cNvPr id="89" name="Shape 89"/>
            <p:cNvSpPr/>
            <p:nvPr/>
          </p:nvSpPr>
          <p:spPr>
            <a:xfrm>
              <a:off x="675000" y="1968750"/>
              <a:ext cx="55000" cy="217500"/>
            </a:xfrm>
            <a:custGeom>
              <a:avLst/>
              <a:gdLst/>
              <a:ahLst/>
              <a:cxnLst/>
              <a:rect l="0" t="0" r="0" b="0"/>
              <a:pathLst>
                <a:path w="2200" h="8700" extrusionOk="0">
                  <a:moveTo>
                    <a:pt x="1600" y="0"/>
                  </a:moveTo>
                  <a:lnTo>
                    <a:pt x="1300" y="150"/>
                  </a:lnTo>
                  <a:lnTo>
                    <a:pt x="1000" y="300"/>
                  </a:lnTo>
                  <a:lnTo>
                    <a:pt x="800" y="750"/>
                  </a:lnTo>
                  <a:lnTo>
                    <a:pt x="700" y="1050"/>
                  </a:lnTo>
                  <a:lnTo>
                    <a:pt x="700" y="1500"/>
                  </a:lnTo>
                  <a:lnTo>
                    <a:pt x="800" y="1800"/>
                  </a:lnTo>
                  <a:lnTo>
                    <a:pt x="1000" y="2100"/>
                  </a:lnTo>
                  <a:lnTo>
                    <a:pt x="1300" y="2250"/>
                  </a:lnTo>
                  <a:lnTo>
                    <a:pt x="1600" y="2100"/>
                  </a:lnTo>
                  <a:lnTo>
                    <a:pt x="1900" y="1800"/>
                  </a:lnTo>
                  <a:lnTo>
                    <a:pt x="2100" y="1500"/>
                  </a:lnTo>
                  <a:lnTo>
                    <a:pt x="2200" y="1050"/>
                  </a:lnTo>
                  <a:lnTo>
                    <a:pt x="2200" y="750"/>
                  </a:lnTo>
                  <a:lnTo>
                    <a:pt x="2000" y="300"/>
                  </a:lnTo>
                  <a:lnTo>
                    <a:pt x="1800" y="150"/>
                  </a:lnTo>
                  <a:lnTo>
                    <a:pt x="1600" y="0"/>
                  </a:lnTo>
                  <a:close/>
                  <a:moveTo>
                    <a:pt x="600" y="3150"/>
                  </a:moveTo>
                  <a:lnTo>
                    <a:pt x="0" y="8700"/>
                  </a:lnTo>
                  <a:lnTo>
                    <a:pt x="1300" y="8700"/>
                  </a:lnTo>
                  <a:lnTo>
                    <a:pt x="1900" y="3150"/>
                  </a:lnTo>
                  <a:close/>
                </a:path>
              </a:pathLst>
            </a:custGeom>
            <a:solidFill>
              <a:srgbClr val="003399"/>
            </a:solidFill>
            <a:ln>
              <a:noFill/>
            </a:ln>
          </p:spPr>
          <p:txBody>
            <a:bodyPr lIns="91425" tIns="91425" rIns="91425" bIns="91425" anchor="ctr" anchorCtr="0">
              <a:noAutofit/>
            </a:bodyPr>
            <a:lstStyle/>
            <a:p>
              <a:endParaRPr/>
            </a:p>
          </p:txBody>
        </p:sp>
        <p:sp>
          <p:nvSpPr>
            <p:cNvPr id="90" name="Shape 90"/>
            <p:cNvSpPr/>
            <p:nvPr/>
          </p:nvSpPr>
          <p:spPr>
            <a:xfrm>
              <a:off x="725000" y="1961250"/>
              <a:ext cx="80000" cy="225000"/>
            </a:xfrm>
            <a:custGeom>
              <a:avLst/>
              <a:gdLst/>
              <a:ahLst/>
              <a:cxnLst/>
              <a:rect l="0" t="0" r="0" b="0"/>
              <a:pathLst>
                <a:path w="3200" h="9000" extrusionOk="0">
                  <a:moveTo>
                    <a:pt x="2700" y="0"/>
                  </a:moveTo>
                  <a:lnTo>
                    <a:pt x="2300" y="150"/>
                  </a:lnTo>
                  <a:lnTo>
                    <a:pt x="2000" y="300"/>
                  </a:lnTo>
                  <a:lnTo>
                    <a:pt x="1600" y="600"/>
                  </a:lnTo>
                  <a:lnTo>
                    <a:pt x="1300" y="900"/>
                  </a:lnTo>
                  <a:lnTo>
                    <a:pt x="1000" y="1350"/>
                  </a:lnTo>
                  <a:lnTo>
                    <a:pt x="900" y="1800"/>
                  </a:lnTo>
                  <a:lnTo>
                    <a:pt x="700" y="2850"/>
                  </a:lnTo>
                  <a:lnTo>
                    <a:pt x="700" y="3450"/>
                  </a:lnTo>
                  <a:lnTo>
                    <a:pt x="200" y="3450"/>
                  </a:lnTo>
                  <a:lnTo>
                    <a:pt x="0" y="5100"/>
                  </a:lnTo>
                  <a:lnTo>
                    <a:pt x="500" y="5100"/>
                  </a:lnTo>
                  <a:lnTo>
                    <a:pt x="100" y="9000"/>
                  </a:lnTo>
                  <a:lnTo>
                    <a:pt x="1400" y="9000"/>
                  </a:lnTo>
                  <a:lnTo>
                    <a:pt x="1800" y="5100"/>
                  </a:lnTo>
                  <a:lnTo>
                    <a:pt x="2700" y="5100"/>
                  </a:lnTo>
                  <a:lnTo>
                    <a:pt x="2900" y="3450"/>
                  </a:lnTo>
                  <a:lnTo>
                    <a:pt x="2000" y="3450"/>
                  </a:lnTo>
                  <a:lnTo>
                    <a:pt x="2100" y="2550"/>
                  </a:lnTo>
                  <a:lnTo>
                    <a:pt x="2100" y="2250"/>
                  </a:lnTo>
                  <a:lnTo>
                    <a:pt x="2200" y="1950"/>
                  </a:lnTo>
                  <a:lnTo>
                    <a:pt x="2400" y="1800"/>
                  </a:lnTo>
                  <a:lnTo>
                    <a:pt x="2600" y="1650"/>
                  </a:lnTo>
                  <a:lnTo>
                    <a:pt x="2800" y="1800"/>
                  </a:lnTo>
                  <a:lnTo>
                    <a:pt x="3000" y="1950"/>
                  </a:lnTo>
                  <a:lnTo>
                    <a:pt x="3200" y="300"/>
                  </a:lnTo>
                  <a:lnTo>
                    <a:pt x="3000" y="150"/>
                  </a:lnTo>
                  <a:lnTo>
                    <a:pt x="2700" y="0"/>
                  </a:lnTo>
                  <a:close/>
                </a:path>
              </a:pathLst>
            </a:custGeom>
            <a:solidFill>
              <a:srgbClr val="003399"/>
            </a:solidFill>
            <a:ln>
              <a:noFill/>
            </a:ln>
          </p:spPr>
          <p:txBody>
            <a:bodyPr lIns="91425" tIns="91425" rIns="91425" bIns="91425" anchor="ctr" anchorCtr="0">
              <a:noAutofit/>
            </a:bodyPr>
            <a:lstStyle/>
            <a:p>
              <a:endParaRPr/>
            </a:p>
          </p:txBody>
        </p:sp>
        <p:sp>
          <p:nvSpPr>
            <p:cNvPr id="91" name="Shape 91"/>
            <p:cNvSpPr/>
            <p:nvPr/>
          </p:nvSpPr>
          <p:spPr>
            <a:xfrm>
              <a:off x="800000" y="1961250"/>
              <a:ext cx="80000" cy="225000"/>
            </a:xfrm>
            <a:custGeom>
              <a:avLst/>
              <a:gdLst/>
              <a:ahLst/>
              <a:cxnLst/>
              <a:rect l="0" t="0" r="0" b="0"/>
              <a:pathLst>
                <a:path w="3200" h="9000" extrusionOk="0">
                  <a:moveTo>
                    <a:pt x="2600" y="0"/>
                  </a:moveTo>
                  <a:lnTo>
                    <a:pt x="2300" y="150"/>
                  </a:lnTo>
                  <a:lnTo>
                    <a:pt x="1900" y="300"/>
                  </a:lnTo>
                  <a:lnTo>
                    <a:pt x="1600" y="600"/>
                  </a:lnTo>
                  <a:lnTo>
                    <a:pt x="1300" y="900"/>
                  </a:lnTo>
                  <a:lnTo>
                    <a:pt x="1000" y="1350"/>
                  </a:lnTo>
                  <a:lnTo>
                    <a:pt x="800" y="1800"/>
                  </a:lnTo>
                  <a:lnTo>
                    <a:pt x="700" y="2850"/>
                  </a:lnTo>
                  <a:lnTo>
                    <a:pt x="600" y="3450"/>
                  </a:lnTo>
                  <a:lnTo>
                    <a:pt x="200" y="3450"/>
                  </a:lnTo>
                  <a:lnTo>
                    <a:pt x="0" y="5100"/>
                  </a:lnTo>
                  <a:lnTo>
                    <a:pt x="400" y="5100"/>
                  </a:lnTo>
                  <a:lnTo>
                    <a:pt x="0" y="9000"/>
                  </a:lnTo>
                  <a:lnTo>
                    <a:pt x="1300" y="9000"/>
                  </a:lnTo>
                  <a:lnTo>
                    <a:pt x="1800" y="5100"/>
                  </a:lnTo>
                  <a:lnTo>
                    <a:pt x="2700" y="5100"/>
                  </a:lnTo>
                  <a:lnTo>
                    <a:pt x="2800" y="3450"/>
                  </a:lnTo>
                  <a:lnTo>
                    <a:pt x="1900" y="3450"/>
                  </a:lnTo>
                  <a:lnTo>
                    <a:pt x="2000" y="2550"/>
                  </a:lnTo>
                  <a:lnTo>
                    <a:pt x="2100" y="2250"/>
                  </a:lnTo>
                  <a:lnTo>
                    <a:pt x="2200" y="1950"/>
                  </a:lnTo>
                  <a:lnTo>
                    <a:pt x="2400" y="1800"/>
                  </a:lnTo>
                  <a:lnTo>
                    <a:pt x="2600" y="1650"/>
                  </a:lnTo>
                  <a:lnTo>
                    <a:pt x="2800" y="1800"/>
                  </a:lnTo>
                  <a:lnTo>
                    <a:pt x="3000" y="1950"/>
                  </a:lnTo>
                  <a:lnTo>
                    <a:pt x="3200" y="300"/>
                  </a:lnTo>
                  <a:lnTo>
                    <a:pt x="2900" y="150"/>
                  </a:lnTo>
                  <a:lnTo>
                    <a:pt x="2600" y="0"/>
                  </a:lnTo>
                  <a:close/>
                </a:path>
              </a:pathLst>
            </a:custGeom>
            <a:solidFill>
              <a:srgbClr val="003399"/>
            </a:solidFill>
            <a:ln>
              <a:noFill/>
            </a:ln>
          </p:spPr>
          <p:txBody>
            <a:bodyPr lIns="91425" tIns="91425" rIns="91425" bIns="91425" anchor="ctr" anchorCtr="0">
              <a:noAutofit/>
            </a:bodyPr>
            <a:lstStyle/>
            <a:p>
              <a:endParaRPr/>
            </a:p>
          </p:txBody>
        </p:sp>
        <p:sp>
          <p:nvSpPr>
            <p:cNvPr id="92" name="Shape 92"/>
            <p:cNvSpPr/>
            <p:nvPr/>
          </p:nvSpPr>
          <p:spPr>
            <a:xfrm>
              <a:off x="862500" y="2043750"/>
              <a:ext cx="102500" cy="146250"/>
            </a:xfrm>
            <a:custGeom>
              <a:avLst/>
              <a:gdLst/>
              <a:ahLst/>
              <a:cxnLst/>
              <a:rect l="0" t="0" r="0" b="0"/>
              <a:pathLst>
                <a:path w="4100" h="5850" extrusionOk="0">
                  <a:moveTo>
                    <a:pt x="2300" y="1200"/>
                  </a:moveTo>
                  <a:lnTo>
                    <a:pt x="2500" y="1350"/>
                  </a:lnTo>
                  <a:lnTo>
                    <a:pt x="2700" y="1500"/>
                  </a:lnTo>
                  <a:lnTo>
                    <a:pt x="2900" y="1800"/>
                  </a:lnTo>
                  <a:lnTo>
                    <a:pt x="2900" y="2100"/>
                  </a:lnTo>
                  <a:lnTo>
                    <a:pt x="1400" y="2100"/>
                  </a:lnTo>
                  <a:lnTo>
                    <a:pt x="1600" y="1800"/>
                  </a:lnTo>
                  <a:lnTo>
                    <a:pt x="1800" y="1500"/>
                  </a:lnTo>
                  <a:lnTo>
                    <a:pt x="2000" y="1350"/>
                  </a:lnTo>
                  <a:lnTo>
                    <a:pt x="2300" y="1200"/>
                  </a:lnTo>
                  <a:close/>
                  <a:moveTo>
                    <a:pt x="1900" y="0"/>
                  </a:moveTo>
                  <a:lnTo>
                    <a:pt x="1500" y="150"/>
                  </a:lnTo>
                  <a:lnTo>
                    <a:pt x="1100" y="450"/>
                  </a:lnTo>
                  <a:lnTo>
                    <a:pt x="800" y="750"/>
                  </a:lnTo>
                  <a:lnTo>
                    <a:pt x="500" y="1200"/>
                  </a:lnTo>
                  <a:lnTo>
                    <a:pt x="300" y="1650"/>
                  </a:lnTo>
                  <a:lnTo>
                    <a:pt x="100" y="2250"/>
                  </a:lnTo>
                  <a:lnTo>
                    <a:pt x="0" y="2850"/>
                  </a:lnTo>
                  <a:lnTo>
                    <a:pt x="0" y="3600"/>
                  </a:lnTo>
                  <a:lnTo>
                    <a:pt x="0" y="4200"/>
                  </a:lnTo>
                  <a:lnTo>
                    <a:pt x="200" y="4650"/>
                  </a:lnTo>
                  <a:lnTo>
                    <a:pt x="400" y="5100"/>
                  </a:lnTo>
                  <a:lnTo>
                    <a:pt x="700" y="5400"/>
                  </a:lnTo>
                  <a:lnTo>
                    <a:pt x="1000" y="5550"/>
                  </a:lnTo>
                  <a:lnTo>
                    <a:pt x="1400" y="5700"/>
                  </a:lnTo>
                  <a:lnTo>
                    <a:pt x="1800" y="5850"/>
                  </a:lnTo>
                  <a:lnTo>
                    <a:pt x="2500" y="5700"/>
                  </a:lnTo>
                  <a:lnTo>
                    <a:pt x="3000" y="5400"/>
                  </a:lnTo>
                  <a:lnTo>
                    <a:pt x="3600" y="4800"/>
                  </a:lnTo>
                  <a:lnTo>
                    <a:pt x="3700" y="4350"/>
                  </a:lnTo>
                  <a:lnTo>
                    <a:pt x="3900" y="3900"/>
                  </a:lnTo>
                  <a:lnTo>
                    <a:pt x="2600" y="3900"/>
                  </a:lnTo>
                  <a:lnTo>
                    <a:pt x="2300" y="4350"/>
                  </a:lnTo>
                  <a:lnTo>
                    <a:pt x="2000" y="4500"/>
                  </a:lnTo>
                  <a:lnTo>
                    <a:pt x="1600" y="4350"/>
                  </a:lnTo>
                  <a:lnTo>
                    <a:pt x="1400" y="4200"/>
                  </a:lnTo>
                  <a:lnTo>
                    <a:pt x="1300" y="3750"/>
                  </a:lnTo>
                  <a:lnTo>
                    <a:pt x="1300" y="3300"/>
                  </a:lnTo>
                  <a:lnTo>
                    <a:pt x="4000" y="3300"/>
                  </a:lnTo>
                  <a:lnTo>
                    <a:pt x="4000" y="3000"/>
                  </a:lnTo>
                  <a:lnTo>
                    <a:pt x="4100" y="2400"/>
                  </a:lnTo>
                  <a:lnTo>
                    <a:pt x="4000" y="1800"/>
                  </a:lnTo>
                  <a:lnTo>
                    <a:pt x="3900" y="1200"/>
                  </a:lnTo>
                  <a:lnTo>
                    <a:pt x="3800" y="900"/>
                  </a:lnTo>
                  <a:lnTo>
                    <a:pt x="3500" y="450"/>
                  </a:lnTo>
                  <a:lnTo>
                    <a:pt x="3200" y="300"/>
                  </a:lnTo>
                  <a:lnTo>
                    <a:pt x="2800" y="0"/>
                  </a:lnTo>
                  <a:close/>
                </a:path>
              </a:pathLst>
            </a:custGeom>
            <a:solidFill>
              <a:srgbClr val="003399"/>
            </a:solidFill>
            <a:ln>
              <a:noFill/>
            </a:ln>
          </p:spPr>
          <p:txBody>
            <a:bodyPr lIns="91425" tIns="91425" rIns="91425" bIns="91425" anchor="ctr" anchorCtr="0">
              <a:noAutofit/>
            </a:bodyPr>
            <a:lstStyle/>
            <a:p>
              <a:endParaRPr/>
            </a:p>
          </p:txBody>
        </p:sp>
        <p:sp>
          <p:nvSpPr>
            <p:cNvPr id="93" name="Shape 93"/>
            <p:cNvSpPr/>
            <p:nvPr/>
          </p:nvSpPr>
          <p:spPr>
            <a:xfrm>
              <a:off x="967500" y="2047500"/>
              <a:ext cx="82500" cy="138750"/>
            </a:xfrm>
            <a:custGeom>
              <a:avLst/>
              <a:gdLst/>
              <a:ahLst/>
              <a:cxnLst/>
              <a:rect l="0" t="0" r="0" b="0"/>
              <a:pathLst>
                <a:path w="3300" h="5550" extrusionOk="0">
                  <a:moveTo>
                    <a:pt x="500" y="0"/>
                  </a:moveTo>
                  <a:lnTo>
                    <a:pt x="0" y="5550"/>
                  </a:lnTo>
                  <a:lnTo>
                    <a:pt x="1300" y="5550"/>
                  </a:lnTo>
                  <a:lnTo>
                    <a:pt x="1500" y="3300"/>
                  </a:lnTo>
                  <a:lnTo>
                    <a:pt x="1600" y="2700"/>
                  </a:lnTo>
                  <a:lnTo>
                    <a:pt x="1800" y="2100"/>
                  </a:lnTo>
                  <a:lnTo>
                    <a:pt x="2100" y="1800"/>
                  </a:lnTo>
                  <a:lnTo>
                    <a:pt x="2600" y="1650"/>
                  </a:lnTo>
                  <a:lnTo>
                    <a:pt x="2900" y="1650"/>
                  </a:lnTo>
                  <a:lnTo>
                    <a:pt x="3100" y="1800"/>
                  </a:lnTo>
                  <a:lnTo>
                    <a:pt x="3300" y="0"/>
                  </a:lnTo>
                  <a:lnTo>
                    <a:pt x="2700" y="0"/>
                  </a:lnTo>
                  <a:lnTo>
                    <a:pt x="2300" y="150"/>
                  </a:lnTo>
                  <a:lnTo>
                    <a:pt x="2000" y="450"/>
                  </a:lnTo>
                  <a:lnTo>
                    <a:pt x="1800" y="900"/>
                  </a:lnTo>
                  <a:lnTo>
                    <a:pt x="1900" y="0"/>
                  </a:lnTo>
                  <a:close/>
                </a:path>
              </a:pathLst>
            </a:custGeom>
            <a:solidFill>
              <a:srgbClr val="003399"/>
            </a:solidFill>
            <a:ln>
              <a:noFill/>
            </a:ln>
          </p:spPr>
          <p:txBody>
            <a:bodyPr lIns="91425" tIns="91425" rIns="91425" bIns="91425" anchor="ctr" anchorCtr="0">
              <a:noAutofit/>
            </a:bodyPr>
            <a:lstStyle/>
            <a:p>
              <a:endParaRPr/>
            </a:p>
          </p:txBody>
        </p:sp>
        <p:sp>
          <p:nvSpPr>
            <p:cNvPr id="94" name="Shape 94"/>
            <p:cNvSpPr/>
            <p:nvPr/>
          </p:nvSpPr>
          <p:spPr>
            <a:xfrm>
              <a:off x="1042500" y="2043750"/>
              <a:ext cx="102500" cy="146250"/>
            </a:xfrm>
            <a:custGeom>
              <a:avLst/>
              <a:gdLst/>
              <a:ahLst/>
              <a:cxnLst/>
              <a:rect l="0" t="0" r="0" b="0"/>
              <a:pathLst>
                <a:path w="4100" h="5850" extrusionOk="0">
                  <a:moveTo>
                    <a:pt x="2300" y="1200"/>
                  </a:moveTo>
                  <a:lnTo>
                    <a:pt x="2600" y="1350"/>
                  </a:lnTo>
                  <a:lnTo>
                    <a:pt x="2800" y="1500"/>
                  </a:lnTo>
                  <a:lnTo>
                    <a:pt x="2900" y="1800"/>
                  </a:lnTo>
                  <a:lnTo>
                    <a:pt x="3000" y="2100"/>
                  </a:lnTo>
                  <a:lnTo>
                    <a:pt x="1400" y="2100"/>
                  </a:lnTo>
                  <a:lnTo>
                    <a:pt x="1600" y="1800"/>
                  </a:lnTo>
                  <a:lnTo>
                    <a:pt x="1800" y="1500"/>
                  </a:lnTo>
                  <a:lnTo>
                    <a:pt x="2000" y="1350"/>
                  </a:lnTo>
                  <a:lnTo>
                    <a:pt x="2300" y="1200"/>
                  </a:lnTo>
                  <a:close/>
                  <a:moveTo>
                    <a:pt x="1900" y="0"/>
                  </a:moveTo>
                  <a:lnTo>
                    <a:pt x="1500" y="150"/>
                  </a:lnTo>
                  <a:lnTo>
                    <a:pt x="1200" y="450"/>
                  </a:lnTo>
                  <a:lnTo>
                    <a:pt x="800" y="750"/>
                  </a:lnTo>
                  <a:lnTo>
                    <a:pt x="500" y="1200"/>
                  </a:lnTo>
                  <a:lnTo>
                    <a:pt x="300" y="1650"/>
                  </a:lnTo>
                  <a:lnTo>
                    <a:pt x="100" y="2250"/>
                  </a:lnTo>
                  <a:lnTo>
                    <a:pt x="0" y="2850"/>
                  </a:lnTo>
                  <a:lnTo>
                    <a:pt x="0" y="3600"/>
                  </a:lnTo>
                  <a:lnTo>
                    <a:pt x="0" y="4200"/>
                  </a:lnTo>
                  <a:lnTo>
                    <a:pt x="200" y="4650"/>
                  </a:lnTo>
                  <a:lnTo>
                    <a:pt x="400" y="5100"/>
                  </a:lnTo>
                  <a:lnTo>
                    <a:pt x="700" y="5400"/>
                  </a:lnTo>
                  <a:lnTo>
                    <a:pt x="1000" y="5550"/>
                  </a:lnTo>
                  <a:lnTo>
                    <a:pt x="1400" y="5700"/>
                  </a:lnTo>
                  <a:lnTo>
                    <a:pt x="1800" y="5850"/>
                  </a:lnTo>
                  <a:lnTo>
                    <a:pt x="2500" y="5700"/>
                  </a:lnTo>
                  <a:lnTo>
                    <a:pt x="3100" y="5400"/>
                  </a:lnTo>
                  <a:lnTo>
                    <a:pt x="3600" y="4800"/>
                  </a:lnTo>
                  <a:lnTo>
                    <a:pt x="3800" y="4350"/>
                  </a:lnTo>
                  <a:lnTo>
                    <a:pt x="3900" y="3900"/>
                  </a:lnTo>
                  <a:lnTo>
                    <a:pt x="2700" y="3900"/>
                  </a:lnTo>
                  <a:lnTo>
                    <a:pt x="2400" y="4350"/>
                  </a:lnTo>
                  <a:lnTo>
                    <a:pt x="2000" y="4500"/>
                  </a:lnTo>
                  <a:lnTo>
                    <a:pt x="1600" y="4350"/>
                  </a:lnTo>
                  <a:lnTo>
                    <a:pt x="1400" y="4200"/>
                  </a:lnTo>
                  <a:lnTo>
                    <a:pt x="1300" y="3750"/>
                  </a:lnTo>
                  <a:lnTo>
                    <a:pt x="1300" y="3300"/>
                  </a:lnTo>
                  <a:lnTo>
                    <a:pt x="4100" y="3300"/>
                  </a:lnTo>
                  <a:lnTo>
                    <a:pt x="4100" y="3000"/>
                  </a:lnTo>
                  <a:lnTo>
                    <a:pt x="4100" y="2400"/>
                  </a:lnTo>
                  <a:lnTo>
                    <a:pt x="4100" y="1800"/>
                  </a:lnTo>
                  <a:lnTo>
                    <a:pt x="4000" y="1200"/>
                  </a:lnTo>
                  <a:lnTo>
                    <a:pt x="3800" y="900"/>
                  </a:lnTo>
                  <a:lnTo>
                    <a:pt x="3500" y="450"/>
                  </a:lnTo>
                  <a:lnTo>
                    <a:pt x="3200" y="300"/>
                  </a:lnTo>
                  <a:lnTo>
                    <a:pt x="2800" y="0"/>
                  </a:lnTo>
                  <a:close/>
                </a:path>
              </a:pathLst>
            </a:custGeom>
            <a:solidFill>
              <a:srgbClr val="003399"/>
            </a:solidFill>
            <a:ln>
              <a:noFill/>
            </a:ln>
          </p:spPr>
          <p:txBody>
            <a:bodyPr lIns="91425" tIns="91425" rIns="91425" bIns="91425" anchor="ctr" anchorCtr="0">
              <a:noAutofit/>
            </a:bodyPr>
            <a:lstStyle/>
            <a:p>
              <a:endParaRPr/>
            </a:p>
          </p:txBody>
        </p:sp>
        <p:sp>
          <p:nvSpPr>
            <p:cNvPr id="95" name="Shape 95"/>
            <p:cNvSpPr/>
            <p:nvPr/>
          </p:nvSpPr>
          <p:spPr>
            <a:xfrm>
              <a:off x="1147500" y="2043750"/>
              <a:ext cx="107500" cy="142500"/>
            </a:xfrm>
            <a:custGeom>
              <a:avLst/>
              <a:gdLst/>
              <a:ahLst/>
              <a:cxnLst/>
              <a:rect l="0" t="0" r="0" b="0"/>
              <a:pathLst>
                <a:path w="4300" h="5700" extrusionOk="0">
                  <a:moveTo>
                    <a:pt x="2700" y="0"/>
                  </a:moveTo>
                  <a:lnTo>
                    <a:pt x="2400" y="150"/>
                  </a:lnTo>
                  <a:lnTo>
                    <a:pt x="2100" y="450"/>
                  </a:lnTo>
                  <a:lnTo>
                    <a:pt x="1800" y="900"/>
                  </a:lnTo>
                  <a:lnTo>
                    <a:pt x="1900" y="150"/>
                  </a:lnTo>
                  <a:lnTo>
                    <a:pt x="600" y="150"/>
                  </a:lnTo>
                  <a:lnTo>
                    <a:pt x="0" y="5700"/>
                  </a:lnTo>
                  <a:lnTo>
                    <a:pt x="1300" y="5700"/>
                  </a:lnTo>
                  <a:lnTo>
                    <a:pt x="1600" y="2850"/>
                  </a:lnTo>
                  <a:lnTo>
                    <a:pt x="1700" y="2400"/>
                  </a:lnTo>
                  <a:lnTo>
                    <a:pt x="1800" y="1950"/>
                  </a:lnTo>
                  <a:lnTo>
                    <a:pt x="2100" y="1650"/>
                  </a:lnTo>
                  <a:lnTo>
                    <a:pt x="2400" y="1500"/>
                  </a:lnTo>
                  <a:lnTo>
                    <a:pt x="2600" y="1650"/>
                  </a:lnTo>
                  <a:lnTo>
                    <a:pt x="2800" y="1650"/>
                  </a:lnTo>
                  <a:lnTo>
                    <a:pt x="2900" y="2100"/>
                  </a:lnTo>
                  <a:lnTo>
                    <a:pt x="2900" y="2550"/>
                  </a:lnTo>
                  <a:lnTo>
                    <a:pt x="2900" y="3000"/>
                  </a:lnTo>
                  <a:lnTo>
                    <a:pt x="2600" y="5700"/>
                  </a:lnTo>
                  <a:lnTo>
                    <a:pt x="3900" y="5700"/>
                  </a:lnTo>
                  <a:lnTo>
                    <a:pt x="4200" y="2250"/>
                  </a:lnTo>
                  <a:lnTo>
                    <a:pt x="4300" y="1350"/>
                  </a:lnTo>
                  <a:lnTo>
                    <a:pt x="4200" y="900"/>
                  </a:lnTo>
                  <a:lnTo>
                    <a:pt x="4100" y="600"/>
                  </a:lnTo>
                  <a:lnTo>
                    <a:pt x="3900" y="450"/>
                  </a:lnTo>
                  <a:lnTo>
                    <a:pt x="3700" y="150"/>
                  </a:lnTo>
                  <a:lnTo>
                    <a:pt x="3400" y="0"/>
                  </a:lnTo>
                  <a:close/>
                </a:path>
              </a:pathLst>
            </a:custGeom>
            <a:solidFill>
              <a:srgbClr val="003399"/>
            </a:solidFill>
            <a:ln>
              <a:noFill/>
            </a:ln>
          </p:spPr>
          <p:txBody>
            <a:bodyPr lIns="91425" tIns="91425" rIns="91425" bIns="91425" anchor="ctr" anchorCtr="0">
              <a:noAutofit/>
            </a:bodyPr>
            <a:lstStyle/>
            <a:p>
              <a:endParaRPr/>
            </a:p>
          </p:txBody>
        </p:sp>
        <p:sp>
          <p:nvSpPr>
            <p:cNvPr id="96" name="Shape 96"/>
            <p:cNvSpPr/>
            <p:nvPr/>
          </p:nvSpPr>
          <p:spPr>
            <a:xfrm>
              <a:off x="1260000" y="2043750"/>
              <a:ext cx="82500" cy="146250"/>
            </a:xfrm>
            <a:custGeom>
              <a:avLst/>
              <a:gdLst/>
              <a:ahLst/>
              <a:cxnLst/>
              <a:rect l="0" t="0" r="0" b="0"/>
              <a:pathLst>
                <a:path w="3300" h="5850" extrusionOk="0">
                  <a:moveTo>
                    <a:pt x="2000" y="0"/>
                  </a:moveTo>
                  <a:lnTo>
                    <a:pt x="1600" y="300"/>
                  </a:lnTo>
                  <a:lnTo>
                    <a:pt x="1200" y="450"/>
                  </a:lnTo>
                  <a:lnTo>
                    <a:pt x="900" y="900"/>
                  </a:lnTo>
                  <a:lnTo>
                    <a:pt x="600" y="1200"/>
                  </a:lnTo>
                  <a:lnTo>
                    <a:pt x="300" y="1800"/>
                  </a:lnTo>
                  <a:lnTo>
                    <a:pt x="200" y="2400"/>
                  </a:lnTo>
                  <a:lnTo>
                    <a:pt x="0" y="3000"/>
                  </a:lnTo>
                  <a:lnTo>
                    <a:pt x="0" y="3600"/>
                  </a:lnTo>
                  <a:lnTo>
                    <a:pt x="100" y="4050"/>
                  </a:lnTo>
                  <a:lnTo>
                    <a:pt x="200" y="4650"/>
                  </a:lnTo>
                  <a:lnTo>
                    <a:pt x="400" y="4950"/>
                  </a:lnTo>
                  <a:lnTo>
                    <a:pt x="700" y="5400"/>
                  </a:lnTo>
                  <a:lnTo>
                    <a:pt x="1000" y="5550"/>
                  </a:lnTo>
                  <a:lnTo>
                    <a:pt x="1400" y="5700"/>
                  </a:lnTo>
                  <a:lnTo>
                    <a:pt x="1800" y="5850"/>
                  </a:lnTo>
                  <a:lnTo>
                    <a:pt x="2200" y="5700"/>
                  </a:lnTo>
                  <a:lnTo>
                    <a:pt x="2700" y="5550"/>
                  </a:lnTo>
                  <a:lnTo>
                    <a:pt x="2900" y="3900"/>
                  </a:lnTo>
                  <a:lnTo>
                    <a:pt x="2500" y="4200"/>
                  </a:lnTo>
                  <a:lnTo>
                    <a:pt x="1800" y="4200"/>
                  </a:lnTo>
                  <a:lnTo>
                    <a:pt x="1600" y="3900"/>
                  </a:lnTo>
                  <a:lnTo>
                    <a:pt x="1400" y="3450"/>
                  </a:lnTo>
                  <a:lnTo>
                    <a:pt x="1400" y="2850"/>
                  </a:lnTo>
                  <a:lnTo>
                    <a:pt x="1500" y="2400"/>
                  </a:lnTo>
                  <a:lnTo>
                    <a:pt x="1800" y="1950"/>
                  </a:lnTo>
                  <a:lnTo>
                    <a:pt x="2100" y="1650"/>
                  </a:lnTo>
                  <a:lnTo>
                    <a:pt x="2800" y="1650"/>
                  </a:lnTo>
                  <a:lnTo>
                    <a:pt x="3100" y="1950"/>
                  </a:lnTo>
                  <a:lnTo>
                    <a:pt x="3300" y="300"/>
                  </a:lnTo>
                  <a:lnTo>
                    <a:pt x="2900" y="150"/>
                  </a:lnTo>
                  <a:lnTo>
                    <a:pt x="2400" y="0"/>
                  </a:lnTo>
                  <a:close/>
                </a:path>
              </a:pathLst>
            </a:custGeom>
            <a:solidFill>
              <a:srgbClr val="003399"/>
            </a:solidFill>
            <a:ln>
              <a:noFill/>
            </a:ln>
          </p:spPr>
          <p:txBody>
            <a:bodyPr lIns="91425" tIns="91425" rIns="91425" bIns="91425" anchor="ctr" anchorCtr="0">
              <a:noAutofit/>
            </a:bodyPr>
            <a:lstStyle/>
            <a:p>
              <a:endParaRPr/>
            </a:p>
          </p:txBody>
        </p:sp>
        <p:sp>
          <p:nvSpPr>
            <p:cNvPr id="97" name="Shape 97"/>
            <p:cNvSpPr/>
            <p:nvPr/>
          </p:nvSpPr>
          <p:spPr>
            <a:xfrm>
              <a:off x="1342500" y="2043750"/>
              <a:ext cx="102500" cy="146250"/>
            </a:xfrm>
            <a:custGeom>
              <a:avLst/>
              <a:gdLst/>
              <a:ahLst/>
              <a:cxnLst/>
              <a:rect l="0" t="0" r="0" b="0"/>
              <a:pathLst>
                <a:path w="4100" h="5850" extrusionOk="0">
                  <a:moveTo>
                    <a:pt x="2300" y="1200"/>
                  </a:moveTo>
                  <a:lnTo>
                    <a:pt x="2500" y="1350"/>
                  </a:lnTo>
                  <a:lnTo>
                    <a:pt x="2700" y="1500"/>
                  </a:lnTo>
                  <a:lnTo>
                    <a:pt x="2900" y="1800"/>
                  </a:lnTo>
                  <a:lnTo>
                    <a:pt x="2900" y="2100"/>
                  </a:lnTo>
                  <a:lnTo>
                    <a:pt x="1400" y="2100"/>
                  </a:lnTo>
                  <a:lnTo>
                    <a:pt x="1600" y="1800"/>
                  </a:lnTo>
                  <a:lnTo>
                    <a:pt x="1800" y="1500"/>
                  </a:lnTo>
                  <a:lnTo>
                    <a:pt x="2000" y="1350"/>
                  </a:lnTo>
                  <a:lnTo>
                    <a:pt x="2300" y="1200"/>
                  </a:lnTo>
                  <a:close/>
                  <a:moveTo>
                    <a:pt x="1900" y="0"/>
                  </a:moveTo>
                  <a:lnTo>
                    <a:pt x="1500" y="150"/>
                  </a:lnTo>
                  <a:lnTo>
                    <a:pt x="1100" y="450"/>
                  </a:lnTo>
                  <a:lnTo>
                    <a:pt x="800" y="750"/>
                  </a:lnTo>
                  <a:lnTo>
                    <a:pt x="500" y="1200"/>
                  </a:lnTo>
                  <a:lnTo>
                    <a:pt x="300" y="1650"/>
                  </a:lnTo>
                  <a:lnTo>
                    <a:pt x="100" y="2250"/>
                  </a:lnTo>
                  <a:lnTo>
                    <a:pt x="0" y="2850"/>
                  </a:lnTo>
                  <a:lnTo>
                    <a:pt x="0" y="3600"/>
                  </a:lnTo>
                  <a:lnTo>
                    <a:pt x="0" y="4200"/>
                  </a:lnTo>
                  <a:lnTo>
                    <a:pt x="200" y="4650"/>
                  </a:lnTo>
                  <a:lnTo>
                    <a:pt x="400" y="5100"/>
                  </a:lnTo>
                  <a:lnTo>
                    <a:pt x="700" y="5400"/>
                  </a:lnTo>
                  <a:lnTo>
                    <a:pt x="1000" y="5550"/>
                  </a:lnTo>
                  <a:lnTo>
                    <a:pt x="1400" y="5700"/>
                  </a:lnTo>
                  <a:lnTo>
                    <a:pt x="1800" y="5850"/>
                  </a:lnTo>
                  <a:lnTo>
                    <a:pt x="2500" y="5700"/>
                  </a:lnTo>
                  <a:lnTo>
                    <a:pt x="3100" y="5400"/>
                  </a:lnTo>
                  <a:lnTo>
                    <a:pt x="3600" y="4800"/>
                  </a:lnTo>
                  <a:lnTo>
                    <a:pt x="3800" y="4350"/>
                  </a:lnTo>
                  <a:lnTo>
                    <a:pt x="3900" y="3900"/>
                  </a:lnTo>
                  <a:lnTo>
                    <a:pt x="2700" y="3900"/>
                  </a:lnTo>
                  <a:lnTo>
                    <a:pt x="2400" y="4350"/>
                  </a:lnTo>
                  <a:lnTo>
                    <a:pt x="2000" y="4500"/>
                  </a:lnTo>
                  <a:lnTo>
                    <a:pt x="1600" y="4350"/>
                  </a:lnTo>
                  <a:lnTo>
                    <a:pt x="1400" y="4200"/>
                  </a:lnTo>
                  <a:lnTo>
                    <a:pt x="1300" y="3750"/>
                  </a:lnTo>
                  <a:lnTo>
                    <a:pt x="1300" y="3300"/>
                  </a:lnTo>
                  <a:lnTo>
                    <a:pt x="4000" y="3300"/>
                  </a:lnTo>
                  <a:lnTo>
                    <a:pt x="4100" y="3000"/>
                  </a:lnTo>
                  <a:lnTo>
                    <a:pt x="4100" y="2400"/>
                  </a:lnTo>
                  <a:lnTo>
                    <a:pt x="4100" y="1800"/>
                  </a:lnTo>
                  <a:lnTo>
                    <a:pt x="4000" y="1200"/>
                  </a:lnTo>
                  <a:lnTo>
                    <a:pt x="3800" y="900"/>
                  </a:lnTo>
                  <a:lnTo>
                    <a:pt x="3500" y="450"/>
                  </a:lnTo>
                  <a:lnTo>
                    <a:pt x="3200" y="300"/>
                  </a:lnTo>
                  <a:lnTo>
                    <a:pt x="2800" y="0"/>
                  </a:lnTo>
                  <a:close/>
                </a:path>
              </a:pathLst>
            </a:custGeom>
            <a:solidFill>
              <a:srgbClr val="003399"/>
            </a:solidFill>
            <a:ln>
              <a:noFill/>
            </a:ln>
          </p:spPr>
          <p:txBody>
            <a:bodyPr lIns="91425" tIns="91425" rIns="91425" bIns="91425" anchor="ctr" anchorCtr="0">
              <a:noAutofit/>
            </a:bodyPr>
            <a:lstStyle/>
            <a:p>
              <a:endParaRPr/>
            </a:p>
          </p:txBody>
        </p:sp>
        <p:sp>
          <p:nvSpPr>
            <p:cNvPr id="98" name="Shape 98"/>
            <p:cNvSpPr/>
            <p:nvPr/>
          </p:nvSpPr>
          <p:spPr>
            <a:xfrm>
              <a:off x="1502500" y="1968750"/>
              <a:ext cx="55000" cy="217500"/>
            </a:xfrm>
            <a:custGeom>
              <a:avLst/>
              <a:gdLst/>
              <a:ahLst/>
              <a:cxnLst/>
              <a:rect l="0" t="0" r="0" b="0"/>
              <a:pathLst>
                <a:path w="2200" h="8700" extrusionOk="0">
                  <a:moveTo>
                    <a:pt x="1600" y="0"/>
                  </a:moveTo>
                  <a:lnTo>
                    <a:pt x="1300" y="150"/>
                  </a:lnTo>
                  <a:lnTo>
                    <a:pt x="1000" y="300"/>
                  </a:lnTo>
                  <a:lnTo>
                    <a:pt x="900" y="750"/>
                  </a:lnTo>
                  <a:lnTo>
                    <a:pt x="700" y="1050"/>
                  </a:lnTo>
                  <a:lnTo>
                    <a:pt x="800" y="1500"/>
                  </a:lnTo>
                  <a:lnTo>
                    <a:pt x="900" y="1800"/>
                  </a:lnTo>
                  <a:lnTo>
                    <a:pt x="1100" y="2100"/>
                  </a:lnTo>
                  <a:lnTo>
                    <a:pt x="1400" y="2250"/>
                  </a:lnTo>
                  <a:lnTo>
                    <a:pt x="1700" y="2100"/>
                  </a:lnTo>
                  <a:lnTo>
                    <a:pt x="1900" y="1800"/>
                  </a:lnTo>
                  <a:lnTo>
                    <a:pt x="2100" y="1500"/>
                  </a:lnTo>
                  <a:lnTo>
                    <a:pt x="2200" y="1050"/>
                  </a:lnTo>
                  <a:lnTo>
                    <a:pt x="2200" y="750"/>
                  </a:lnTo>
                  <a:lnTo>
                    <a:pt x="2100" y="300"/>
                  </a:lnTo>
                  <a:lnTo>
                    <a:pt x="1900" y="150"/>
                  </a:lnTo>
                  <a:lnTo>
                    <a:pt x="1600" y="0"/>
                  </a:lnTo>
                  <a:close/>
                  <a:moveTo>
                    <a:pt x="600" y="3150"/>
                  </a:moveTo>
                  <a:lnTo>
                    <a:pt x="0" y="8700"/>
                  </a:lnTo>
                  <a:lnTo>
                    <a:pt x="1300" y="8700"/>
                  </a:lnTo>
                  <a:lnTo>
                    <a:pt x="1900" y="3150"/>
                  </a:lnTo>
                  <a:close/>
                </a:path>
              </a:pathLst>
            </a:custGeom>
            <a:solidFill>
              <a:srgbClr val="003399"/>
            </a:solidFill>
            <a:ln>
              <a:noFill/>
            </a:ln>
          </p:spPr>
          <p:txBody>
            <a:bodyPr lIns="91425" tIns="91425" rIns="91425" bIns="91425" anchor="ctr" anchorCtr="0">
              <a:noAutofit/>
            </a:bodyPr>
            <a:lstStyle/>
            <a:p>
              <a:endParaRPr/>
            </a:p>
          </p:txBody>
        </p:sp>
        <p:sp>
          <p:nvSpPr>
            <p:cNvPr id="99" name="Shape 99"/>
            <p:cNvSpPr/>
            <p:nvPr/>
          </p:nvSpPr>
          <p:spPr>
            <a:xfrm>
              <a:off x="1552500" y="2043750"/>
              <a:ext cx="107500" cy="142500"/>
            </a:xfrm>
            <a:custGeom>
              <a:avLst/>
              <a:gdLst/>
              <a:ahLst/>
              <a:cxnLst/>
              <a:rect l="0" t="0" r="0" b="0"/>
              <a:pathLst>
                <a:path w="4300" h="5700" extrusionOk="0">
                  <a:moveTo>
                    <a:pt x="2700" y="0"/>
                  </a:moveTo>
                  <a:lnTo>
                    <a:pt x="2400" y="150"/>
                  </a:lnTo>
                  <a:lnTo>
                    <a:pt x="2100" y="450"/>
                  </a:lnTo>
                  <a:lnTo>
                    <a:pt x="1800" y="900"/>
                  </a:lnTo>
                  <a:lnTo>
                    <a:pt x="1900" y="150"/>
                  </a:lnTo>
                  <a:lnTo>
                    <a:pt x="600" y="150"/>
                  </a:lnTo>
                  <a:lnTo>
                    <a:pt x="0" y="5700"/>
                  </a:lnTo>
                  <a:lnTo>
                    <a:pt x="1300" y="5700"/>
                  </a:lnTo>
                  <a:lnTo>
                    <a:pt x="1600" y="2850"/>
                  </a:lnTo>
                  <a:lnTo>
                    <a:pt x="1700" y="2400"/>
                  </a:lnTo>
                  <a:lnTo>
                    <a:pt x="1800" y="1950"/>
                  </a:lnTo>
                  <a:lnTo>
                    <a:pt x="2100" y="1650"/>
                  </a:lnTo>
                  <a:lnTo>
                    <a:pt x="2400" y="1500"/>
                  </a:lnTo>
                  <a:lnTo>
                    <a:pt x="2600" y="1650"/>
                  </a:lnTo>
                  <a:lnTo>
                    <a:pt x="2800" y="1650"/>
                  </a:lnTo>
                  <a:lnTo>
                    <a:pt x="2900" y="2100"/>
                  </a:lnTo>
                  <a:lnTo>
                    <a:pt x="2900" y="2550"/>
                  </a:lnTo>
                  <a:lnTo>
                    <a:pt x="2900" y="3000"/>
                  </a:lnTo>
                  <a:lnTo>
                    <a:pt x="2600" y="5700"/>
                  </a:lnTo>
                  <a:lnTo>
                    <a:pt x="3900" y="5700"/>
                  </a:lnTo>
                  <a:lnTo>
                    <a:pt x="4200" y="2250"/>
                  </a:lnTo>
                  <a:lnTo>
                    <a:pt x="4300" y="1350"/>
                  </a:lnTo>
                  <a:lnTo>
                    <a:pt x="4200" y="900"/>
                  </a:lnTo>
                  <a:lnTo>
                    <a:pt x="4100" y="600"/>
                  </a:lnTo>
                  <a:lnTo>
                    <a:pt x="3900" y="450"/>
                  </a:lnTo>
                  <a:lnTo>
                    <a:pt x="3700" y="150"/>
                  </a:lnTo>
                  <a:lnTo>
                    <a:pt x="3400" y="0"/>
                  </a:lnTo>
                  <a:close/>
                </a:path>
              </a:pathLst>
            </a:custGeom>
            <a:solidFill>
              <a:srgbClr val="003399"/>
            </a:solidFill>
            <a:ln>
              <a:noFill/>
            </a:ln>
          </p:spPr>
          <p:txBody>
            <a:bodyPr lIns="91425" tIns="91425" rIns="91425" bIns="91425" anchor="ctr" anchorCtr="0">
              <a:noAutofit/>
            </a:bodyPr>
            <a:lstStyle/>
            <a:p>
              <a:endParaRPr/>
            </a:p>
          </p:txBody>
        </p:sp>
        <p:sp>
          <p:nvSpPr>
            <p:cNvPr id="100" name="Shape 100"/>
            <p:cNvSpPr/>
            <p:nvPr/>
          </p:nvSpPr>
          <p:spPr>
            <a:xfrm>
              <a:off x="1722500" y="1983750"/>
              <a:ext cx="130000" cy="202500"/>
            </a:xfrm>
            <a:custGeom>
              <a:avLst/>
              <a:gdLst/>
              <a:ahLst/>
              <a:cxnLst/>
              <a:rect l="0" t="0" r="0" b="0"/>
              <a:pathLst>
                <a:path w="5200" h="8100" extrusionOk="0">
                  <a:moveTo>
                    <a:pt x="2400" y="1800"/>
                  </a:moveTo>
                  <a:lnTo>
                    <a:pt x="3000" y="1950"/>
                  </a:lnTo>
                  <a:lnTo>
                    <a:pt x="3300" y="2100"/>
                  </a:lnTo>
                  <a:lnTo>
                    <a:pt x="3500" y="2400"/>
                  </a:lnTo>
                  <a:lnTo>
                    <a:pt x="3600" y="2700"/>
                  </a:lnTo>
                  <a:lnTo>
                    <a:pt x="3700" y="3150"/>
                  </a:lnTo>
                  <a:lnTo>
                    <a:pt x="3800" y="3600"/>
                  </a:lnTo>
                  <a:lnTo>
                    <a:pt x="3700" y="4050"/>
                  </a:lnTo>
                  <a:lnTo>
                    <a:pt x="3600" y="4650"/>
                  </a:lnTo>
                  <a:lnTo>
                    <a:pt x="3500" y="5100"/>
                  </a:lnTo>
                  <a:lnTo>
                    <a:pt x="3300" y="5400"/>
                  </a:lnTo>
                  <a:lnTo>
                    <a:pt x="3100" y="5700"/>
                  </a:lnTo>
                  <a:lnTo>
                    <a:pt x="2500" y="6150"/>
                  </a:lnTo>
                  <a:lnTo>
                    <a:pt x="1900" y="6300"/>
                  </a:lnTo>
                  <a:lnTo>
                    <a:pt x="1600" y="6300"/>
                  </a:lnTo>
                  <a:lnTo>
                    <a:pt x="2100" y="1800"/>
                  </a:lnTo>
                  <a:close/>
                  <a:moveTo>
                    <a:pt x="900" y="0"/>
                  </a:moveTo>
                  <a:lnTo>
                    <a:pt x="0" y="8100"/>
                  </a:lnTo>
                  <a:lnTo>
                    <a:pt x="2000" y="8100"/>
                  </a:lnTo>
                  <a:lnTo>
                    <a:pt x="2600" y="7950"/>
                  </a:lnTo>
                  <a:lnTo>
                    <a:pt x="3100" y="7650"/>
                  </a:lnTo>
                  <a:lnTo>
                    <a:pt x="3600" y="7350"/>
                  </a:lnTo>
                  <a:lnTo>
                    <a:pt x="4100" y="6900"/>
                  </a:lnTo>
                  <a:lnTo>
                    <a:pt x="4500" y="6300"/>
                  </a:lnTo>
                  <a:lnTo>
                    <a:pt x="4800" y="5550"/>
                  </a:lnTo>
                  <a:lnTo>
                    <a:pt x="5100" y="4800"/>
                  </a:lnTo>
                  <a:lnTo>
                    <a:pt x="5200" y="4050"/>
                  </a:lnTo>
                  <a:lnTo>
                    <a:pt x="5200" y="3150"/>
                  </a:lnTo>
                  <a:lnTo>
                    <a:pt x="5200" y="2400"/>
                  </a:lnTo>
                  <a:lnTo>
                    <a:pt x="5000" y="1800"/>
                  </a:lnTo>
                  <a:lnTo>
                    <a:pt x="4700" y="1200"/>
                  </a:lnTo>
                  <a:lnTo>
                    <a:pt x="4300" y="750"/>
                  </a:lnTo>
                  <a:lnTo>
                    <a:pt x="3900" y="300"/>
                  </a:lnTo>
                  <a:lnTo>
                    <a:pt x="3400" y="150"/>
                  </a:lnTo>
                  <a:lnTo>
                    <a:pt x="2900" y="0"/>
                  </a:lnTo>
                  <a:close/>
                </a:path>
              </a:pathLst>
            </a:custGeom>
            <a:solidFill>
              <a:srgbClr val="003399"/>
            </a:solidFill>
            <a:ln>
              <a:noFill/>
            </a:ln>
          </p:spPr>
          <p:txBody>
            <a:bodyPr lIns="91425" tIns="91425" rIns="91425" bIns="91425" anchor="ctr" anchorCtr="0">
              <a:noAutofit/>
            </a:bodyPr>
            <a:lstStyle/>
            <a:p>
              <a:endParaRPr/>
            </a:p>
          </p:txBody>
        </p:sp>
        <p:sp>
          <p:nvSpPr>
            <p:cNvPr id="101" name="Shape 101"/>
            <p:cNvSpPr/>
            <p:nvPr/>
          </p:nvSpPr>
          <p:spPr>
            <a:xfrm>
              <a:off x="1852500" y="1968750"/>
              <a:ext cx="55000" cy="217500"/>
            </a:xfrm>
            <a:custGeom>
              <a:avLst/>
              <a:gdLst/>
              <a:ahLst/>
              <a:cxnLst/>
              <a:rect l="0" t="0" r="0" b="0"/>
              <a:pathLst>
                <a:path w="2200" h="8700" extrusionOk="0">
                  <a:moveTo>
                    <a:pt x="1600" y="0"/>
                  </a:moveTo>
                  <a:lnTo>
                    <a:pt x="1300" y="150"/>
                  </a:lnTo>
                  <a:lnTo>
                    <a:pt x="1000" y="300"/>
                  </a:lnTo>
                  <a:lnTo>
                    <a:pt x="800" y="750"/>
                  </a:lnTo>
                  <a:lnTo>
                    <a:pt x="700" y="1050"/>
                  </a:lnTo>
                  <a:lnTo>
                    <a:pt x="700" y="1500"/>
                  </a:lnTo>
                  <a:lnTo>
                    <a:pt x="800" y="1800"/>
                  </a:lnTo>
                  <a:lnTo>
                    <a:pt x="1100" y="2100"/>
                  </a:lnTo>
                  <a:lnTo>
                    <a:pt x="1300" y="2250"/>
                  </a:lnTo>
                  <a:lnTo>
                    <a:pt x="1600" y="2100"/>
                  </a:lnTo>
                  <a:lnTo>
                    <a:pt x="1900" y="1800"/>
                  </a:lnTo>
                  <a:lnTo>
                    <a:pt x="2100" y="1500"/>
                  </a:lnTo>
                  <a:lnTo>
                    <a:pt x="2200" y="1050"/>
                  </a:lnTo>
                  <a:lnTo>
                    <a:pt x="2200" y="750"/>
                  </a:lnTo>
                  <a:lnTo>
                    <a:pt x="2000" y="300"/>
                  </a:lnTo>
                  <a:lnTo>
                    <a:pt x="1800" y="150"/>
                  </a:lnTo>
                  <a:lnTo>
                    <a:pt x="1600" y="0"/>
                  </a:lnTo>
                  <a:close/>
                  <a:moveTo>
                    <a:pt x="600" y="3150"/>
                  </a:moveTo>
                  <a:lnTo>
                    <a:pt x="0" y="8700"/>
                  </a:lnTo>
                  <a:lnTo>
                    <a:pt x="1300" y="8700"/>
                  </a:lnTo>
                  <a:lnTo>
                    <a:pt x="1900" y="3150"/>
                  </a:lnTo>
                  <a:close/>
                </a:path>
              </a:pathLst>
            </a:custGeom>
            <a:solidFill>
              <a:srgbClr val="003399"/>
            </a:solidFill>
            <a:ln>
              <a:noFill/>
            </a:ln>
          </p:spPr>
          <p:txBody>
            <a:bodyPr lIns="91425" tIns="91425" rIns="91425" bIns="91425" anchor="ctr" anchorCtr="0">
              <a:noAutofit/>
            </a:bodyPr>
            <a:lstStyle/>
            <a:p>
              <a:endParaRPr/>
            </a:p>
          </p:txBody>
        </p:sp>
        <p:sp>
          <p:nvSpPr>
            <p:cNvPr id="102" name="Shape 102"/>
            <p:cNvSpPr/>
            <p:nvPr/>
          </p:nvSpPr>
          <p:spPr>
            <a:xfrm>
              <a:off x="1895000" y="2043750"/>
              <a:ext cx="92500" cy="146250"/>
            </a:xfrm>
            <a:custGeom>
              <a:avLst/>
              <a:gdLst/>
              <a:ahLst/>
              <a:cxnLst/>
              <a:rect l="0" t="0" r="0" b="0"/>
              <a:pathLst>
                <a:path w="3700" h="5850" extrusionOk="0">
                  <a:moveTo>
                    <a:pt x="2500" y="0"/>
                  </a:moveTo>
                  <a:lnTo>
                    <a:pt x="1900" y="150"/>
                  </a:lnTo>
                  <a:lnTo>
                    <a:pt x="1300" y="450"/>
                  </a:lnTo>
                  <a:lnTo>
                    <a:pt x="1100" y="750"/>
                  </a:lnTo>
                  <a:lnTo>
                    <a:pt x="900" y="1050"/>
                  </a:lnTo>
                  <a:lnTo>
                    <a:pt x="800" y="1500"/>
                  </a:lnTo>
                  <a:lnTo>
                    <a:pt x="700" y="1950"/>
                  </a:lnTo>
                  <a:lnTo>
                    <a:pt x="700" y="2550"/>
                  </a:lnTo>
                  <a:lnTo>
                    <a:pt x="800" y="3000"/>
                  </a:lnTo>
                  <a:lnTo>
                    <a:pt x="1100" y="3150"/>
                  </a:lnTo>
                  <a:lnTo>
                    <a:pt x="1300" y="3300"/>
                  </a:lnTo>
                  <a:lnTo>
                    <a:pt x="1900" y="3600"/>
                  </a:lnTo>
                  <a:lnTo>
                    <a:pt x="2000" y="3750"/>
                  </a:lnTo>
                  <a:lnTo>
                    <a:pt x="2100" y="4050"/>
                  </a:lnTo>
                  <a:lnTo>
                    <a:pt x="2000" y="4200"/>
                  </a:lnTo>
                  <a:lnTo>
                    <a:pt x="1900" y="4350"/>
                  </a:lnTo>
                  <a:lnTo>
                    <a:pt x="1600" y="4350"/>
                  </a:lnTo>
                  <a:lnTo>
                    <a:pt x="1100" y="4200"/>
                  </a:lnTo>
                  <a:lnTo>
                    <a:pt x="700" y="3900"/>
                  </a:lnTo>
                  <a:lnTo>
                    <a:pt x="0" y="5250"/>
                  </a:lnTo>
                  <a:lnTo>
                    <a:pt x="700" y="5700"/>
                  </a:lnTo>
                  <a:lnTo>
                    <a:pt x="1500" y="5850"/>
                  </a:lnTo>
                  <a:lnTo>
                    <a:pt x="2100" y="5700"/>
                  </a:lnTo>
                  <a:lnTo>
                    <a:pt x="2700" y="5400"/>
                  </a:lnTo>
                  <a:lnTo>
                    <a:pt x="3000" y="5100"/>
                  </a:lnTo>
                  <a:lnTo>
                    <a:pt x="3200" y="4650"/>
                  </a:lnTo>
                  <a:lnTo>
                    <a:pt x="3300" y="4350"/>
                  </a:lnTo>
                  <a:lnTo>
                    <a:pt x="3400" y="3750"/>
                  </a:lnTo>
                  <a:lnTo>
                    <a:pt x="3400" y="3150"/>
                  </a:lnTo>
                  <a:lnTo>
                    <a:pt x="3200" y="2700"/>
                  </a:lnTo>
                  <a:lnTo>
                    <a:pt x="2900" y="2400"/>
                  </a:lnTo>
                  <a:lnTo>
                    <a:pt x="2500" y="2250"/>
                  </a:lnTo>
                  <a:lnTo>
                    <a:pt x="2200" y="2100"/>
                  </a:lnTo>
                  <a:lnTo>
                    <a:pt x="2000" y="1950"/>
                  </a:lnTo>
                  <a:lnTo>
                    <a:pt x="2000" y="1650"/>
                  </a:lnTo>
                  <a:lnTo>
                    <a:pt x="2000" y="1500"/>
                  </a:lnTo>
                  <a:lnTo>
                    <a:pt x="2200" y="1350"/>
                  </a:lnTo>
                  <a:lnTo>
                    <a:pt x="2800" y="1350"/>
                  </a:lnTo>
                  <a:lnTo>
                    <a:pt x="3100" y="1650"/>
                  </a:lnTo>
                  <a:lnTo>
                    <a:pt x="3700" y="300"/>
                  </a:lnTo>
                  <a:lnTo>
                    <a:pt x="3100" y="150"/>
                  </a:lnTo>
                  <a:lnTo>
                    <a:pt x="2500" y="0"/>
                  </a:lnTo>
                  <a:close/>
                </a:path>
              </a:pathLst>
            </a:custGeom>
            <a:solidFill>
              <a:srgbClr val="003399"/>
            </a:solidFill>
            <a:ln>
              <a:noFill/>
            </a:ln>
          </p:spPr>
          <p:txBody>
            <a:bodyPr lIns="91425" tIns="91425" rIns="91425" bIns="91425" anchor="ctr" anchorCtr="0">
              <a:noAutofit/>
            </a:bodyPr>
            <a:lstStyle/>
            <a:p>
              <a:endParaRPr/>
            </a:p>
          </p:txBody>
        </p:sp>
        <p:sp>
          <p:nvSpPr>
            <p:cNvPr id="103" name="Shape 103"/>
            <p:cNvSpPr/>
            <p:nvPr/>
          </p:nvSpPr>
          <p:spPr>
            <a:xfrm>
              <a:off x="1990000" y="2006250"/>
              <a:ext cx="67500" cy="180000"/>
            </a:xfrm>
            <a:custGeom>
              <a:avLst/>
              <a:gdLst/>
              <a:ahLst/>
              <a:cxnLst/>
              <a:rect l="0" t="0" r="0" b="0"/>
              <a:pathLst>
                <a:path w="2700" h="7200" extrusionOk="0">
                  <a:moveTo>
                    <a:pt x="800" y="0"/>
                  </a:moveTo>
                  <a:lnTo>
                    <a:pt x="600" y="1650"/>
                  </a:lnTo>
                  <a:lnTo>
                    <a:pt x="200" y="1650"/>
                  </a:lnTo>
                  <a:lnTo>
                    <a:pt x="0" y="3300"/>
                  </a:lnTo>
                  <a:lnTo>
                    <a:pt x="500" y="3300"/>
                  </a:lnTo>
                  <a:lnTo>
                    <a:pt x="0" y="7200"/>
                  </a:lnTo>
                  <a:lnTo>
                    <a:pt x="1400" y="7200"/>
                  </a:lnTo>
                  <a:lnTo>
                    <a:pt x="1800" y="3300"/>
                  </a:lnTo>
                  <a:lnTo>
                    <a:pt x="2500" y="3300"/>
                  </a:lnTo>
                  <a:lnTo>
                    <a:pt x="2700" y="1650"/>
                  </a:lnTo>
                  <a:lnTo>
                    <a:pt x="1900" y="1650"/>
                  </a:lnTo>
                  <a:lnTo>
                    <a:pt x="2100" y="0"/>
                  </a:lnTo>
                  <a:close/>
                </a:path>
              </a:pathLst>
            </a:custGeom>
            <a:solidFill>
              <a:srgbClr val="003399"/>
            </a:solidFill>
            <a:ln>
              <a:noFill/>
            </a:ln>
          </p:spPr>
          <p:txBody>
            <a:bodyPr lIns="91425" tIns="91425" rIns="91425" bIns="91425" anchor="ctr" anchorCtr="0">
              <a:noAutofit/>
            </a:bodyPr>
            <a:lstStyle/>
            <a:p>
              <a:endParaRPr/>
            </a:p>
          </p:txBody>
        </p:sp>
        <p:sp>
          <p:nvSpPr>
            <p:cNvPr id="104" name="Shape 104"/>
            <p:cNvSpPr/>
            <p:nvPr/>
          </p:nvSpPr>
          <p:spPr>
            <a:xfrm>
              <a:off x="2047500" y="2047500"/>
              <a:ext cx="85000" cy="138750"/>
            </a:xfrm>
            <a:custGeom>
              <a:avLst/>
              <a:gdLst/>
              <a:ahLst/>
              <a:cxnLst/>
              <a:rect l="0" t="0" r="0" b="0"/>
              <a:pathLst>
                <a:path w="3400" h="5550" extrusionOk="0">
                  <a:moveTo>
                    <a:pt x="600" y="0"/>
                  </a:moveTo>
                  <a:lnTo>
                    <a:pt x="0" y="5550"/>
                  </a:lnTo>
                  <a:lnTo>
                    <a:pt x="1300" y="5550"/>
                  </a:lnTo>
                  <a:lnTo>
                    <a:pt x="1500" y="3300"/>
                  </a:lnTo>
                  <a:lnTo>
                    <a:pt x="1700" y="2700"/>
                  </a:lnTo>
                  <a:lnTo>
                    <a:pt x="1800" y="2100"/>
                  </a:lnTo>
                  <a:lnTo>
                    <a:pt x="2200" y="1800"/>
                  </a:lnTo>
                  <a:lnTo>
                    <a:pt x="2600" y="1650"/>
                  </a:lnTo>
                  <a:lnTo>
                    <a:pt x="2900" y="1650"/>
                  </a:lnTo>
                  <a:lnTo>
                    <a:pt x="3200" y="1800"/>
                  </a:lnTo>
                  <a:lnTo>
                    <a:pt x="3400" y="0"/>
                  </a:lnTo>
                  <a:lnTo>
                    <a:pt x="2700" y="0"/>
                  </a:lnTo>
                  <a:lnTo>
                    <a:pt x="2400" y="150"/>
                  </a:lnTo>
                  <a:lnTo>
                    <a:pt x="2100" y="450"/>
                  </a:lnTo>
                  <a:lnTo>
                    <a:pt x="1800" y="900"/>
                  </a:lnTo>
                  <a:lnTo>
                    <a:pt x="1900" y="0"/>
                  </a:lnTo>
                  <a:close/>
                </a:path>
              </a:pathLst>
            </a:custGeom>
            <a:solidFill>
              <a:srgbClr val="003399"/>
            </a:solidFill>
            <a:ln>
              <a:noFill/>
            </a:ln>
          </p:spPr>
          <p:txBody>
            <a:bodyPr lIns="91425" tIns="91425" rIns="91425" bIns="91425" anchor="ctr" anchorCtr="0">
              <a:noAutofit/>
            </a:bodyPr>
            <a:lstStyle/>
            <a:p>
              <a:endParaRPr/>
            </a:p>
          </p:txBody>
        </p:sp>
        <p:sp>
          <p:nvSpPr>
            <p:cNvPr id="105" name="Shape 105"/>
            <p:cNvSpPr/>
            <p:nvPr/>
          </p:nvSpPr>
          <p:spPr>
            <a:xfrm>
              <a:off x="2122500" y="1968750"/>
              <a:ext cx="55000" cy="217500"/>
            </a:xfrm>
            <a:custGeom>
              <a:avLst/>
              <a:gdLst/>
              <a:ahLst/>
              <a:cxnLst/>
              <a:rect l="0" t="0" r="0" b="0"/>
              <a:pathLst>
                <a:path w="2200" h="8700" extrusionOk="0">
                  <a:moveTo>
                    <a:pt x="1600" y="0"/>
                  </a:moveTo>
                  <a:lnTo>
                    <a:pt x="1300" y="150"/>
                  </a:lnTo>
                  <a:lnTo>
                    <a:pt x="1100" y="300"/>
                  </a:lnTo>
                  <a:lnTo>
                    <a:pt x="900" y="750"/>
                  </a:lnTo>
                  <a:lnTo>
                    <a:pt x="800" y="1050"/>
                  </a:lnTo>
                  <a:lnTo>
                    <a:pt x="800" y="1500"/>
                  </a:lnTo>
                  <a:lnTo>
                    <a:pt x="900" y="1800"/>
                  </a:lnTo>
                  <a:lnTo>
                    <a:pt x="1100" y="2100"/>
                  </a:lnTo>
                  <a:lnTo>
                    <a:pt x="1400" y="2250"/>
                  </a:lnTo>
                  <a:lnTo>
                    <a:pt x="1700" y="2100"/>
                  </a:lnTo>
                  <a:lnTo>
                    <a:pt x="1900" y="1800"/>
                  </a:lnTo>
                  <a:lnTo>
                    <a:pt x="2100" y="1500"/>
                  </a:lnTo>
                  <a:lnTo>
                    <a:pt x="2200" y="1050"/>
                  </a:lnTo>
                  <a:lnTo>
                    <a:pt x="2200" y="750"/>
                  </a:lnTo>
                  <a:lnTo>
                    <a:pt x="2100" y="300"/>
                  </a:lnTo>
                  <a:lnTo>
                    <a:pt x="1900" y="150"/>
                  </a:lnTo>
                  <a:lnTo>
                    <a:pt x="1600" y="0"/>
                  </a:lnTo>
                  <a:close/>
                  <a:moveTo>
                    <a:pt x="600" y="3150"/>
                  </a:moveTo>
                  <a:lnTo>
                    <a:pt x="0" y="8700"/>
                  </a:lnTo>
                  <a:lnTo>
                    <a:pt x="1400" y="8700"/>
                  </a:lnTo>
                  <a:lnTo>
                    <a:pt x="1900" y="3150"/>
                  </a:lnTo>
                  <a:close/>
                </a:path>
              </a:pathLst>
            </a:custGeom>
            <a:solidFill>
              <a:srgbClr val="003399"/>
            </a:solidFill>
            <a:ln>
              <a:noFill/>
            </a:ln>
          </p:spPr>
          <p:txBody>
            <a:bodyPr lIns="91425" tIns="91425" rIns="91425" bIns="91425" anchor="ctr" anchorCtr="0">
              <a:noAutofit/>
            </a:bodyPr>
            <a:lstStyle/>
            <a:p>
              <a:endParaRPr/>
            </a:p>
          </p:txBody>
        </p:sp>
        <p:sp>
          <p:nvSpPr>
            <p:cNvPr id="106" name="Shape 106"/>
            <p:cNvSpPr/>
            <p:nvPr/>
          </p:nvSpPr>
          <p:spPr>
            <a:xfrm>
              <a:off x="2172500" y="1965000"/>
              <a:ext cx="115000" cy="225000"/>
            </a:xfrm>
            <a:custGeom>
              <a:avLst/>
              <a:gdLst/>
              <a:ahLst/>
              <a:cxnLst/>
              <a:rect l="0" t="0" r="0" b="0"/>
              <a:pathLst>
                <a:path w="4600" h="9000" extrusionOk="0">
                  <a:moveTo>
                    <a:pt x="2500" y="4800"/>
                  </a:moveTo>
                  <a:lnTo>
                    <a:pt x="2800" y="4950"/>
                  </a:lnTo>
                  <a:lnTo>
                    <a:pt x="3100" y="5250"/>
                  </a:lnTo>
                  <a:lnTo>
                    <a:pt x="3200" y="5550"/>
                  </a:lnTo>
                  <a:lnTo>
                    <a:pt x="3200" y="6000"/>
                  </a:lnTo>
                  <a:lnTo>
                    <a:pt x="3100" y="6600"/>
                  </a:lnTo>
                  <a:lnTo>
                    <a:pt x="2900" y="6900"/>
                  </a:lnTo>
                  <a:lnTo>
                    <a:pt x="2600" y="7200"/>
                  </a:lnTo>
                  <a:lnTo>
                    <a:pt x="2200" y="7350"/>
                  </a:lnTo>
                  <a:lnTo>
                    <a:pt x="1900" y="7200"/>
                  </a:lnTo>
                  <a:lnTo>
                    <a:pt x="1600" y="6900"/>
                  </a:lnTo>
                  <a:lnTo>
                    <a:pt x="1500" y="6600"/>
                  </a:lnTo>
                  <a:lnTo>
                    <a:pt x="1500" y="6000"/>
                  </a:lnTo>
                  <a:lnTo>
                    <a:pt x="1600" y="5550"/>
                  </a:lnTo>
                  <a:lnTo>
                    <a:pt x="1800" y="5250"/>
                  </a:lnTo>
                  <a:lnTo>
                    <a:pt x="2100" y="4950"/>
                  </a:lnTo>
                  <a:lnTo>
                    <a:pt x="2500" y="4800"/>
                  </a:lnTo>
                  <a:close/>
                  <a:moveTo>
                    <a:pt x="900" y="0"/>
                  </a:moveTo>
                  <a:lnTo>
                    <a:pt x="0" y="8850"/>
                  </a:lnTo>
                  <a:lnTo>
                    <a:pt x="1300" y="8850"/>
                  </a:lnTo>
                  <a:lnTo>
                    <a:pt x="1300" y="8250"/>
                  </a:lnTo>
                  <a:lnTo>
                    <a:pt x="1500" y="8550"/>
                  </a:lnTo>
                  <a:lnTo>
                    <a:pt x="1800" y="8700"/>
                  </a:lnTo>
                  <a:lnTo>
                    <a:pt x="2100" y="8850"/>
                  </a:lnTo>
                  <a:lnTo>
                    <a:pt x="2400" y="9000"/>
                  </a:lnTo>
                  <a:lnTo>
                    <a:pt x="2800" y="8850"/>
                  </a:lnTo>
                  <a:lnTo>
                    <a:pt x="3200" y="8700"/>
                  </a:lnTo>
                  <a:lnTo>
                    <a:pt x="3500" y="8400"/>
                  </a:lnTo>
                  <a:lnTo>
                    <a:pt x="3800" y="8100"/>
                  </a:lnTo>
                  <a:lnTo>
                    <a:pt x="4100" y="7650"/>
                  </a:lnTo>
                  <a:lnTo>
                    <a:pt x="4300" y="7200"/>
                  </a:lnTo>
                  <a:lnTo>
                    <a:pt x="4500" y="6600"/>
                  </a:lnTo>
                  <a:lnTo>
                    <a:pt x="4600" y="6000"/>
                  </a:lnTo>
                  <a:lnTo>
                    <a:pt x="4600" y="5550"/>
                  </a:lnTo>
                  <a:lnTo>
                    <a:pt x="4500" y="4950"/>
                  </a:lnTo>
                  <a:lnTo>
                    <a:pt x="4400" y="4500"/>
                  </a:lnTo>
                  <a:lnTo>
                    <a:pt x="4300" y="4050"/>
                  </a:lnTo>
                  <a:lnTo>
                    <a:pt x="4000" y="3600"/>
                  </a:lnTo>
                  <a:lnTo>
                    <a:pt x="3700" y="3450"/>
                  </a:lnTo>
                  <a:lnTo>
                    <a:pt x="3400" y="3300"/>
                  </a:lnTo>
                  <a:lnTo>
                    <a:pt x="3000" y="3150"/>
                  </a:lnTo>
                  <a:lnTo>
                    <a:pt x="2400" y="3300"/>
                  </a:lnTo>
                  <a:lnTo>
                    <a:pt x="2100" y="3600"/>
                  </a:lnTo>
                  <a:lnTo>
                    <a:pt x="1800" y="3900"/>
                  </a:lnTo>
                  <a:lnTo>
                    <a:pt x="2200" y="0"/>
                  </a:lnTo>
                  <a:close/>
                </a:path>
              </a:pathLst>
            </a:custGeom>
            <a:solidFill>
              <a:srgbClr val="003399"/>
            </a:solidFill>
            <a:ln>
              <a:noFill/>
            </a:ln>
          </p:spPr>
          <p:txBody>
            <a:bodyPr lIns="91425" tIns="91425" rIns="91425" bIns="91425" anchor="ctr" anchorCtr="0">
              <a:noAutofit/>
            </a:bodyPr>
            <a:lstStyle/>
            <a:p>
              <a:endParaRPr/>
            </a:p>
          </p:txBody>
        </p:sp>
        <p:sp>
          <p:nvSpPr>
            <p:cNvPr id="107" name="Shape 107"/>
            <p:cNvSpPr/>
            <p:nvPr/>
          </p:nvSpPr>
          <p:spPr>
            <a:xfrm>
              <a:off x="2295000" y="2047500"/>
              <a:ext cx="107500" cy="142500"/>
            </a:xfrm>
            <a:custGeom>
              <a:avLst/>
              <a:gdLst/>
              <a:ahLst/>
              <a:cxnLst/>
              <a:rect l="0" t="0" r="0" b="0"/>
              <a:pathLst>
                <a:path w="4300" h="5700" extrusionOk="0">
                  <a:moveTo>
                    <a:pt x="400" y="0"/>
                  </a:moveTo>
                  <a:lnTo>
                    <a:pt x="0" y="3300"/>
                  </a:lnTo>
                  <a:lnTo>
                    <a:pt x="0" y="3900"/>
                  </a:lnTo>
                  <a:lnTo>
                    <a:pt x="0" y="4500"/>
                  </a:lnTo>
                  <a:lnTo>
                    <a:pt x="200" y="4800"/>
                  </a:lnTo>
                  <a:lnTo>
                    <a:pt x="400" y="5100"/>
                  </a:lnTo>
                  <a:lnTo>
                    <a:pt x="600" y="5400"/>
                  </a:lnTo>
                  <a:lnTo>
                    <a:pt x="1000" y="5550"/>
                  </a:lnTo>
                  <a:lnTo>
                    <a:pt x="1700" y="5700"/>
                  </a:lnTo>
                  <a:lnTo>
                    <a:pt x="2500" y="5550"/>
                  </a:lnTo>
                  <a:lnTo>
                    <a:pt x="2900" y="5400"/>
                  </a:lnTo>
                  <a:lnTo>
                    <a:pt x="3200" y="5100"/>
                  </a:lnTo>
                  <a:lnTo>
                    <a:pt x="3400" y="4800"/>
                  </a:lnTo>
                  <a:lnTo>
                    <a:pt x="3700" y="4500"/>
                  </a:lnTo>
                  <a:lnTo>
                    <a:pt x="3800" y="3900"/>
                  </a:lnTo>
                  <a:lnTo>
                    <a:pt x="3900" y="3300"/>
                  </a:lnTo>
                  <a:lnTo>
                    <a:pt x="4300" y="0"/>
                  </a:lnTo>
                  <a:lnTo>
                    <a:pt x="3000" y="0"/>
                  </a:lnTo>
                  <a:lnTo>
                    <a:pt x="2700" y="3000"/>
                  </a:lnTo>
                  <a:lnTo>
                    <a:pt x="2600" y="3450"/>
                  </a:lnTo>
                  <a:lnTo>
                    <a:pt x="2500" y="3750"/>
                  </a:lnTo>
                  <a:lnTo>
                    <a:pt x="2200" y="4050"/>
                  </a:lnTo>
                  <a:lnTo>
                    <a:pt x="1900" y="4200"/>
                  </a:lnTo>
                  <a:lnTo>
                    <a:pt x="1600" y="4050"/>
                  </a:lnTo>
                  <a:lnTo>
                    <a:pt x="1400" y="3750"/>
                  </a:lnTo>
                  <a:lnTo>
                    <a:pt x="1300" y="3450"/>
                  </a:lnTo>
                  <a:lnTo>
                    <a:pt x="1400" y="3000"/>
                  </a:lnTo>
                  <a:lnTo>
                    <a:pt x="1700" y="0"/>
                  </a:lnTo>
                  <a:close/>
                </a:path>
              </a:pathLst>
            </a:custGeom>
            <a:solidFill>
              <a:srgbClr val="003399"/>
            </a:solidFill>
            <a:ln>
              <a:noFill/>
            </a:ln>
          </p:spPr>
          <p:txBody>
            <a:bodyPr lIns="91425" tIns="91425" rIns="91425" bIns="91425" anchor="ctr" anchorCtr="0">
              <a:noAutofit/>
            </a:bodyPr>
            <a:lstStyle/>
            <a:p>
              <a:endParaRPr/>
            </a:p>
          </p:txBody>
        </p:sp>
        <p:sp>
          <p:nvSpPr>
            <p:cNvPr id="108" name="Shape 108"/>
            <p:cNvSpPr/>
            <p:nvPr/>
          </p:nvSpPr>
          <p:spPr>
            <a:xfrm>
              <a:off x="2405000" y="2006250"/>
              <a:ext cx="67500" cy="180000"/>
            </a:xfrm>
            <a:custGeom>
              <a:avLst/>
              <a:gdLst/>
              <a:ahLst/>
              <a:cxnLst/>
              <a:rect l="0" t="0" r="0" b="0"/>
              <a:pathLst>
                <a:path w="2700" h="7200" extrusionOk="0">
                  <a:moveTo>
                    <a:pt x="800" y="0"/>
                  </a:moveTo>
                  <a:lnTo>
                    <a:pt x="600" y="1650"/>
                  </a:lnTo>
                  <a:lnTo>
                    <a:pt x="200" y="1650"/>
                  </a:lnTo>
                  <a:lnTo>
                    <a:pt x="0" y="3300"/>
                  </a:lnTo>
                  <a:lnTo>
                    <a:pt x="500" y="3300"/>
                  </a:lnTo>
                  <a:lnTo>
                    <a:pt x="100" y="7200"/>
                  </a:lnTo>
                  <a:lnTo>
                    <a:pt x="1400" y="7200"/>
                  </a:lnTo>
                  <a:lnTo>
                    <a:pt x="1800" y="3300"/>
                  </a:lnTo>
                  <a:lnTo>
                    <a:pt x="2500" y="3300"/>
                  </a:lnTo>
                  <a:lnTo>
                    <a:pt x="2700" y="1650"/>
                  </a:lnTo>
                  <a:lnTo>
                    <a:pt x="1900" y="1650"/>
                  </a:lnTo>
                  <a:lnTo>
                    <a:pt x="2100" y="0"/>
                  </a:lnTo>
                  <a:close/>
                </a:path>
              </a:pathLst>
            </a:custGeom>
            <a:solidFill>
              <a:srgbClr val="003399"/>
            </a:solidFill>
            <a:ln>
              <a:noFill/>
            </a:ln>
          </p:spPr>
          <p:txBody>
            <a:bodyPr lIns="91425" tIns="91425" rIns="91425" bIns="91425" anchor="ctr" anchorCtr="0">
              <a:noAutofit/>
            </a:bodyPr>
            <a:lstStyle/>
            <a:p>
              <a:endParaRPr/>
            </a:p>
          </p:txBody>
        </p:sp>
        <p:sp>
          <p:nvSpPr>
            <p:cNvPr id="109" name="Shape 109"/>
            <p:cNvSpPr/>
            <p:nvPr/>
          </p:nvSpPr>
          <p:spPr>
            <a:xfrm>
              <a:off x="2462500" y="1968750"/>
              <a:ext cx="55000" cy="217500"/>
            </a:xfrm>
            <a:custGeom>
              <a:avLst/>
              <a:gdLst/>
              <a:ahLst/>
              <a:cxnLst/>
              <a:rect l="0" t="0" r="0" b="0"/>
              <a:pathLst>
                <a:path w="2200" h="8700" extrusionOk="0">
                  <a:moveTo>
                    <a:pt x="1600" y="0"/>
                  </a:moveTo>
                  <a:lnTo>
                    <a:pt x="1300" y="150"/>
                  </a:lnTo>
                  <a:lnTo>
                    <a:pt x="1000" y="300"/>
                  </a:lnTo>
                  <a:lnTo>
                    <a:pt x="800" y="750"/>
                  </a:lnTo>
                  <a:lnTo>
                    <a:pt x="700" y="1050"/>
                  </a:lnTo>
                  <a:lnTo>
                    <a:pt x="700" y="1500"/>
                  </a:lnTo>
                  <a:lnTo>
                    <a:pt x="900" y="1800"/>
                  </a:lnTo>
                  <a:lnTo>
                    <a:pt x="1100" y="2100"/>
                  </a:lnTo>
                  <a:lnTo>
                    <a:pt x="1400" y="2250"/>
                  </a:lnTo>
                  <a:lnTo>
                    <a:pt x="1600" y="2100"/>
                  </a:lnTo>
                  <a:lnTo>
                    <a:pt x="1900" y="1800"/>
                  </a:lnTo>
                  <a:lnTo>
                    <a:pt x="2100" y="1500"/>
                  </a:lnTo>
                  <a:lnTo>
                    <a:pt x="2200" y="1050"/>
                  </a:lnTo>
                  <a:lnTo>
                    <a:pt x="2200" y="750"/>
                  </a:lnTo>
                  <a:lnTo>
                    <a:pt x="2100" y="300"/>
                  </a:lnTo>
                  <a:lnTo>
                    <a:pt x="1900" y="150"/>
                  </a:lnTo>
                  <a:lnTo>
                    <a:pt x="1600" y="0"/>
                  </a:lnTo>
                  <a:close/>
                  <a:moveTo>
                    <a:pt x="600" y="3150"/>
                  </a:moveTo>
                  <a:lnTo>
                    <a:pt x="0" y="8700"/>
                  </a:lnTo>
                  <a:lnTo>
                    <a:pt x="1300" y="8700"/>
                  </a:lnTo>
                  <a:lnTo>
                    <a:pt x="1900" y="3150"/>
                  </a:lnTo>
                  <a:close/>
                </a:path>
              </a:pathLst>
            </a:custGeom>
            <a:solidFill>
              <a:srgbClr val="003399"/>
            </a:solidFill>
            <a:ln>
              <a:noFill/>
            </a:ln>
          </p:spPr>
          <p:txBody>
            <a:bodyPr lIns="91425" tIns="91425" rIns="91425" bIns="91425" anchor="ctr" anchorCtr="0">
              <a:noAutofit/>
            </a:bodyPr>
            <a:lstStyle/>
            <a:p>
              <a:endParaRPr/>
            </a:p>
          </p:txBody>
        </p:sp>
        <p:sp>
          <p:nvSpPr>
            <p:cNvPr id="110" name="Shape 110"/>
            <p:cNvSpPr/>
            <p:nvPr/>
          </p:nvSpPr>
          <p:spPr>
            <a:xfrm>
              <a:off x="2512500" y="2043750"/>
              <a:ext cx="112500" cy="146250"/>
            </a:xfrm>
            <a:custGeom>
              <a:avLst/>
              <a:gdLst/>
              <a:ahLst/>
              <a:cxnLst/>
              <a:rect l="0" t="0" r="0" b="0"/>
              <a:pathLst>
                <a:path w="4500" h="5850" extrusionOk="0">
                  <a:moveTo>
                    <a:pt x="2300" y="1650"/>
                  </a:moveTo>
                  <a:lnTo>
                    <a:pt x="2700" y="1800"/>
                  </a:lnTo>
                  <a:lnTo>
                    <a:pt x="2900" y="2100"/>
                  </a:lnTo>
                  <a:lnTo>
                    <a:pt x="3000" y="2400"/>
                  </a:lnTo>
                  <a:lnTo>
                    <a:pt x="3000" y="2850"/>
                  </a:lnTo>
                  <a:lnTo>
                    <a:pt x="2900" y="3450"/>
                  </a:lnTo>
                  <a:lnTo>
                    <a:pt x="2700" y="3750"/>
                  </a:lnTo>
                  <a:lnTo>
                    <a:pt x="2400" y="4050"/>
                  </a:lnTo>
                  <a:lnTo>
                    <a:pt x="2100" y="4200"/>
                  </a:lnTo>
                  <a:lnTo>
                    <a:pt x="1700" y="4050"/>
                  </a:lnTo>
                  <a:lnTo>
                    <a:pt x="1500" y="3750"/>
                  </a:lnTo>
                  <a:lnTo>
                    <a:pt x="1400" y="3450"/>
                  </a:lnTo>
                  <a:lnTo>
                    <a:pt x="1400" y="2850"/>
                  </a:lnTo>
                  <a:lnTo>
                    <a:pt x="1500" y="2400"/>
                  </a:lnTo>
                  <a:lnTo>
                    <a:pt x="1700" y="2100"/>
                  </a:lnTo>
                  <a:lnTo>
                    <a:pt x="2000" y="1800"/>
                  </a:lnTo>
                  <a:lnTo>
                    <a:pt x="2300" y="1650"/>
                  </a:lnTo>
                  <a:close/>
                  <a:moveTo>
                    <a:pt x="2100" y="0"/>
                  </a:moveTo>
                  <a:lnTo>
                    <a:pt x="1700" y="150"/>
                  </a:lnTo>
                  <a:lnTo>
                    <a:pt x="1200" y="450"/>
                  </a:lnTo>
                  <a:lnTo>
                    <a:pt x="900" y="750"/>
                  </a:lnTo>
                  <a:lnTo>
                    <a:pt x="600" y="1200"/>
                  </a:lnTo>
                  <a:lnTo>
                    <a:pt x="300" y="1650"/>
                  </a:lnTo>
                  <a:lnTo>
                    <a:pt x="100" y="2250"/>
                  </a:lnTo>
                  <a:lnTo>
                    <a:pt x="0" y="2850"/>
                  </a:lnTo>
                  <a:lnTo>
                    <a:pt x="0" y="3600"/>
                  </a:lnTo>
                  <a:lnTo>
                    <a:pt x="0" y="4200"/>
                  </a:lnTo>
                  <a:lnTo>
                    <a:pt x="200" y="4650"/>
                  </a:lnTo>
                  <a:lnTo>
                    <a:pt x="400" y="5100"/>
                  </a:lnTo>
                  <a:lnTo>
                    <a:pt x="700" y="5400"/>
                  </a:lnTo>
                  <a:lnTo>
                    <a:pt x="1100" y="5550"/>
                  </a:lnTo>
                  <a:lnTo>
                    <a:pt x="1500" y="5700"/>
                  </a:lnTo>
                  <a:lnTo>
                    <a:pt x="1900" y="5850"/>
                  </a:lnTo>
                  <a:lnTo>
                    <a:pt x="2300" y="5700"/>
                  </a:lnTo>
                  <a:lnTo>
                    <a:pt x="2800" y="5550"/>
                  </a:lnTo>
                  <a:lnTo>
                    <a:pt x="3200" y="5400"/>
                  </a:lnTo>
                  <a:lnTo>
                    <a:pt x="3500" y="5100"/>
                  </a:lnTo>
                  <a:lnTo>
                    <a:pt x="3900" y="4650"/>
                  </a:lnTo>
                  <a:lnTo>
                    <a:pt x="4100" y="4200"/>
                  </a:lnTo>
                  <a:lnTo>
                    <a:pt x="4300" y="3600"/>
                  </a:lnTo>
                  <a:lnTo>
                    <a:pt x="4400" y="2850"/>
                  </a:lnTo>
                  <a:lnTo>
                    <a:pt x="4500" y="2250"/>
                  </a:lnTo>
                  <a:lnTo>
                    <a:pt x="4400" y="1650"/>
                  </a:lnTo>
                  <a:lnTo>
                    <a:pt x="4200" y="1200"/>
                  </a:lnTo>
                  <a:lnTo>
                    <a:pt x="4000" y="750"/>
                  </a:lnTo>
                  <a:lnTo>
                    <a:pt x="3700" y="450"/>
                  </a:lnTo>
                  <a:lnTo>
                    <a:pt x="3400" y="150"/>
                  </a:lnTo>
                  <a:lnTo>
                    <a:pt x="3000" y="0"/>
                  </a:lnTo>
                  <a:close/>
                </a:path>
              </a:pathLst>
            </a:custGeom>
            <a:solidFill>
              <a:srgbClr val="003399"/>
            </a:solidFill>
            <a:ln>
              <a:noFill/>
            </a:ln>
          </p:spPr>
          <p:txBody>
            <a:bodyPr lIns="91425" tIns="91425" rIns="91425" bIns="91425" anchor="ctr" anchorCtr="0">
              <a:noAutofit/>
            </a:bodyPr>
            <a:lstStyle/>
            <a:p>
              <a:endParaRPr/>
            </a:p>
          </p:txBody>
        </p:sp>
        <p:sp>
          <p:nvSpPr>
            <p:cNvPr id="111" name="Shape 111"/>
            <p:cNvSpPr/>
            <p:nvPr/>
          </p:nvSpPr>
          <p:spPr>
            <a:xfrm>
              <a:off x="2625000" y="2043750"/>
              <a:ext cx="107500" cy="142500"/>
            </a:xfrm>
            <a:custGeom>
              <a:avLst/>
              <a:gdLst/>
              <a:ahLst/>
              <a:cxnLst/>
              <a:rect l="0" t="0" r="0" b="0"/>
              <a:pathLst>
                <a:path w="4300" h="5700" extrusionOk="0">
                  <a:moveTo>
                    <a:pt x="2800" y="0"/>
                  </a:moveTo>
                  <a:lnTo>
                    <a:pt x="2400" y="150"/>
                  </a:lnTo>
                  <a:lnTo>
                    <a:pt x="2100" y="450"/>
                  </a:lnTo>
                  <a:lnTo>
                    <a:pt x="1900" y="900"/>
                  </a:lnTo>
                  <a:lnTo>
                    <a:pt x="1800" y="900"/>
                  </a:lnTo>
                  <a:lnTo>
                    <a:pt x="1900" y="150"/>
                  </a:lnTo>
                  <a:lnTo>
                    <a:pt x="600" y="150"/>
                  </a:lnTo>
                  <a:lnTo>
                    <a:pt x="0" y="5700"/>
                  </a:lnTo>
                  <a:lnTo>
                    <a:pt x="1300" y="5700"/>
                  </a:lnTo>
                  <a:lnTo>
                    <a:pt x="1600" y="2850"/>
                  </a:lnTo>
                  <a:lnTo>
                    <a:pt x="1700" y="2400"/>
                  </a:lnTo>
                  <a:lnTo>
                    <a:pt x="1900" y="1950"/>
                  </a:lnTo>
                  <a:lnTo>
                    <a:pt x="2100" y="1650"/>
                  </a:lnTo>
                  <a:lnTo>
                    <a:pt x="2500" y="1500"/>
                  </a:lnTo>
                  <a:lnTo>
                    <a:pt x="2700" y="1650"/>
                  </a:lnTo>
                  <a:lnTo>
                    <a:pt x="2800" y="1650"/>
                  </a:lnTo>
                  <a:lnTo>
                    <a:pt x="2900" y="2100"/>
                  </a:lnTo>
                  <a:lnTo>
                    <a:pt x="2900" y="2550"/>
                  </a:lnTo>
                  <a:lnTo>
                    <a:pt x="2900" y="3000"/>
                  </a:lnTo>
                  <a:lnTo>
                    <a:pt x="2600" y="5700"/>
                  </a:lnTo>
                  <a:lnTo>
                    <a:pt x="3900" y="5700"/>
                  </a:lnTo>
                  <a:lnTo>
                    <a:pt x="4300" y="2250"/>
                  </a:lnTo>
                  <a:lnTo>
                    <a:pt x="4300" y="1350"/>
                  </a:lnTo>
                  <a:lnTo>
                    <a:pt x="4200" y="900"/>
                  </a:lnTo>
                  <a:lnTo>
                    <a:pt x="4100" y="600"/>
                  </a:lnTo>
                  <a:lnTo>
                    <a:pt x="4000" y="450"/>
                  </a:lnTo>
                  <a:lnTo>
                    <a:pt x="3700" y="150"/>
                  </a:lnTo>
                  <a:lnTo>
                    <a:pt x="3500" y="0"/>
                  </a:lnTo>
                  <a:close/>
                </a:path>
              </a:pathLst>
            </a:custGeom>
            <a:solidFill>
              <a:srgbClr val="003399"/>
            </a:solidFill>
            <a:ln>
              <a:noFill/>
            </a:ln>
          </p:spPr>
          <p:txBody>
            <a:bodyPr lIns="91425" tIns="91425" rIns="91425" bIns="91425" anchor="ctr" anchorCtr="0">
              <a:noAutofit/>
            </a:bodyPr>
            <a:lstStyle/>
            <a:p>
              <a:endParaRPr/>
            </a:p>
          </p:txBody>
        </p:sp>
        <p:sp>
          <p:nvSpPr>
            <p:cNvPr id="112" name="Shape 112"/>
            <p:cNvSpPr/>
            <p:nvPr/>
          </p:nvSpPr>
          <p:spPr>
            <a:xfrm>
              <a:off x="2745000" y="2010000"/>
              <a:ext cx="22500" cy="52500"/>
            </a:xfrm>
            <a:custGeom>
              <a:avLst/>
              <a:gdLst/>
              <a:ahLst/>
              <a:cxnLst/>
              <a:rect l="0" t="0" r="0" b="0"/>
              <a:pathLst>
                <a:path w="900" h="2100" extrusionOk="0">
                  <a:moveTo>
                    <a:pt x="500" y="0"/>
                  </a:moveTo>
                  <a:lnTo>
                    <a:pt x="200" y="150"/>
                  </a:lnTo>
                  <a:lnTo>
                    <a:pt x="100" y="300"/>
                  </a:lnTo>
                  <a:lnTo>
                    <a:pt x="100" y="450"/>
                  </a:lnTo>
                  <a:lnTo>
                    <a:pt x="200" y="900"/>
                  </a:lnTo>
                  <a:lnTo>
                    <a:pt x="400" y="1050"/>
                  </a:lnTo>
                  <a:lnTo>
                    <a:pt x="500" y="1050"/>
                  </a:lnTo>
                  <a:lnTo>
                    <a:pt x="700" y="1200"/>
                  </a:lnTo>
                  <a:lnTo>
                    <a:pt x="700" y="1500"/>
                  </a:lnTo>
                  <a:lnTo>
                    <a:pt x="700" y="1800"/>
                  </a:lnTo>
                  <a:lnTo>
                    <a:pt x="400" y="1950"/>
                  </a:lnTo>
                  <a:lnTo>
                    <a:pt x="300" y="1800"/>
                  </a:lnTo>
                  <a:lnTo>
                    <a:pt x="200" y="1500"/>
                  </a:lnTo>
                  <a:lnTo>
                    <a:pt x="0" y="1650"/>
                  </a:lnTo>
                  <a:lnTo>
                    <a:pt x="200" y="1950"/>
                  </a:lnTo>
                  <a:lnTo>
                    <a:pt x="500" y="2100"/>
                  </a:lnTo>
                  <a:lnTo>
                    <a:pt x="600" y="2100"/>
                  </a:lnTo>
                  <a:lnTo>
                    <a:pt x="800" y="1950"/>
                  </a:lnTo>
                  <a:lnTo>
                    <a:pt x="900" y="1800"/>
                  </a:lnTo>
                  <a:lnTo>
                    <a:pt x="900" y="1500"/>
                  </a:lnTo>
                  <a:lnTo>
                    <a:pt x="900" y="1350"/>
                  </a:lnTo>
                  <a:lnTo>
                    <a:pt x="800" y="1200"/>
                  </a:lnTo>
                  <a:lnTo>
                    <a:pt x="600" y="900"/>
                  </a:lnTo>
                  <a:lnTo>
                    <a:pt x="500" y="900"/>
                  </a:lnTo>
                  <a:lnTo>
                    <a:pt x="300" y="750"/>
                  </a:lnTo>
                  <a:lnTo>
                    <a:pt x="200" y="450"/>
                  </a:lnTo>
                  <a:lnTo>
                    <a:pt x="300" y="300"/>
                  </a:lnTo>
                  <a:lnTo>
                    <a:pt x="500" y="150"/>
                  </a:lnTo>
                  <a:lnTo>
                    <a:pt x="600" y="300"/>
                  </a:lnTo>
                  <a:lnTo>
                    <a:pt x="700" y="450"/>
                  </a:lnTo>
                  <a:lnTo>
                    <a:pt x="900" y="300"/>
                  </a:lnTo>
                  <a:lnTo>
                    <a:pt x="700" y="0"/>
                  </a:lnTo>
                  <a:close/>
                </a:path>
              </a:pathLst>
            </a:custGeom>
            <a:solidFill>
              <a:srgbClr val="003399"/>
            </a:solidFill>
            <a:ln>
              <a:noFill/>
            </a:ln>
          </p:spPr>
          <p:txBody>
            <a:bodyPr lIns="91425" tIns="91425" rIns="91425" bIns="91425" anchor="ctr" anchorCtr="0">
              <a:noAutofit/>
            </a:bodyPr>
            <a:lstStyle/>
            <a:p>
              <a:endParaRPr/>
            </a:p>
          </p:txBody>
        </p:sp>
        <p:sp>
          <p:nvSpPr>
            <p:cNvPr id="113" name="Shape 113"/>
            <p:cNvSpPr/>
            <p:nvPr/>
          </p:nvSpPr>
          <p:spPr>
            <a:xfrm>
              <a:off x="2770000" y="2006250"/>
              <a:ext cx="40000" cy="60000"/>
            </a:xfrm>
            <a:custGeom>
              <a:avLst/>
              <a:gdLst/>
              <a:ahLst/>
              <a:cxnLst/>
              <a:rect l="0" t="0" r="0" b="0"/>
              <a:pathLst>
                <a:path w="1600" h="2400" extrusionOk="0">
                  <a:moveTo>
                    <a:pt x="300" y="0"/>
                  </a:moveTo>
                  <a:lnTo>
                    <a:pt x="0" y="2250"/>
                  </a:lnTo>
                  <a:lnTo>
                    <a:pt x="200" y="2250"/>
                  </a:lnTo>
                  <a:lnTo>
                    <a:pt x="400" y="900"/>
                  </a:lnTo>
                  <a:lnTo>
                    <a:pt x="800" y="2400"/>
                  </a:lnTo>
                  <a:lnTo>
                    <a:pt x="1300" y="900"/>
                  </a:lnTo>
                  <a:lnTo>
                    <a:pt x="1500" y="2250"/>
                  </a:lnTo>
                  <a:lnTo>
                    <a:pt x="1600" y="2250"/>
                  </a:lnTo>
                  <a:lnTo>
                    <a:pt x="1400" y="0"/>
                  </a:lnTo>
                  <a:lnTo>
                    <a:pt x="800" y="1800"/>
                  </a:lnTo>
                  <a:lnTo>
                    <a:pt x="300" y="0"/>
                  </a:lnTo>
                  <a:close/>
                </a:path>
              </a:pathLst>
            </a:custGeom>
            <a:solidFill>
              <a:srgbClr val="003399"/>
            </a:solidFill>
            <a:ln>
              <a:noFill/>
            </a:ln>
          </p:spPr>
          <p:txBody>
            <a:bodyPr lIns="91425" tIns="91425" rIns="91425" bIns="91425" anchor="ctr" anchorCtr="0">
              <a:noAutofit/>
            </a:bodyPr>
            <a:lstStyle/>
            <a:p>
              <a:endParaRPr/>
            </a:p>
          </p:txBody>
        </p:sp>
      </p:grpSp>
      <p:sp>
        <p:nvSpPr>
          <p:cNvPr id="114" name="Shape 114"/>
          <p:cNvSpPr txBox="1">
            <a:spLocks noGrp="1"/>
          </p:cNvSpPr>
          <p:nvPr>
            <p:ph type="ctrTitle"/>
          </p:nvPr>
        </p:nvSpPr>
        <p:spPr>
          <a:xfrm>
            <a:off x="381000" y="2473325"/>
            <a:ext cx="6210300" cy="1311275"/>
          </a:xfrm>
          <a:prstGeom prst="rect">
            <a:avLst/>
          </a:prstGeom>
          <a:noFill/>
          <a:ln>
            <a:noFill/>
          </a:ln>
        </p:spPr>
        <p:txBody>
          <a:bodyPr lIns="91425" tIns="91425" rIns="91425" bIns="91425" anchor="t" anchorCtr="0"/>
          <a:lstStyle>
            <a:lvl1pPr marL="0" marR="0" indent="0" algn="l" rtl="0">
              <a:lnSpc>
                <a:spcPct val="100000"/>
              </a:lnSpc>
              <a:spcBef>
                <a:spcPts val="0"/>
              </a:spcBef>
              <a:spcAft>
                <a:spcPts val="1000"/>
              </a:spcAft>
              <a:defRPr sz="4000" b="0" i="0" u="none" strike="noStrike" cap="none" baseline="0">
                <a:solidFill>
                  <a:schemeClr val="lt1"/>
                </a:solidFill>
                <a:latin typeface="Arial"/>
                <a:ea typeface="Arial"/>
                <a:cs typeface="Arial"/>
                <a:sym typeface="Arial"/>
              </a:defRPr>
            </a:lvl1pPr>
            <a:lvl2pPr marL="287338" marR="0" indent="-287338" algn="l" rtl="0">
              <a:lnSpc>
                <a:spcPct val="90000"/>
              </a:lnSpc>
              <a:spcBef>
                <a:spcPts val="0"/>
              </a:spcBef>
              <a:spcAft>
                <a:spcPts val="0"/>
              </a:spcAft>
              <a:defRPr sz="3600" b="1" i="0" u="none" strike="noStrike" cap="none" baseline="0">
                <a:solidFill>
                  <a:schemeClr val="lt1"/>
                </a:solidFill>
                <a:latin typeface="Arial"/>
                <a:ea typeface="Arial"/>
                <a:cs typeface="Arial"/>
                <a:sym typeface="Arial"/>
              </a:defRPr>
            </a:lvl2pPr>
            <a:lvl3pPr marL="287338" marR="0" indent="-287338" algn="l" rtl="0">
              <a:lnSpc>
                <a:spcPct val="90000"/>
              </a:lnSpc>
              <a:spcBef>
                <a:spcPts val="0"/>
              </a:spcBef>
              <a:spcAft>
                <a:spcPts val="0"/>
              </a:spcAft>
              <a:defRPr sz="3600" b="1" i="0" u="none" strike="noStrike" cap="none" baseline="0">
                <a:solidFill>
                  <a:schemeClr val="lt1"/>
                </a:solidFill>
                <a:latin typeface="Arial"/>
                <a:ea typeface="Arial"/>
                <a:cs typeface="Arial"/>
                <a:sym typeface="Arial"/>
              </a:defRPr>
            </a:lvl3pPr>
            <a:lvl4pPr marL="287338" marR="0" indent="-287338" algn="l" rtl="0">
              <a:lnSpc>
                <a:spcPct val="90000"/>
              </a:lnSpc>
              <a:spcBef>
                <a:spcPts val="0"/>
              </a:spcBef>
              <a:spcAft>
                <a:spcPts val="0"/>
              </a:spcAft>
              <a:defRPr sz="3600" b="1" i="0" u="none" strike="noStrike" cap="none" baseline="0">
                <a:solidFill>
                  <a:schemeClr val="lt1"/>
                </a:solidFill>
                <a:latin typeface="Arial"/>
                <a:ea typeface="Arial"/>
                <a:cs typeface="Arial"/>
                <a:sym typeface="Arial"/>
              </a:defRPr>
            </a:lvl4pPr>
            <a:lvl5pPr marL="287338" marR="0" indent="-287338" algn="l" rtl="0">
              <a:lnSpc>
                <a:spcPct val="90000"/>
              </a:lnSpc>
              <a:spcBef>
                <a:spcPts val="0"/>
              </a:spcBef>
              <a:spcAft>
                <a:spcPts val="0"/>
              </a:spcAft>
              <a:defRPr sz="3600" b="1" i="0" u="none" strike="noStrike" cap="none" baseline="0">
                <a:solidFill>
                  <a:schemeClr val="lt1"/>
                </a:solidFill>
                <a:latin typeface="Arial"/>
                <a:ea typeface="Arial"/>
                <a:cs typeface="Arial"/>
                <a:sym typeface="Arial"/>
              </a:defRPr>
            </a:lvl5pPr>
            <a:lvl6pPr marL="744538" marR="0" indent="-7937" algn="l" rtl="0">
              <a:lnSpc>
                <a:spcPct val="90000"/>
              </a:lnSpc>
              <a:spcBef>
                <a:spcPts val="0"/>
              </a:spcBef>
              <a:spcAft>
                <a:spcPts val="0"/>
              </a:spcAft>
              <a:defRPr sz="3600" b="1" i="0" u="none" strike="noStrike" cap="none" baseline="0">
                <a:solidFill>
                  <a:schemeClr val="lt1"/>
                </a:solidFill>
                <a:latin typeface="Arial"/>
                <a:ea typeface="Arial"/>
                <a:cs typeface="Arial"/>
                <a:sym typeface="Arial"/>
              </a:defRPr>
            </a:lvl6pPr>
            <a:lvl7pPr marL="1201738" marR="0" indent="-7937" algn="l" rtl="0">
              <a:lnSpc>
                <a:spcPct val="90000"/>
              </a:lnSpc>
              <a:spcBef>
                <a:spcPts val="0"/>
              </a:spcBef>
              <a:spcAft>
                <a:spcPts val="0"/>
              </a:spcAft>
              <a:defRPr sz="3600" b="1" i="0" u="none" strike="noStrike" cap="none" baseline="0">
                <a:solidFill>
                  <a:schemeClr val="lt1"/>
                </a:solidFill>
                <a:latin typeface="Arial"/>
                <a:ea typeface="Arial"/>
                <a:cs typeface="Arial"/>
                <a:sym typeface="Arial"/>
              </a:defRPr>
            </a:lvl7pPr>
            <a:lvl8pPr marL="1658938" marR="0" indent="-7938" algn="l" rtl="0">
              <a:lnSpc>
                <a:spcPct val="90000"/>
              </a:lnSpc>
              <a:spcBef>
                <a:spcPts val="0"/>
              </a:spcBef>
              <a:spcAft>
                <a:spcPts val="0"/>
              </a:spcAft>
              <a:defRPr sz="3600" b="1" i="0" u="none" strike="noStrike" cap="none" baseline="0">
                <a:solidFill>
                  <a:schemeClr val="lt1"/>
                </a:solidFill>
                <a:latin typeface="Arial"/>
                <a:ea typeface="Arial"/>
                <a:cs typeface="Arial"/>
                <a:sym typeface="Arial"/>
              </a:defRPr>
            </a:lvl8pPr>
            <a:lvl9pPr marL="2116138" marR="0" indent="-7938" algn="l" rtl="0">
              <a:lnSpc>
                <a:spcPct val="90000"/>
              </a:lnSpc>
              <a:spcBef>
                <a:spcPts val="0"/>
              </a:spcBef>
              <a:spcAft>
                <a:spcPts val="0"/>
              </a:spcAft>
              <a:defRPr sz="3600" b="1" i="0" u="none" strike="noStrike" cap="none" baseline="0">
                <a:solidFill>
                  <a:schemeClr val="lt1"/>
                </a:solidFill>
                <a:latin typeface="Arial"/>
                <a:ea typeface="Arial"/>
                <a:cs typeface="Arial"/>
                <a:sym typeface="Arial"/>
              </a:defRPr>
            </a:lvl9pPr>
          </a:lstStyle>
          <a:p>
            <a:endParaRPr/>
          </a:p>
        </p:txBody>
      </p:sp>
      <p:sp>
        <p:nvSpPr>
          <p:cNvPr id="115" name="Shape 115"/>
          <p:cNvSpPr txBox="1">
            <a:spLocks noGrp="1"/>
          </p:cNvSpPr>
          <p:nvPr>
            <p:ph type="subTitle" idx="1"/>
          </p:nvPr>
        </p:nvSpPr>
        <p:spPr>
          <a:xfrm>
            <a:off x="381000" y="4238625"/>
            <a:ext cx="6267449" cy="1189038"/>
          </a:xfrm>
          <a:prstGeom prst="rect">
            <a:avLst/>
          </a:prstGeom>
          <a:noFill/>
          <a:ln>
            <a:noFill/>
          </a:ln>
        </p:spPr>
        <p:txBody>
          <a:bodyPr lIns="91425" tIns="91425" rIns="91425" bIns="91425" anchor="t" anchorCtr="0"/>
          <a:lstStyle>
            <a:lvl1pPr marL="0" marR="0" indent="0" algn="l" rtl="0">
              <a:spcBef>
                <a:spcPts val="0"/>
              </a:spcBef>
              <a:spcAft>
                <a:spcPts val="800"/>
              </a:spcAft>
              <a:buClr>
                <a:schemeClr val="lt1"/>
              </a:buClr>
              <a:buFont typeface="Arial"/>
              <a:buNone/>
              <a:defRPr sz="3200" b="0" i="1" u="none" strike="noStrike" cap="none" baseline="0">
                <a:solidFill>
                  <a:schemeClr val="lt1"/>
                </a:solidFill>
                <a:latin typeface="Arial"/>
                <a:ea typeface="Arial"/>
                <a:cs typeface="Arial"/>
                <a:sym typeface="Arial"/>
              </a:defRPr>
            </a:lvl1pPr>
            <a:lvl2pPr marL="742950" marR="0" indent="-273050" algn="l" rtl="0">
              <a:spcBef>
                <a:spcPts val="400"/>
              </a:spcBef>
              <a:spcAft>
                <a:spcPts val="400"/>
              </a:spcAft>
              <a:buClr>
                <a:srgbClr val="C89400"/>
              </a:buClr>
              <a:buFont typeface="Arial"/>
              <a:buChar char="•"/>
              <a:defRPr sz="2000" b="0" i="0" u="none" strike="noStrike" cap="none" baseline="0">
                <a:solidFill>
                  <a:schemeClr val="dk1"/>
                </a:solidFill>
                <a:latin typeface="Arial"/>
                <a:ea typeface="Arial"/>
                <a:cs typeface="Arial"/>
                <a:sym typeface="Arial"/>
              </a:defRPr>
            </a:lvl2pPr>
            <a:lvl3pPr marL="1014413" marR="0" indent="-214312" algn="l" rtl="0">
              <a:spcBef>
                <a:spcPts val="360"/>
              </a:spcBef>
              <a:spcAft>
                <a:spcPts val="360"/>
              </a:spcAft>
              <a:buClr>
                <a:schemeClr val="hlink"/>
              </a:buClr>
              <a:buFont typeface="Arial"/>
              <a:buChar char="•"/>
              <a:defRPr sz="1800" b="0" i="0" u="none" strike="noStrike" cap="none" baseline="0">
                <a:solidFill>
                  <a:schemeClr val="dk1"/>
                </a:solidFill>
                <a:latin typeface="Arial"/>
                <a:ea typeface="Arial"/>
                <a:cs typeface="Arial"/>
                <a:sym typeface="Arial"/>
              </a:defRPr>
            </a:lvl3pPr>
            <a:lvl4pPr marL="1389063" marR="0" indent="-290513" algn="l" rtl="0">
              <a:spcBef>
                <a:spcPts val="320"/>
              </a:spcBef>
              <a:spcAft>
                <a:spcPts val="320"/>
              </a:spcAft>
              <a:buClr>
                <a:schemeClr val="folHlink"/>
              </a:buClr>
              <a:buFont typeface="Arial"/>
              <a:buChar char="•"/>
              <a:defRPr sz="1600" b="0" i="0" u="none" strike="noStrike" cap="none" baseline="0">
                <a:solidFill>
                  <a:schemeClr val="dk1"/>
                </a:solidFill>
                <a:latin typeface="Arial"/>
                <a:ea typeface="Arial"/>
                <a:cs typeface="Arial"/>
                <a:sym typeface="Arial"/>
              </a:defRPr>
            </a:lvl4pPr>
            <a:lvl5pPr marL="1647825" marR="0" indent="-225425" algn="l" rtl="0">
              <a:spcBef>
                <a:spcPts val="280"/>
              </a:spcBef>
              <a:spcAft>
                <a:spcPts val="280"/>
              </a:spcAft>
              <a:buClr>
                <a:srgbClr val="000000"/>
              </a:buClr>
              <a:buFont typeface="Arial"/>
              <a:buChar char="•"/>
              <a:defRPr sz="1400" b="0" i="0" u="none" strike="noStrike" cap="none" baseline="0">
                <a:solidFill>
                  <a:schemeClr val="dk1"/>
                </a:solidFill>
                <a:latin typeface="Arial"/>
                <a:ea typeface="Arial"/>
                <a:cs typeface="Arial"/>
                <a:sym typeface="Arial"/>
              </a:defRPr>
            </a:lvl5pPr>
            <a:lvl6pPr marL="2105025" marR="0" indent="-225425" algn="l" rtl="0">
              <a:spcBef>
                <a:spcPts val="280"/>
              </a:spcBef>
              <a:spcAft>
                <a:spcPts val="280"/>
              </a:spcAft>
              <a:buClr>
                <a:srgbClr val="000000"/>
              </a:buClr>
              <a:buFont typeface="Arial"/>
              <a:buChar char="•"/>
              <a:defRPr sz="1400" b="0" i="0" u="none" strike="noStrike" cap="none" baseline="0">
                <a:solidFill>
                  <a:schemeClr val="dk1"/>
                </a:solidFill>
                <a:latin typeface="Arial"/>
                <a:ea typeface="Arial"/>
                <a:cs typeface="Arial"/>
                <a:sym typeface="Arial"/>
              </a:defRPr>
            </a:lvl6pPr>
            <a:lvl7pPr marL="2562225" marR="0" indent="-225425" algn="l" rtl="0">
              <a:spcBef>
                <a:spcPts val="280"/>
              </a:spcBef>
              <a:spcAft>
                <a:spcPts val="280"/>
              </a:spcAft>
              <a:buClr>
                <a:srgbClr val="000000"/>
              </a:buClr>
              <a:buFont typeface="Arial"/>
              <a:buChar char="•"/>
              <a:defRPr sz="1400" b="0" i="0" u="none" strike="noStrike" cap="none" baseline="0">
                <a:solidFill>
                  <a:schemeClr val="dk1"/>
                </a:solidFill>
                <a:latin typeface="Arial"/>
                <a:ea typeface="Arial"/>
                <a:cs typeface="Arial"/>
                <a:sym typeface="Arial"/>
              </a:defRPr>
            </a:lvl7pPr>
            <a:lvl8pPr marL="3019425" marR="0" indent="-225425" algn="l" rtl="0">
              <a:spcBef>
                <a:spcPts val="280"/>
              </a:spcBef>
              <a:spcAft>
                <a:spcPts val="280"/>
              </a:spcAft>
              <a:buClr>
                <a:srgbClr val="000000"/>
              </a:buClr>
              <a:buFont typeface="Arial"/>
              <a:buChar char="•"/>
              <a:defRPr sz="1400" b="0" i="0" u="none" strike="noStrike" cap="none" baseline="0">
                <a:solidFill>
                  <a:schemeClr val="dk1"/>
                </a:solidFill>
                <a:latin typeface="Arial"/>
                <a:ea typeface="Arial"/>
                <a:cs typeface="Arial"/>
                <a:sym typeface="Arial"/>
              </a:defRPr>
            </a:lvl8pPr>
            <a:lvl9pPr marL="3476625" marR="0" indent="-225425" algn="l" rtl="0">
              <a:spcBef>
                <a:spcPts val="280"/>
              </a:spcBef>
              <a:spcAft>
                <a:spcPts val="280"/>
              </a:spcAft>
              <a:buClr>
                <a:srgbClr val="000000"/>
              </a:buClr>
              <a:buFont typeface="Arial"/>
              <a:buChar char="•"/>
              <a:defRPr sz="14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 type="obj">
  <p:cSld name="Title and Content">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0" y="0"/>
            <a:ext cx="9144000" cy="1100137"/>
          </a:xfrm>
          <a:prstGeom prst="rect">
            <a:avLst/>
          </a:prstGeom>
          <a:solidFill>
            <a:srgbClr val="003399"/>
          </a:solidFill>
          <a:ln>
            <a:noFill/>
          </a:ln>
        </p:spPr>
        <p:txBody>
          <a:bodyPr lIns="91425" tIns="91425" rIns="91425" bIns="91425" anchor="ctr" anchorCtr="0"/>
          <a:lstStyle>
            <a:lvl1pPr marL="287338" indent="-287338" algn="l" rtl="0">
              <a:lnSpc>
                <a:spcPct val="90000"/>
              </a:lnSpc>
              <a:spcBef>
                <a:spcPts val="0"/>
              </a:spcBef>
              <a:spcAft>
                <a:spcPts val="0"/>
              </a:spcAft>
              <a:defRPr sz="3600" b="1">
                <a:solidFill>
                  <a:schemeClr val="lt1"/>
                </a:solidFill>
                <a:latin typeface="Arial"/>
                <a:ea typeface="Arial"/>
                <a:cs typeface="Arial"/>
                <a:sym typeface="Arial"/>
              </a:defRPr>
            </a:lvl1pPr>
            <a:lvl2pPr marL="287338" indent="-287338" algn="l" rtl="0">
              <a:lnSpc>
                <a:spcPct val="90000"/>
              </a:lnSpc>
              <a:spcBef>
                <a:spcPts val="0"/>
              </a:spcBef>
              <a:spcAft>
                <a:spcPts val="0"/>
              </a:spcAft>
              <a:defRPr sz="3600" b="1">
                <a:solidFill>
                  <a:schemeClr val="lt1"/>
                </a:solidFill>
                <a:latin typeface="Arial"/>
                <a:ea typeface="Arial"/>
                <a:cs typeface="Arial"/>
                <a:sym typeface="Arial"/>
              </a:defRPr>
            </a:lvl2pPr>
            <a:lvl3pPr marL="287338" indent="-287338" algn="l" rtl="0">
              <a:lnSpc>
                <a:spcPct val="90000"/>
              </a:lnSpc>
              <a:spcBef>
                <a:spcPts val="0"/>
              </a:spcBef>
              <a:spcAft>
                <a:spcPts val="0"/>
              </a:spcAft>
              <a:defRPr sz="3600" b="1">
                <a:solidFill>
                  <a:schemeClr val="lt1"/>
                </a:solidFill>
                <a:latin typeface="Arial"/>
                <a:ea typeface="Arial"/>
                <a:cs typeface="Arial"/>
                <a:sym typeface="Arial"/>
              </a:defRPr>
            </a:lvl3pPr>
            <a:lvl4pPr marL="287338" indent="-287338" algn="l" rtl="0">
              <a:lnSpc>
                <a:spcPct val="90000"/>
              </a:lnSpc>
              <a:spcBef>
                <a:spcPts val="0"/>
              </a:spcBef>
              <a:spcAft>
                <a:spcPts val="0"/>
              </a:spcAft>
              <a:defRPr sz="3600" b="1">
                <a:solidFill>
                  <a:schemeClr val="lt1"/>
                </a:solidFill>
                <a:latin typeface="Arial"/>
                <a:ea typeface="Arial"/>
                <a:cs typeface="Arial"/>
                <a:sym typeface="Arial"/>
              </a:defRPr>
            </a:lvl4pPr>
            <a:lvl5pPr marL="287338" indent="-287338" algn="l" rtl="0">
              <a:lnSpc>
                <a:spcPct val="90000"/>
              </a:lnSpc>
              <a:spcBef>
                <a:spcPts val="0"/>
              </a:spcBef>
              <a:spcAft>
                <a:spcPts val="0"/>
              </a:spcAft>
              <a:defRPr sz="3600" b="1">
                <a:solidFill>
                  <a:schemeClr val="lt1"/>
                </a:solidFill>
                <a:latin typeface="Arial"/>
                <a:ea typeface="Arial"/>
                <a:cs typeface="Arial"/>
                <a:sym typeface="Arial"/>
              </a:defRPr>
            </a:lvl5pPr>
            <a:lvl6pPr marL="744538" algn="l" rtl="0">
              <a:lnSpc>
                <a:spcPct val="90000"/>
              </a:lnSpc>
              <a:spcBef>
                <a:spcPts val="0"/>
              </a:spcBef>
              <a:spcAft>
                <a:spcPts val="0"/>
              </a:spcAft>
              <a:defRPr sz="3600" b="1">
                <a:solidFill>
                  <a:schemeClr val="lt1"/>
                </a:solidFill>
                <a:latin typeface="Arial"/>
                <a:ea typeface="Arial"/>
                <a:cs typeface="Arial"/>
                <a:sym typeface="Arial"/>
              </a:defRPr>
            </a:lvl6pPr>
            <a:lvl7pPr marL="1201738" algn="l" rtl="0">
              <a:lnSpc>
                <a:spcPct val="90000"/>
              </a:lnSpc>
              <a:spcBef>
                <a:spcPts val="0"/>
              </a:spcBef>
              <a:spcAft>
                <a:spcPts val="0"/>
              </a:spcAft>
              <a:defRPr sz="3600" b="1">
                <a:solidFill>
                  <a:schemeClr val="lt1"/>
                </a:solidFill>
                <a:latin typeface="Arial"/>
                <a:ea typeface="Arial"/>
                <a:cs typeface="Arial"/>
                <a:sym typeface="Arial"/>
              </a:defRPr>
            </a:lvl7pPr>
            <a:lvl8pPr marL="1658938" algn="l" rtl="0">
              <a:lnSpc>
                <a:spcPct val="90000"/>
              </a:lnSpc>
              <a:spcBef>
                <a:spcPts val="0"/>
              </a:spcBef>
              <a:spcAft>
                <a:spcPts val="0"/>
              </a:spcAft>
              <a:defRPr sz="3600" b="1">
                <a:solidFill>
                  <a:schemeClr val="lt1"/>
                </a:solidFill>
                <a:latin typeface="Arial"/>
                <a:ea typeface="Arial"/>
                <a:cs typeface="Arial"/>
                <a:sym typeface="Arial"/>
              </a:defRPr>
            </a:lvl8pPr>
            <a:lvl9pPr marL="2116138" algn="l" rtl="0">
              <a:lnSpc>
                <a:spcPct val="90000"/>
              </a:lnSpc>
              <a:spcBef>
                <a:spcPts val="0"/>
              </a:spcBef>
              <a:spcAft>
                <a:spcPts val="0"/>
              </a:spcAft>
              <a:defRPr sz="3600" b="1">
                <a:solidFill>
                  <a:schemeClr val="lt1"/>
                </a:solidFill>
                <a:latin typeface="Arial"/>
                <a:ea typeface="Arial"/>
                <a:cs typeface="Arial"/>
                <a:sym typeface="Arial"/>
              </a:defRPr>
            </a:lvl9pPr>
          </a:lstStyle>
          <a:p>
            <a:endParaRPr/>
          </a:p>
        </p:txBody>
      </p:sp>
      <p:sp>
        <p:nvSpPr>
          <p:cNvPr id="118" name="Shape 118"/>
          <p:cNvSpPr txBox="1">
            <a:spLocks noGrp="1"/>
          </p:cNvSpPr>
          <p:nvPr>
            <p:ph type="body" idx="1"/>
          </p:nvPr>
        </p:nvSpPr>
        <p:spPr>
          <a:xfrm>
            <a:off x="309562" y="1611312"/>
            <a:ext cx="8556625" cy="4525961"/>
          </a:xfrm>
          <a:prstGeom prst="rect">
            <a:avLst/>
          </a:prstGeom>
          <a:noFill/>
          <a:ln>
            <a:noFill/>
          </a:ln>
        </p:spPr>
        <p:txBody>
          <a:bodyPr lIns="91425" tIns="91425" rIns="91425" bIns="91425" anchor="t" anchorCtr="0"/>
          <a:lstStyle>
            <a:lvl1pPr marL="342900" indent="-228600" algn="l" rtl="0">
              <a:spcBef>
                <a:spcPts val="480"/>
              </a:spcBef>
              <a:spcAft>
                <a:spcPts val="480"/>
              </a:spcAft>
              <a:buClr>
                <a:srgbClr val="0033CC"/>
              </a:buClr>
              <a:buFont typeface="Arial"/>
              <a:buChar char="•"/>
              <a:defRPr sz="2400">
                <a:solidFill>
                  <a:schemeClr val="dk1"/>
                </a:solidFill>
                <a:latin typeface="Arial"/>
                <a:ea typeface="Arial"/>
                <a:cs typeface="Arial"/>
                <a:sym typeface="Arial"/>
              </a:defRPr>
            </a:lvl1pPr>
            <a:lvl2pPr marL="742950" indent="-273050" algn="l" rtl="0">
              <a:spcBef>
                <a:spcPts val="400"/>
              </a:spcBef>
              <a:spcAft>
                <a:spcPts val="400"/>
              </a:spcAft>
              <a:buClr>
                <a:srgbClr val="C89400"/>
              </a:buClr>
              <a:buFont typeface="Arial"/>
              <a:buChar char="•"/>
              <a:defRPr sz="2000">
                <a:solidFill>
                  <a:schemeClr val="dk1"/>
                </a:solidFill>
                <a:latin typeface="Arial"/>
                <a:ea typeface="Arial"/>
                <a:cs typeface="Arial"/>
                <a:sym typeface="Arial"/>
              </a:defRPr>
            </a:lvl2pPr>
            <a:lvl3pPr marL="1014413" indent="-214312" algn="l" rtl="0">
              <a:spcBef>
                <a:spcPts val="360"/>
              </a:spcBef>
              <a:spcAft>
                <a:spcPts val="360"/>
              </a:spcAft>
              <a:buClr>
                <a:schemeClr val="hlink"/>
              </a:buClr>
              <a:buFont typeface="Arial"/>
              <a:buChar char="•"/>
              <a:defRPr>
                <a:solidFill>
                  <a:schemeClr val="dk1"/>
                </a:solidFill>
                <a:latin typeface="Arial"/>
                <a:ea typeface="Arial"/>
                <a:cs typeface="Arial"/>
                <a:sym typeface="Arial"/>
              </a:defRPr>
            </a:lvl3pPr>
            <a:lvl4pPr marL="1389063" indent="-290513" algn="l" rtl="0">
              <a:spcBef>
                <a:spcPts val="320"/>
              </a:spcBef>
              <a:spcAft>
                <a:spcPts val="320"/>
              </a:spcAft>
              <a:buClr>
                <a:schemeClr val="folHlink"/>
              </a:buClr>
              <a:buFont typeface="Arial"/>
              <a:buChar char="•"/>
              <a:defRPr sz="1600">
                <a:solidFill>
                  <a:schemeClr val="dk1"/>
                </a:solidFill>
                <a:latin typeface="Arial"/>
                <a:ea typeface="Arial"/>
                <a:cs typeface="Arial"/>
                <a:sym typeface="Arial"/>
              </a:defRPr>
            </a:lvl4pPr>
            <a:lvl5pPr marL="1647825" indent="-225425" algn="l" rtl="0">
              <a:spcBef>
                <a:spcPts val="280"/>
              </a:spcBef>
              <a:spcAft>
                <a:spcPts val="280"/>
              </a:spcAft>
              <a:buClr>
                <a:srgbClr val="000000"/>
              </a:buClr>
              <a:buFont typeface="Arial"/>
              <a:buChar char="•"/>
              <a:defRPr sz="1400">
                <a:solidFill>
                  <a:schemeClr val="dk1"/>
                </a:solidFill>
                <a:latin typeface="Arial"/>
                <a:ea typeface="Arial"/>
                <a:cs typeface="Arial"/>
                <a:sym typeface="Arial"/>
              </a:defRPr>
            </a:lvl5pPr>
            <a:lvl6pPr marL="2105025" indent="-225425" algn="l" rtl="0">
              <a:spcBef>
                <a:spcPts val="280"/>
              </a:spcBef>
              <a:spcAft>
                <a:spcPts val="280"/>
              </a:spcAft>
              <a:buClr>
                <a:srgbClr val="000000"/>
              </a:buClr>
              <a:buFont typeface="Arial"/>
              <a:buChar char="•"/>
              <a:defRPr sz="1400">
                <a:solidFill>
                  <a:schemeClr val="dk1"/>
                </a:solidFill>
                <a:latin typeface="Arial"/>
                <a:ea typeface="Arial"/>
                <a:cs typeface="Arial"/>
                <a:sym typeface="Arial"/>
              </a:defRPr>
            </a:lvl6pPr>
            <a:lvl7pPr marL="2562225" indent="-225425" algn="l" rtl="0">
              <a:spcBef>
                <a:spcPts val="280"/>
              </a:spcBef>
              <a:spcAft>
                <a:spcPts val="280"/>
              </a:spcAft>
              <a:buClr>
                <a:srgbClr val="000000"/>
              </a:buClr>
              <a:buFont typeface="Arial"/>
              <a:buChar char="•"/>
              <a:defRPr sz="1400">
                <a:solidFill>
                  <a:schemeClr val="dk1"/>
                </a:solidFill>
                <a:latin typeface="Arial"/>
                <a:ea typeface="Arial"/>
                <a:cs typeface="Arial"/>
                <a:sym typeface="Arial"/>
              </a:defRPr>
            </a:lvl7pPr>
            <a:lvl8pPr marL="3019425" indent="-225425" algn="l" rtl="0">
              <a:spcBef>
                <a:spcPts val="280"/>
              </a:spcBef>
              <a:spcAft>
                <a:spcPts val="280"/>
              </a:spcAft>
              <a:buClr>
                <a:srgbClr val="000000"/>
              </a:buClr>
              <a:buFont typeface="Arial"/>
              <a:buChar char="•"/>
              <a:defRPr sz="1400">
                <a:solidFill>
                  <a:schemeClr val="dk1"/>
                </a:solidFill>
                <a:latin typeface="Arial"/>
                <a:ea typeface="Arial"/>
                <a:cs typeface="Arial"/>
                <a:sym typeface="Arial"/>
              </a:defRPr>
            </a:lvl8pPr>
            <a:lvl9pPr marL="3476625" indent="-225425" algn="l" rtl="0">
              <a:spcBef>
                <a:spcPts val="280"/>
              </a:spcBef>
              <a:spcAft>
                <a:spcPts val="280"/>
              </a:spcAft>
              <a:buClr>
                <a:srgbClr val="000000"/>
              </a:buClr>
              <a:buFont typeface="Arial"/>
              <a:buChar char="•"/>
              <a:defRPr sz="1400">
                <a:solidFill>
                  <a:schemeClr val="dk1"/>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65088" y="6653213"/>
            <a:ext cx="342899" cy="195261"/>
          </a:xfrm>
          <a:prstGeom prst="rect">
            <a:avLst/>
          </a:prstGeom>
          <a:noFill/>
          <a:ln>
            <a:noFill/>
          </a:ln>
        </p:spPr>
        <p:txBody>
          <a:bodyPr lIns="91425" tIns="91425" rIns="91425" bIns="91425" anchor="ctr" anchorCtr="1"/>
          <a:lstStyle>
            <a:lvl1pPr marL="0" marR="0" indent="0" algn="ctr" rtl="0">
              <a:defRPr sz="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Head" type="secHead">
  <p:cSld name="Section Header">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722312" y="4406900"/>
            <a:ext cx="7772400" cy="1362075"/>
          </a:xfrm>
          <a:prstGeom prst="rect">
            <a:avLst/>
          </a:prstGeom>
          <a:solidFill>
            <a:srgbClr val="003399"/>
          </a:solid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22" name="Shape 12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Font typeface="Arial"/>
              <a:buNone/>
              <a:defRPr sz="2000"/>
            </a:lvl1pPr>
            <a:lvl2pPr marL="457200" indent="0" rtl="0">
              <a:buFont typeface="Arial"/>
              <a:buNone/>
              <a:defRPr sz="1800"/>
            </a:lvl2pPr>
            <a:lvl3pPr marL="914400" indent="0" rtl="0">
              <a:buFont typeface="Arial"/>
              <a:buNone/>
              <a:defRPr sz="1600"/>
            </a:lvl3pPr>
            <a:lvl4pPr marL="1371600" indent="0" rtl="0">
              <a:buFont typeface="Arial"/>
              <a:buNone/>
              <a:defRPr sz="1400"/>
            </a:lvl4pPr>
            <a:lvl5pPr marL="1828800" indent="0" rtl="0">
              <a:buFont typeface="Arial"/>
              <a:buNone/>
              <a:defRPr sz="1400"/>
            </a:lvl5pPr>
            <a:lvl6pPr marL="2286000" indent="0" rtl="0">
              <a:buFont typeface="Arial"/>
              <a:buNone/>
              <a:defRPr sz="1400"/>
            </a:lvl6pPr>
            <a:lvl7pPr marL="2743200" indent="0" rtl="0">
              <a:buFont typeface="Arial"/>
              <a:buNone/>
              <a:defRPr sz="1400"/>
            </a:lvl7pPr>
            <a:lvl8pPr marL="3200400" indent="0" rtl="0">
              <a:buFont typeface="Arial"/>
              <a:buNone/>
              <a:defRPr sz="1400"/>
            </a:lvl8pPr>
            <a:lvl9pPr marL="3657600" indent="0" rtl="0">
              <a:buFont typeface="Arial"/>
              <a:buNone/>
              <a:defRPr sz="1400"/>
            </a:lvl9pPr>
          </a:lstStyle>
          <a:p>
            <a:endParaRPr/>
          </a:p>
        </p:txBody>
      </p:sp>
      <p:sp>
        <p:nvSpPr>
          <p:cNvPr id="123" name="Shape 123"/>
          <p:cNvSpPr txBox="1">
            <a:spLocks noGrp="1"/>
          </p:cNvSpPr>
          <p:nvPr>
            <p:ph type="sldNum" idx="12"/>
          </p:nvPr>
        </p:nvSpPr>
        <p:spPr>
          <a:xfrm>
            <a:off x="65088" y="6653213"/>
            <a:ext cx="342899" cy="195261"/>
          </a:xfrm>
          <a:prstGeom prst="rect">
            <a:avLst/>
          </a:prstGeom>
          <a:noFill/>
          <a:ln>
            <a:noFill/>
          </a:ln>
        </p:spPr>
        <p:txBody>
          <a:bodyPr lIns="91425" tIns="91425" rIns="91425" bIns="91425" anchor="ctr" anchorCtr="1"/>
          <a:lstStyle>
            <a:lvl1pPr marL="0" marR="0" indent="0" algn="ctr" rtl="0">
              <a:defRPr sz="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Shape 23"/>
          <p:cNvSpPr/>
          <p:nvPr/>
        </p:nvSpPr>
        <p:spPr>
          <a:xfrm rot="10800000">
            <a:off x="0" y="5857874"/>
            <a:ext cx="9144000" cy="1000125"/>
          </a:xfrm>
          <a:custGeom>
            <a:avLst/>
            <a:gdLst/>
            <a:ahLst/>
            <a:cxnLst/>
            <a:rect l="0" t="0" r="0" b="0"/>
            <a:pathLst>
              <a:path w="120000" h="120000" extrusionOk="0">
                <a:moveTo>
                  <a:pt x="0" y="0"/>
                </a:moveTo>
                <a:lnTo>
                  <a:pt x="0" y="93471"/>
                </a:lnTo>
                <a:lnTo>
                  <a:pt x="1514" y="97438"/>
                </a:lnTo>
                <a:lnTo>
                  <a:pt x="3073" y="101157"/>
                </a:lnTo>
                <a:lnTo>
                  <a:pt x="4679" y="104380"/>
                </a:lnTo>
                <a:lnTo>
                  <a:pt x="6284" y="107107"/>
                </a:lnTo>
                <a:lnTo>
                  <a:pt x="7890" y="109835"/>
                </a:lnTo>
                <a:lnTo>
                  <a:pt x="9541" y="112066"/>
                </a:lnTo>
                <a:lnTo>
                  <a:pt x="11239" y="114050"/>
                </a:lnTo>
                <a:lnTo>
                  <a:pt x="12936" y="115785"/>
                </a:lnTo>
                <a:lnTo>
                  <a:pt x="14633" y="117025"/>
                </a:lnTo>
                <a:lnTo>
                  <a:pt x="16376" y="118264"/>
                </a:lnTo>
                <a:lnTo>
                  <a:pt x="18119" y="119008"/>
                </a:lnTo>
                <a:lnTo>
                  <a:pt x="19862" y="119504"/>
                </a:lnTo>
                <a:lnTo>
                  <a:pt x="21651" y="120000"/>
                </a:lnTo>
                <a:lnTo>
                  <a:pt x="25275" y="120000"/>
                </a:lnTo>
                <a:lnTo>
                  <a:pt x="27110" y="119752"/>
                </a:lnTo>
                <a:lnTo>
                  <a:pt x="28945" y="119256"/>
                </a:lnTo>
                <a:lnTo>
                  <a:pt x="30826" y="118512"/>
                </a:lnTo>
                <a:lnTo>
                  <a:pt x="32661" y="117769"/>
                </a:lnTo>
                <a:lnTo>
                  <a:pt x="34587" y="116777"/>
                </a:lnTo>
                <a:lnTo>
                  <a:pt x="38349" y="114298"/>
                </a:lnTo>
                <a:lnTo>
                  <a:pt x="42202" y="111322"/>
                </a:lnTo>
                <a:lnTo>
                  <a:pt x="46101" y="108099"/>
                </a:lnTo>
                <a:lnTo>
                  <a:pt x="50000" y="104628"/>
                </a:lnTo>
                <a:lnTo>
                  <a:pt x="57936" y="96942"/>
                </a:lnTo>
                <a:lnTo>
                  <a:pt x="65917" y="89008"/>
                </a:lnTo>
                <a:lnTo>
                  <a:pt x="69908" y="85289"/>
                </a:lnTo>
                <a:lnTo>
                  <a:pt x="73899" y="81818"/>
                </a:lnTo>
                <a:lnTo>
                  <a:pt x="77890" y="78595"/>
                </a:lnTo>
                <a:lnTo>
                  <a:pt x="81881" y="75868"/>
                </a:lnTo>
                <a:lnTo>
                  <a:pt x="85826" y="73884"/>
                </a:lnTo>
                <a:lnTo>
                  <a:pt x="87798" y="72893"/>
                </a:lnTo>
                <a:lnTo>
                  <a:pt x="89771" y="72149"/>
                </a:lnTo>
                <a:lnTo>
                  <a:pt x="91743" y="71653"/>
                </a:lnTo>
                <a:lnTo>
                  <a:pt x="93716" y="71405"/>
                </a:lnTo>
                <a:lnTo>
                  <a:pt x="95642" y="71157"/>
                </a:lnTo>
                <a:lnTo>
                  <a:pt x="97615" y="71405"/>
                </a:lnTo>
                <a:lnTo>
                  <a:pt x="99541" y="71653"/>
                </a:lnTo>
                <a:lnTo>
                  <a:pt x="101468" y="72149"/>
                </a:lnTo>
                <a:lnTo>
                  <a:pt x="103349" y="72893"/>
                </a:lnTo>
                <a:lnTo>
                  <a:pt x="105275" y="74132"/>
                </a:lnTo>
                <a:lnTo>
                  <a:pt x="107156" y="75372"/>
                </a:lnTo>
                <a:lnTo>
                  <a:pt x="109037" y="76860"/>
                </a:lnTo>
                <a:lnTo>
                  <a:pt x="110917" y="78843"/>
                </a:lnTo>
                <a:lnTo>
                  <a:pt x="112752" y="81074"/>
                </a:lnTo>
                <a:lnTo>
                  <a:pt x="114587" y="83554"/>
                </a:lnTo>
                <a:lnTo>
                  <a:pt x="116422" y="86529"/>
                </a:lnTo>
                <a:lnTo>
                  <a:pt x="118211" y="89504"/>
                </a:lnTo>
                <a:lnTo>
                  <a:pt x="120000" y="93223"/>
                </a:lnTo>
                <a:lnTo>
                  <a:pt x="120000" y="0"/>
                </a:lnTo>
                <a:close/>
              </a:path>
            </a:pathLst>
          </a:custGeom>
          <a:solidFill>
            <a:srgbClr val="FFC211"/>
          </a:solidFill>
          <a:ln>
            <a:noFill/>
          </a:ln>
        </p:spPr>
        <p:txBody>
          <a:bodyPr lIns="91425" tIns="91425" rIns="91425" bIns="91425" anchor="ctr" anchorCtr="0">
            <a:noAutofit/>
          </a:bodyPr>
          <a:lstStyle/>
          <a:p>
            <a:endParaRPr/>
          </a:p>
        </p:txBody>
      </p:sp>
      <p:sp>
        <p:nvSpPr>
          <p:cNvPr id="24" name="Shape 24"/>
          <p:cNvSpPr txBox="1">
            <a:spLocks noGrp="1"/>
          </p:cNvSpPr>
          <p:nvPr>
            <p:ph type="body" idx="1"/>
          </p:nvPr>
        </p:nvSpPr>
        <p:spPr>
          <a:xfrm>
            <a:off x="309562" y="1611312"/>
            <a:ext cx="8556625" cy="4525961"/>
          </a:xfrm>
          <a:prstGeom prst="rect">
            <a:avLst/>
          </a:prstGeom>
          <a:noFill/>
          <a:ln>
            <a:noFill/>
          </a:ln>
        </p:spPr>
        <p:txBody>
          <a:bodyPr lIns="91425" tIns="91425" rIns="91425" bIns="91425" anchor="t" anchorCtr="0"/>
          <a:lstStyle>
            <a:lvl1pPr marL="342900" marR="0" indent="-228600" algn="l" rtl="0">
              <a:spcBef>
                <a:spcPts val="480"/>
              </a:spcBef>
              <a:spcAft>
                <a:spcPts val="480"/>
              </a:spcAft>
              <a:buClr>
                <a:srgbClr val="0033CC"/>
              </a:buClr>
              <a:buFont typeface="Arial"/>
              <a:buChar char="•"/>
              <a:defRPr sz="2400" b="0" i="0" u="none" strike="noStrike" cap="none" baseline="0">
                <a:solidFill>
                  <a:schemeClr val="dk1"/>
                </a:solidFill>
                <a:latin typeface="Arial"/>
                <a:ea typeface="Arial"/>
                <a:cs typeface="Arial"/>
                <a:sym typeface="Arial"/>
              </a:defRPr>
            </a:lvl1pPr>
            <a:lvl2pPr marL="742950" marR="0" indent="-273050" algn="l" rtl="0">
              <a:spcBef>
                <a:spcPts val="400"/>
              </a:spcBef>
              <a:spcAft>
                <a:spcPts val="400"/>
              </a:spcAft>
              <a:buClr>
                <a:srgbClr val="C89400"/>
              </a:buClr>
              <a:buFont typeface="Arial"/>
              <a:buChar char="•"/>
              <a:defRPr sz="2000" b="0" i="0" u="none" strike="noStrike" cap="none" baseline="0">
                <a:solidFill>
                  <a:schemeClr val="dk1"/>
                </a:solidFill>
                <a:latin typeface="Arial"/>
                <a:ea typeface="Arial"/>
                <a:cs typeface="Arial"/>
                <a:sym typeface="Arial"/>
              </a:defRPr>
            </a:lvl2pPr>
            <a:lvl3pPr marL="1014413" marR="0" indent="-214312" algn="l" rtl="0">
              <a:spcBef>
                <a:spcPts val="360"/>
              </a:spcBef>
              <a:spcAft>
                <a:spcPts val="360"/>
              </a:spcAft>
              <a:buClr>
                <a:schemeClr val="hlink"/>
              </a:buClr>
              <a:buFont typeface="Arial"/>
              <a:buChar char="•"/>
              <a:defRPr sz="1800" b="0" i="0" u="none" strike="noStrike" cap="none" baseline="0">
                <a:solidFill>
                  <a:schemeClr val="dk1"/>
                </a:solidFill>
                <a:latin typeface="Arial"/>
                <a:ea typeface="Arial"/>
                <a:cs typeface="Arial"/>
                <a:sym typeface="Arial"/>
              </a:defRPr>
            </a:lvl3pPr>
            <a:lvl4pPr marL="1389063" marR="0" indent="-290513" algn="l" rtl="0">
              <a:spcBef>
                <a:spcPts val="320"/>
              </a:spcBef>
              <a:spcAft>
                <a:spcPts val="320"/>
              </a:spcAft>
              <a:buClr>
                <a:schemeClr val="folHlink"/>
              </a:buClr>
              <a:buFont typeface="Arial"/>
              <a:buChar char="•"/>
              <a:defRPr sz="1600" b="0" i="0" u="none" strike="noStrike" cap="none" baseline="0">
                <a:solidFill>
                  <a:schemeClr val="dk1"/>
                </a:solidFill>
                <a:latin typeface="Arial"/>
                <a:ea typeface="Arial"/>
                <a:cs typeface="Arial"/>
                <a:sym typeface="Arial"/>
              </a:defRPr>
            </a:lvl4pPr>
            <a:lvl5pPr marL="1647825" marR="0" indent="-225425" algn="l" rtl="0">
              <a:spcBef>
                <a:spcPts val="280"/>
              </a:spcBef>
              <a:spcAft>
                <a:spcPts val="280"/>
              </a:spcAft>
              <a:buClr>
                <a:srgbClr val="000000"/>
              </a:buClr>
              <a:buFont typeface="Arial"/>
              <a:buChar char="•"/>
              <a:defRPr sz="1400" b="0" i="0" u="none" strike="noStrike" cap="none" baseline="0">
                <a:solidFill>
                  <a:schemeClr val="dk1"/>
                </a:solidFill>
                <a:latin typeface="Arial"/>
                <a:ea typeface="Arial"/>
                <a:cs typeface="Arial"/>
                <a:sym typeface="Arial"/>
              </a:defRPr>
            </a:lvl5pPr>
            <a:lvl6pPr marL="2105025" marR="0" indent="-225425" algn="l" rtl="0">
              <a:spcBef>
                <a:spcPts val="280"/>
              </a:spcBef>
              <a:spcAft>
                <a:spcPts val="280"/>
              </a:spcAft>
              <a:buClr>
                <a:srgbClr val="000000"/>
              </a:buClr>
              <a:buFont typeface="Arial"/>
              <a:buChar char="•"/>
              <a:defRPr sz="1400" b="0" i="0" u="none" strike="noStrike" cap="none" baseline="0">
                <a:solidFill>
                  <a:schemeClr val="dk1"/>
                </a:solidFill>
                <a:latin typeface="Arial"/>
                <a:ea typeface="Arial"/>
                <a:cs typeface="Arial"/>
                <a:sym typeface="Arial"/>
              </a:defRPr>
            </a:lvl6pPr>
            <a:lvl7pPr marL="2562225" marR="0" indent="-225425" algn="l" rtl="0">
              <a:spcBef>
                <a:spcPts val="280"/>
              </a:spcBef>
              <a:spcAft>
                <a:spcPts val="280"/>
              </a:spcAft>
              <a:buClr>
                <a:srgbClr val="000000"/>
              </a:buClr>
              <a:buFont typeface="Arial"/>
              <a:buChar char="•"/>
              <a:defRPr sz="1400" b="0" i="0" u="none" strike="noStrike" cap="none" baseline="0">
                <a:solidFill>
                  <a:schemeClr val="dk1"/>
                </a:solidFill>
                <a:latin typeface="Arial"/>
                <a:ea typeface="Arial"/>
                <a:cs typeface="Arial"/>
                <a:sym typeface="Arial"/>
              </a:defRPr>
            </a:lvl7pPr>
            <a:lvl8pPr marL="3019425" marR="0" indent="-225425" algn="l" rtl="0">
              <a:spcBef>
                <a:spcPts val="280"/>
              </a:spcBef>
              <a:spcAft>
                <a:spcPts val="280"/>
              </a:spcAft>
              <a:buClr>
                <a:srgbClr val="000000"/>
              </a:buClr>
              <a:buFont typeface="Arial"/>
              <a:buChar char="•"/>
              <a:defRPr sz="1400" b="0" i="0" u="none" strike="noStrike" cap="none" baseline="0">
                <a:solidFill>
                  <a:schemeClr val="dk1"/>
                </a:solidFill>
                <a:latin typeface="Arial"/>
                <a:ea typeface="Arial"/>
                <a:cs typeface="Arial"/>
                <a:sym typeface="Arial"/>
              </a:defRPr>
            </a:lvl8pPr>
            <a:lvl9pPr marL="3476625" marR="0" indent="-225425" algn="l" rtl="0">
              <a:spcBef>
                <a:spcPts val="280"/>
              </a:spcBef>
              <a:spcAft>
                <a:spcPts val="280"/>
              </a:spcAft>
              <a:buClr>
                <a:srgbClr val="000000"/>
              </a:buClr>
              <a:buFont typeface="Arial"/>
              <a:buChar char="•"/>
              <a:defRPr sz="1400" b="0" i="0" u="none" strike="noStrike" cap="none" baseline="0">
                <a:solidFill>
                  <a:schemeClr val="dk1"/>
                </a:solidFill>
                <a:latin typeface="Arial"/>
                <a:ea typeface="Arial"/>
                <a:cs typeface="Arial"/>
                <a:sym typeface="Arial"/>
              </a:defRPr>
            </a:lvl9pPr>
          </a:lstStyle>
          <a:p>
            <a:endParaRPr/>
          </a:p>
        </p:txBody>
      </p:sp>
      <p:sp>
        <p:nvSpPr>
          <p:cNvPr id="25" name="Shape 25"/>
          <p:cNvSpPr txBox="1">
            <a:spLocks noGrp="1"/>
          </p:cNvSpPr>
          <p:nvPr>
            <p:ph type="title"/>
          </p:nvPr>
        </p:nvSpPr>
        <p:spPr>
          <a:xfrm>
            <a:off x="0" y="0"/>
            <a:ext cx="9144000" cy="1100137"/>
          </a:xfrm>
          <a:prstGeom prst="rect">
            <a:avLst/>
          </a:prstGeom>
          <a:solidFill>
            <a:srgbClr val="003399"/>
          </a:solidFill>
          <a:ln>
            <a:noFill/>
          </a:ln>
        </p:spPr>
        <p:txBody>
          <a:bodyPr lIns="91425" tIns="91425" rIns="91425" bIns="91425" anchor="ctr" anchorCtr="0"/>
          <a:lstStyle>
            <a:lvl1pPr marL="287338" marR="0" indent="-287338" algn="l" rtl="0">
              <a:lnSpc>
                <a:spcPct val="90000"/>
              </a:lnSpc>
              <a:spcBef>
                <a:spcPts val="0"/>
              </a:spcBef>
              <a:spcAft>
                <a:spcPts val="0"/>
              </a:spcAft>
              <a:defRPr sz="3600" b="1" i="0" u="none" strike="noStrike" cap="none" baseline="0">
                <a:solidFill>
                  <a:schemeClr val="lt1"/>
                </a:solidFill>
                <a:latin typeface="Arial"/>
                <a:ea typeface="Arial"/>
                <a:cs typeface="Arial"/>
                <a:sym typeface="Arial"/>
              </a:defRPr>
            </a:lvl1pPr>
            <a:lvl2pPr marL="287338" marR="0" indent="-287338" algn="l" rtl="0">
              <a:lnSpc>
                <a:spcPct val="90000"/>
              </a:lnSpc>
              <a:spcBef>
                <a:spcPts val="0"/>
              </a:spcBef>
              <a:spcAft>
                <a:spcPts val="0"/>
              </a:spcAft>
              <a:defRPr sz="3600" b="1" i="0" u="none" strike="noStrike" cap="none" baseline="0">
                <a:solidFill>
                  <a:schemeClr val="lt1"/>
                </a:solidFill>
                <a:latin typeface="Arial"/>
                <a:ea typeface="Arial"/>
                <a:cs typeface="Arial"/>
                <a:sym typeface="Arial"/>
              </a:defRPr>
            </a:lvl2pPr>
            <a:lvl3pPr marL="287338" marR="0" indent="-287338" algn="l" rtl="0">
              <a:lnSpc>
                <a:spcPct val="90000"/>
              </a:lnSpc>
              <a:spcBef>
                <a:spcPts val="0"/>
              </a:spcBef>
              <a:spcAft>
                <a:spcPts val="0"/>
              </a:spcAft>
              <a:defRPr sz="3600" b="1" i="0" u="none" strike="noStrike" cap="none" baseline="0">
                <a:solidFill>
                  <a:schemeClr val="lt1"/>
                </a:solidFill>
                <a:latin typeface="Arial"/>
                <a:ea typeface="Arial"/>
                <a:cs typeface="Arial"/>
                <a:sym typeface="Arial"/>
              </a:defRPr>
            </a:lvl3pPr>
            <a:lvl4pPr marL="287338" marR="0" indent="-287338" algn="l" rtl="0">
              <a:lnSpc>
                <a:spcPct val="90000"/>
              </a:lnSpc>
              <a:spcBef>
                <a:spcPts val="0"/>
              </a:spcBef>
              <a:spcAft>
                <a:spcPts val="0"/>
              </a:spcAft>
              <a:defRPr sz="3600" b="1" i="0" u="none" strike="noStrike" cap="none" baseline="0">
                <a:solidFill>
                  <a:schemeClr val="lt1"/>
                </a:solidFill>
                <a:latin typeface="Arial"/>
                <a:ea typeface="Arial"/>
                <a:cs typeface="Arial"/>
                <a:sym typeface="Arial"/>
              </a:defRPr>
            </a:lvl4pPr>
            <a:lvl5pPr marL="287338" marR="0" indent="-287338" algn="l" rtl="0">
              <a:lnSpc>
                <a:spcPct val="90000"/>
              </a:lnSpc>
              <a:spcBef>
                <a:spcPts val="0"/>
              </a:spcBef>
              <a:spcAft>
                <a:spcPts val="0"/>
              </a:spcAft>
              <a:defRPr sz="3600" b="1" i="0" u="none" strike="noStrike" cap="none" baseline="0">
                <a:solidFill>
                  <a:schemeClr val="lt1"/>
                </a:solidFill>
                <a:latin typeface="Arial"/>
                <a:ea typeface="Arial"/>
                <a:cs typeface="Arial"/>
                <a:sym typeface="Arial"/>
              </a:defRPr>
            </a:lvl5pPr>
            <a:lvl6pPr marL="744538" marR="0" indent="-7937" algn="l" rtl="0">
              <a:lnSpc>
                <a:spcPct val="90000"/>
              </a:lnSpc>
              <a:spcBef>
                <a:spcPts val="0"/>
              </a:spcBef>
              <a:spcAft>
                <a:spcPts val="0"/>
              </a:spcAft>
              <a:defRPr sz="3600" b="1" i="0" u="none" strike="noStrike" cap="none" baseline="0">
                <a:solidFill>
                  <a:schemeClr val="lt1"/>
                </a:solidFill>
                <a:latin typeface="Arial"/>
                <a:ea typeface="Arial"/>
                <a:cs typeface="Arial"/>
                <a:sym typeface="Arial"/>
              </a:defRPr>
            </a:lvl6pPr>
            <a:lvl7pPr marL="1201738" marR="0" indent="-7937" algn="l" rtl="0">
              <a:lnSpc>
                <a:spcPct val="90000"/>
              </a:lnSpc>
              <a:spcBef>
                <a:spcPts val="0"/>
              </a:spcBef>
              <a:spcAft>
                <a:spcPts val="0"/>
              </a:spcAft>
              <a:defRPr sz="3600" b="1" i="0" u="none" strike="noStrike" cap="none" baseline="0">
                <a:solidFill>
                  <a:schemeClr val="lt1"/>
                </a:solidFill>
                <a:latin typeface="Arial"/>
                <a:ea typeface="Arial"/>
                <a:cs typeface="Arial"/>
                <a:sym typeface="Arial"/>
              </a:defRPr>
            </a:lvl7pPr>
            <a:lvl8pPr marL="1658938" marR="0" indent="-7938" algn="l" rtl="0">
              <a:lnSpc>
                <a:spcPct val="90000"/>
              </a:lnSpc>
              <a:spcBef>
                <a:spcPts val="0"/>
              </a:spcBef>
              <a:spcAft>
                <a:spcPts val="0"/>
              </a:spcAft>
              <a:defRPr sz="3600" b="1" i="0" u="none" strike="noStrike" cap="none" baseline="0">
                <a:solidFill>
                  <a:schemeClr val="lt1"/>
                </a:solidFill>
                <a:latin typeface="Arial"/>
                <a:ea typeface="Arial"/>
                <a:cs typeface="Arial"/>
                <a:sym typeface="Arial"/>
              </a:defRPr>
            </a:lvl8pPr>
            <a:lvl9pPr marL="2116138" marR="0" indent="-7938" algn="l" rtl="0">
              <a:lnSpc>
                <a:spcPct val="90000"/>
              </a:lnSpc>
              <a:spcBef>
                <a:spcPts val="0"/>
              </a:spcBef>
              <a:spcAft>
                <a:spcPts val="0"/>
              </a:spcAft>
              <a:defRPr sz="3600" b="1" i="0" u="none" strike="noStrike" cap="none" baseline="0">
                <a:solidFill>
                  <a:schemeClr val="lt1"/>
                </a:solidFill>
                <a:latin typeface="Arial"/>
                <a:ea typeface="Arial"/>
                <a:cs typeface="Arial"/>
                <a:sym typeface="Arial"/>
              </a:defRPr>
            </a:lvl9pPr>
          </a:lstStyle>
          <a:p>
            <a:endParaRPr/>
          </a:p>
        </p:txBody>
      </p:sp>
      <p:sp>
        <p:nvSpPr>
          <p:cNvPr id="26" name="Shape 26"/>
          <p:cNvSpPr txBox="1"/>
          <p:nvPr/>
        </p:nvSpPr>
        <p:spPr>
          <a:xfrm>
            <a:off x="187325" y="6651625"/>
            <a:ext cx="1452562" cy="214312"/>
          </a:xfrm>
          <a:prstGeom prst="rect">
            <a:avLst/>
          </a:prstGeom>
          <a:noFill/>
          <a:ln>
            <a:noFill/>
          </a:ln>
        </p:spPr>
        <p:txBody>
          <a:bodyPr lIns="91425" tIns="45700" rIns="91425" bIns="45700" anchor="t" anchorCtr="0">
            <a:noAutofit/>
          </a:bodyPr>
          <a:lstStyle/>
          <a:p>
            <a:pPr marL="0" marR="0" lvl="0" indent="0" algn="r" rtl="0">
              <a:spcBef>
                <a:spcPts val="400"/>
              </a:spcBef>
              <a:spcAft>
                <a:spcPts val="0"/>
              </a:spcAft>
              <a:buSzPct val="25000"/>
              <a:buNone/>
            </a:pPr>
            <a:r>
              <a:rPr lang="en" sz="800" b="0" i="1" u="none" strike="noStrike" cap="none" baseline="0">
                <a:solidFill>
                  <a:schemeClr val="dk1"/>
                </a:solidFill>
                <a:latin typeface="Arial"/>
                <a:ea typeface="Arial"/>
                <a:cs typeface="Arial"/>
                <a:sym typeface="Arial"/>
              </a:rPr>
              <a:t>Tech Data Confidential</a:t>
            </a:r>
          </a:p>
        </p:txBody>
      </p:sp>
      <p:sp>
        <p:nvSpPr>
          <p:cNvPr id="27" name="Shape 27"/>
          <p:cNvSpPr txBox="1">
            <a:spLocks noGrp="1"/>
          </p:cNvSpPr>
          <p:nvPr>
            <p:ph type="sldNum" idx="12"/>
          </p:nvPr>
        </p:nvSpPr>
        <p:spPr>
          <a:xfrm>
            <a:off x="65088" y="6653213"/>
            <a:ext cx="342899" cy="195261"/>
          </a:xfrm>
          <a:prstGeom prst="rect">
            <a:avLst/>
          </a:prstGeom>
          <a:noFill/>
          <a:ln>
            <a:noFill/>
          </a:ln>
        </p:spPr>
        <p:txBody>
          <a:bodyPr lIns="91425" tIns="91425" rIns="91425" bIns="91425" anchor="ctr" anchorCtr="1"/>
          <a:lstStyle>
            <a:lvl1pPr marL="0" marR="0" indent="0" algn="ctr" rtl="0">
              <a:defRPr sz="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grpSp>
        <p:nvGrpSpPr>
          <p:cNvPr id="28" name="Shape 28"/>
          <p:cNvGrpSpPr/>
          <p:nvPr/>
        </p:nvGrpSpPr>
        <p:grpSpPr>
          <a:xfrm>
            <a:off x="7798692" y="6407991"/>
            <a:ext cx="1257101" cy="247554"/>
            <a:chOff x="187500" y="810000"/>
            <a:chExt cx="2625000" cy="1380000"/>
          </a:xfrm>
        </p:grpSpPr>
        <p:sp>
          <p:nvSpPr>
            <p:cNvPr id="29" name="Shape 29"/>
            <p:cNvSpPr/>
            <p:nvPr/>
          </p:nvSpPr>
          <p:spPr>
            <a:xfrm>
              <a:off x="187500" y="810000"/>
              <a:ext cx="2625000" cy="993750"/>
            </a:xfrm>
            <a:custGeom>
              <a:avLst/>
              <a:gdLst/>
              <a:ahLst/>
              <a:cxnLst/>
              <a:rect l="0" t="0" r="0" b="0"/>
              <a:pathLst>
                <a:path w="105000" h="39750" extrusionOk="0">
                  <a:moveTo>
                    <a:pt x="0" y="0"/>
                  </a:moveTo>
                  <a:lnTo>
                    <a:pt x="0" y="39750"/>
                  </a:lnTo>
                  <a:lnTo>
                    <a:pt x="105000" y="39750"/>
                  </a:lnTo>
                  <a:lnTo>
                    <a:pt x="105000" y="0"/>
                  </a:lnTo>
                  <a:close/>
                </a:path>
              </a:pathLst>
            </a:custGeom>
            <a:solidFill>
              <a:srgbClr val="003399"/>
            </a:solidFill>
            <a:ln>
              <a:noFill/>
            </a:ln>
          </p:spPr>
          <p:txBody>
            <a:bodyPr lIns="91425" tIns="91425" rIns="91425" bIns="91425" anchor="ctr" anchorCtr="0">
              <a:noAutofit/>
            </a:bodyPr>
            <a:lstStyle/>
            <a:p>
              <a:endParaRPr/>
            </a:p>
          </p:txBody>
        </p:sp>
        <p:sp>
          <p:nvSpPr>
            <p:cNvPr id="30" name="Shape 30"/>
            <p:cNvSpPr/>
            <p:nvPr/>
          </p:nvSpPr>
          <p:spPr>
            <a:xfrm>
              <a:off x="290000" y="982500"/>
              <a:ext cx="247500" cy="453750"/>
            </a:xfrm>
            <a:custGeom>
              <a:avLst/>
              <a:gdLst/>
              <a:ahLst/>
              <a:cxnLst/>
              <a:rect l="0" t="0" r="0" b="0"/>
              <a:pathLst>
                <a:path w="9900" h="18150" extrusionOk="0">
                  <a:moveTo>
                    <a:pt x="0" y="0"/>
                  </a:moveTo>
                  <a:lnTo>
                    <a:pt x="0" y="4350"/>
                  </a:lnTo>
                  <a:lnTo>
                    <a:pt x="2600" y="4350"/>
                  </a:lnTo>
                  <a:lnTo>
                    <a:pt x="2600" y="18150"/>
                  </a:lnTo>
                  <a:lnTo>
                    <a:pt x="6800" y="14700"/>
                  </a:lnTo>
                  <a:lnTo>
                    <a:pt x="6800" y="4350"/>
                  </a:lnTo>
                  <a:lnTo>
                    <a:pt x="9900" y="4350"/>
                  </a:lnTo>
                  <a:lnTo>
                    <a:pt x="9900" y="0"/>
                  </a:lnTo>
                  <a:close/>
                </a:path>
              </a:pathLst>
            </a:custGeom>
            <a:solidFill>
              <a:srgbClr val="FFFFFF"/>
            </a:solidFill>
            <a:ln>
              <a:noFill/>
            </a:ln>
          </p:spPr>
          <p:txBody>
            <a:bodyPr lIns="91425" tIns="91425" rIns="91425" bIns="91425" anchor="ctr" anchorCtr="0">
              <a:noAutofit/>
            </a:bodyPr>
            <a:lstStyle/>
            <a:p>
              <a:endParaRPr/>
            </a:p>
          </p:txBody>
        </p:sp>
        <p:sp>
          <p:nvSpPr>
            <p:cNvPr id="31" name="Shape 31"/>
            <p:cNvSpPr/>
            <p:nvPr/>
          </p:nvSpPr>
          <p:spPr>
            <a:xfrm>
              <a:off x="355000" y="982500"/>
              <a:ext cx="312500" cy="690000"/>
            </a:xfrm>
            <a:custGeom>
              <a:avLst/>
              <a:gdLst/>
              <a:ahLst/>
              <a:cxnLst/>
              <a:rect l="0" t="0" r="0" b="0"/>
              <a:pathLst>
                <a:path w="12500" h="27600" extrusionOk="0">
                  <a:moveTo>
                    <a:pt x="8100" y="0"/>
                  </a:moveTo>
                  <a:lnTo>
                    <a:pt x="8100" y="4350"/>
                  </a:lnTo>
                  <a:lnTo>
                    <a:pt x="8900" y="4350"/>
                  </a:lnTo>
                  <a:lnTo>
                    <a:pt x="9100" y="4650"/>
                  </a:lnTo>
                  <a:lnTo>
                    <a:pt x="9200" y="5100"/>
                  </a:lnTo>
                  <a:lnTo>
                    <a:pt x="9200" y="5850"/>
                  </a:lnTo>
                  <a:lnTo>
                    <a:pt x="9200" y="9900"/>
                  </a:lnTo>
                  <a:lnTo>
                    <a:pt x="9200" y="10500"/>
                  </a:lnTo>
                  <a:lnTo>
                    <a:pt x="9100" y="10950"/>
                  </a:lnTo>
                  <a:lnTo>
                    <a:pt x="9000" y="11400"/>
                  </a:lnTo>
                  <a:lnTo>
                    <a:pt x="8700" y="11850"/>
                  </a:lnTo>
                  <a:lnTo>
                    <a:pt x="4200" y="15750"/>
                  </a:lnTo>
                  <a:lnTo>
                    <a:pt x="0" y="19500"/>
                  </a:lnTo>
                  <a:lnTo>
                    <a:pt x="0" y="27600"/>
                  </a:lnTo>
                  <a:lnTo>
                    <a:pt x="11200" y="15150"/>
                  </a:lnTo>
                  <a:lnTo>
                    <a:pt x="11700" y="14400"/>
                  </a:lnTo>
                  <a:lnTo>
                    <a:pt x="12100" y="13350"/>
                  </a:lnTo>
                  <a:lnTo>
                    <a:pt x="12400" y="11850"/>
                  </a:lnTo>
                  <a:lnTo>
                    <a:pt x="12500" y="9900"/>
                  </a:lnTo>
                  <a:lnTo>
                    <a:pt x="12500" y="2100"/>
                  </a:lnTo>
                  <a:lnTo>
                    <a:pt x="12400" y="1350"/>
                  </a:lnTo>
                  <a:lnTo>
                    <a:pt x="12200" y="600"/>
                  </a:lnTo>
                  <a:lnTo>
                    <a:pt x="12100" y="300"/>
                  </a:lnTo>
                  <a:lnTo>
                    <a:pt x="11900" y="150"/>
                  </a:lnTo>
                  <a:lnTo>
                    <a:pt x="11600" y="0"/>
                  </a:lnTo>
                  <a:close/>
                </a:path>
              </a:pathLst>
            </a:custGeom>
            <a:solidFill>
              <a:srgbClr val="FFFFFF"/>
            </a:solidFill>
            <a:ln>
              <a:noFill/>
            </a:ln>
          </p:spPr>
          <p:txBody>
            <a:bodyPr lIns="91425" tIns="91425" rIns="91425" bIns="91425" anchor="ctr" anchorCtr="0">
              <a:noAutofit/>
            </a:bodyPr>
            <a:lstStyle/>
            <a:p>
              <a:endParaRPr/>
            </a:p>
          </p:txBody>
        </p:sp>
        <p:sp>
          <p:nvSpPr>
            <p:cNvPr id="32" name="Shape 32"/>
            <p:cNvSpPr/>
            <p:nvPr/>
          </p:nvSpPr>
          <p:spPr>
            <a:xfrm>
              <a:off x="795000" y="963750"/>
              <a:ext cx="265000" cy="532500"/>
            </a:xfrm>
            <a:custGeom>
              <a:avLst/>
              <a:gdLst/>
              <a:ahLst/>
              <a:cxnLst/>
              <a:rect l="0" t="0" r="0" b="0"/>
              <a:pathLst>
                <a:path w="10600" h="21300" extrusionOk="0">
                  <a:moveTo>
                    <a:pt x="10400" y="0"/>
                  </a:moveTo>
                  <a:lnTo>
                    <a:pt x="10000" y="600"/>
                  </a:lnTo>
                  <a:lnTo>
                    <a:pt x="9800" y="900"/>
                  </a:lnTo>
                  <a:lnTo>
                    <a:pt x="9600" y="1050"/>
                  </a:lnTo>
                  <a:lnTo>
                    <a:pt x="1700" y="1050"/>
                  </a:lnTo>
                  <a:lnTo>
                    <a:pt x="1200" y="1200"/>
                  </a:lnTo>
                  <a:lnTo>
                    <a:pt x="900" y="1500"/>
                  </a:lnTo>
                  <a:lnTo>
                    <a:pt x="600" y="1800"/>
                  </a:lnTo>
                  <a:lnTo>
                    <a:pt x="500" y="2250"/>
                  </a:lnTo>
                  <a:lnTo>
                    <a:pt x="0" y="4800"/>
                  </a:lnTo>
                  <a:lnTo>
                    <a:pt x="0" y="5250"/>
                  </a:lnTo>
                  <a:lnTo>
                    <a:pt x="0" y="5550"/>
                  </a:lnTo>
                  <a:lnTo>
                    <a:pt x="100" y="5550"/>
                  </a:lnTo>
                  <a:lnTo>
                    <a:pt x="300" y="5250"/>
                  </a:lnTo>
                  <a:lnTo>
                    <a:pt x="500" y="4800"/>
                  </a:lnTo>
                  <a:lnTo>
                    <a:pt x="800" y="4650"/>
                  </a:lnTo>
                  <a:lnTo>
                    <a:pt x="1100" y="4500"/>
                  </a:lnTo>
                  <a:lnTo>
                    <a:pt x="3400" y="4500"/>
                  </a:lnTo>
                  <a:lnTo>
                    <a:pt x="900" y="19800"/>
                  </a:lnTo>
                  <a:lnTo>
                    <a:pt x="800" y="20550"/>
                  </a:lnTo>
                  <a:lnTo>
                    <a:pt x="900" y="20850"/>
                  </a:lnTo>
                  <a:lnTo>
                    <a:pt x="1100" y="21150"/>
                  </a:lnTo>
                  <a:lnTo>
                    <a:pt x="1300" y="21300"/>
                  </a:lnTo>
                  <a:lnTo>
                    <a:pt x="4200" y="21300"/>
                  </a:lnTo>
                  <a:lnTo>
                    <a:pt x="4500" y="21150"/>
                  </a:lnTo>
                  <a:lnTo>
                    <a:pt x="4600" y="21150"/>
                  </a:lnTo>
                  <a:lnTo>
                    <a:pt x="4600" y="21000"/>
                  </a:lnTo>
                  <a:lnTo>
                    <a:pt x="4500" y="20700"/>
                  </a:lnTo>
                  <a:lnTo>
                    <a:pt x="4300" y="20400"/>
                  </a:lnTo>
                  <a:lnTo>
                    <a:pt x="4200" y="19950"/>
                  </a:lnTo>
                  <a:lnTo>
                    <a:pt x="4300" y="19200"/>
                  </a:lnTo>
                  <a:lnTo>
                    <a:pt x="4400" y="18150"/>
                  </a:lnTo>
                  <a:lnTo>
                    <a:pt x="6800" y="4500"/>
                  </a:lnTo>
                  <a:lnTo>
                    <a:pt x="8900" y="4500"/>
                  </a:lnTo>
                  <a:lnTo>
                    <a:pt x="9300" y="4350"/>
                  </a:lnTo>
                  <a:lnTo>
                    <a:pt x="9700" y="4200"/>
                  </a:lnTo>
                  <a:lnTo>
                    <a:pt x="9900" y="3750"/>
                  </a:lnTo>
                  <a:lnTo>
                    <a:pt x="10100" y="3300"/>
                  </a:lnTo>
                  <a:lnTo>
                    <a:pt x="10600" y="150"/>
                  </a:lnTo>
                  <a:lnTo>
                    <a:pt x="10600" y="0"/>
                  </a:lnTo>
                  <a:close/>
                </a:path>
              </a:pathLst>
            </a:custGeom>
            <a:solidFill>
              <a:srgbClr val="FFFFFF"/>
            </a:solidFill>
            <a:ln>
              <a:noFill/>
            </a:ln>
          </p:spPr>
          <p:txBody>
            <a:bodyPr lIns="91425" tIns="91425" rIns="91425" bIns="91425" anchor="ctr" anchorCtr="0">
              <a:noAutofit/>
            </a:bodyPr>
            <a:lstStyle/>
            <a:p>
              <a:endParaRPr/>
            </a:p>
          </p:txBody>
        </p:sp>
        <p:sp>
          <p:nvSpPr>
            <p:cNvPr id="33" name="Shape 33"/>
            <p:cNvSpPr/>
            <p:nvPr/>
          </p:nvSpPr>
          <p:spPr>
            <a:xfrm>
              <a:off x="932500" y="1087500"/>
              <a:ext cx="250000" cy="416250"/>
            </a:xfrm>
            <a:custGeom>
              <a:avLst/>
              <a:gdLst/>
              <a:ahLst/>
              <a:cxnLst/>
              <a:rect l="0" t="0" r="0" b="0"/>
              <a:pathLst>
                <a:path w="10000" h="16650" extrusionOk="0">
                  <a:moveTo>
                    <a:pt x="6600" y="3150"/>
                  </a:moveTo>
                  <a:lnTo>
                    <a:pt x="6900" y="3300"/>
                  </a:lnTo>
                  <a:lnTo>
                    <a:pt x="7100" y="3600"/>
                  </a:lnTo>
                  <a:lnTo>
                    <a:pt x="7300" y="4050"/>
                  </a:lnTo>
                  <a:lnTo>
                    <a:pt x="7400" y="4500"/>
                  </a:lnTo>
                  <a:lnTo>
                    <a:pt x="7400" y="4950"/>
                  </a:lnTo>
                  <a:lnTo>
                    <a:pt x="7400" y="5550"/>
                  </a:lnTo>
                  <a:lnTo>
                    <a:pt x="7200" y="6000"/>
                  </a:lnTo>
                  <a:lnTo>
                    <a:pt x="3700" y="6000"/>
                  </a:lnTo>
                  <a:lnTo>
                    <a:pt x="4100" y="4800"/>
                  </a:lnTo>
                  <a:lnTo>
                    <a:pt x="4700" y="3900"/>
                  </a:lnTo>
                  <a:lnTo>
                    <a:pt x="5000" y="3600"/>
                  </a:lnTo>
                  <a:lnTo>
                    <a:pt x="5300" y="3300"/>
                  </a:lnTo>
                  <a:lnTo>
                    <a:pt x="5700" y="3150"/>
                  </a:lnTo>
                  <a:close/>
                  <a:moveTo>
                    <a:pt x="5700" y="0"/>
                  </a:moveTo>
                  <a:lnTo>
                    <a:pt x="4700" y="150"/>
                  </a:lnTo>
                  <a:lnTo>
                    <a:pt x="4100" y="300"/>
                  </a:lnTo>
                  <a:lnTo>
                    <a:pt x="3600" y="600"/>
                  </a:lnTo>
                  <a:lnTo>
                    <a:pt x="3100" y="900"/>
                  </a:lnTo>
                  <a:lnTo>
                    <a:pt x="2600" y="1500"/>
                  </a:lnTo>
                  <a:lnTo>
                    <a:pt x="2200" y="2250"/>
                  </a:lnTo>
                  <a:lnTo>
                    <a:pt x="1900" y="3150"/>
                  </a:lnTo>
                  <a:lnTo>
                    <a:pt x="900" y="6450"/>
                  </a:lnTo>
                  <a:lnTo>
                    <a:pt x="500" y="8100"/>
                  </a:lnTo>
                  <a:lnTo>
                    <a:pt x="200" y="9900"/>
                  </a:lnTo>
                  <a:lnTo>
                    <a:pt x="100" y="11100"/>
                  </a:lnTo>
                  <a:lnTo>
                    <a:pt x="0" y="12150"/>
                  </a:lnTo>
                  <a:lnTo>
                    <a:pt x="200" y="13350"/>
                  </a:lnTo>
                  <a:lnTo>
                    <a:pt x="500" y="14250"/>
                  </a:lnTo>
                  <a:lnTo>
                    <a:pt x="700" y="14850"/>
                  </a:lnTo>
                  <a:lnTo>
                    <a:pt x="1000" y="15300"/>
                  </a:lnTo>
                  <a:lnTo>
                    <a:pt x="1400" y="15600"/>
                  </a:lnTo>
                  <a:lnTo>
                    <a:pt x="1800" y="15900"/>
                  </a:lnTo>
                  <a:lnTo>
                    <a:pt x="2400" y="16200"/>
                  </a:lnTo>
                  <a:lnTo>
                    <a:pt x="3000" y="16500"/>
                  </a:lnTo>
                  <a:lnTo>
                    <a:pt x="3700" y="16500"/>
                  </a:lnTo>
                  <a:lnTo>
                    <a:pt x="4500" y="16650"/>
                  </a:lnTo>
                  <a:lnTo>
                    <a:pt x="5400" y="16500"/>
                  </a:lnTo>
                  <a:lnTo>
                    <a:pt x="6200" y="16350"/>
                  </a:lnTo>
                  <a:lnTo>
                    <a:pt x="6900" y="16050"/>
                  </a:lnTo>
                  <a:lnTo>
                    <a:pt x="7400" y="15600"/>
                  </a:lnTo>
                  <a:lnTo>
                    <a:pt x="7800" y="15000"/>
                  </a:lnTo>
                  <a:lnTo>
                    <a:pt x="8100" y="14250"/>
                  </a:lnTo>
                  <a:lnTo>
                    <a:pt x="8300" y="13200"/>
                  </a:lnTo>
                  <a:lnTo>
                    <a:pt x="8500" y="12000"/>
                  </a:lnTo>
                  <a:lnTo>
                    <a:pt x="8600" y="11400"/>
                  </a:lnTo>
                  <a:lnTo>
                    <a:pt x="8500" y="11250"/>
                  </a:lnTo>
                  <a:lnTo>
                    <a:pt x="8300" y="11400"/>
                  </a:lnTo>
                  <a:lnTo>
                    <a:pt x="8100" y="11700"/>
                  </a:lnTo>
                  <a:lnTo>
                    <a:pt x="7900" y="12000"/>
                  </a:lnTo>
                  <a:lnTo>
                    <a:pt x="7500" y="12450"/>
                  </a:lnTo>
                  <a:lnTo>
                    <a:pt x="7100" y="12750"/>
                  </a:lnTo>
                  <a:lnTo>
                    <a:pt x="6700" y="12900"/>
                  </a:lnTo>
                  <a:lnTo>
                    <a:pt x="6100" y="13050"/>
                  </a:lnTo>
                  <a:lnTo>
                    <a:pt x="4600" y="13050"/>
                  </a:lnTo>
                  <a:lnTo>
                    <a:pt x="4000" y="12900"/>
                  </a:lnTo>
                  <a:lnTo>
                    <a:pt x="3500" y="12600"/>
                  </a:lnTo>
                  <a:lnTo>
                    <a:pt x="3100" y="12300"/>
                  </a:lnTo>
                  <a:lnTo>
                    <a:pt x="2900" y="11850"/>
                  </a:lnTo>
                  <a:lnTo>
                    <a:pt x="2800" y="11100"/>
                  </a:lnTo>
                  <a:lnTo>
                    <a:pt x="2800" y="10350"/>
                  </a:lnTo>
                  <a:lnTo>
                    <a:pt x="3000" y="9300"/>
                  </a:lnTo>
                  <a:lnTo>
                    <a:pt x="8300" y="9300"/>
                  </a:lnTo>
                  <a:lnTo>
                    <a:pt x="8700" y="9150"/>
                  </a:lnTo>
                  <a:lnTo>
                    <a:pt x="9000" y="9000"/>
                  </a:lnTo>
                  <a:lnTo>
                    <a:pt x="9300" y="8400"/>
                  </a:lnTo>
                  <a:lnTo>
                    <a:pt x="9500" y="7650"/>
                  </a:lnTo>
                  <a:lnTo>
                    <a:pt x="9900" y="4350"/>
                  </a:lnTo>
                  <a:lnTo>
                    <a:pt x="10000" y="3600"/>
                  </a:lnTo>
                  <a:lnTo>
                    <a:pt x="9900" y="2850"/>
                  </a:lnTo>
                  <a:lnTo>
                    <a:pt x="9800" y="2100"/>
                  </a:lnTo>
                  <a:lnTo>
                    <a:pt x="9600" y="1350"/>
                  </a:lnTo>
                  <a:lnTo>
                    <a:pt x="9300" y="900"/>
                  </a:lnTo>
                  <a:lnTo>
                    <a:pt x="8800" y="450"/>
                  </a:lnTo>
                  <a:lnTo>
                    <a:pt x="8100" y="150"/>
                  </a:lnTo>
                  <a:lnTo>
                    <a:pt x="7300" y="0"/>
                  </a:lnTo>
                  <a:close/>
                </a:path>
              </a:pathLst>
            </a:custGeom>
            <a:solidFill>
              <a:srgbClr val="FFFFFF"/>
            </a:solidFill>
            <a:ln>
              <a:noFill/>
            </a:ln>
          </p:spPr>
          <p:txBody>
            <a:bodyPr lIns="91425" tIns="91425" rIns="91425" bIns="91425" anchor="ctr" anchorCtr="0">
              <a:noAutofit/>
            </a:bodyPr>
            <a:lstStyle/>
            <a:p>
              <a:endParaRPr/>
            </a:p>
          </p:txBody>
        </p:sp>
        <p:sp>
          <p:nvSpPr>
            <p:cNvPr id="34" name="Shape 34"/>
            <p:cNvSpPr/>
            <p:nvPr/>
          </p:nvSpPr>
          <p:spPr>
            <a:xfrm>
              <a:off x="1167500" y="1087500"/>
              <a:ext cx="227500" cy="420000"/>
            </a:xfrm>
            <a:custGeom>
              <a:avLst/>
              <a:gdLst/>
              <a:ahLst/>
              <a:cxnLst/>
              <a:rect l="0" t="0" r="0" b="0"/>
              <a:pathLst>
                <a:path w="9100" h="16800" extrusionOk="0">
                  <a:moveTo>
                    <a:pt x="5500" y="0"/>
                  </a:moveTo>
                  <a:lnTo>
                    <a:pt x="4800" y="150"/>
                  </a:lnTo>
                  <a:lnTo>
                    <a:pt x="4100" y="300"/>
                  </a:lnTo>
                  <a:lnTo>
                    <a:pt x="3400" y="600"/>
                  </a:lnTo>
                  <a:lnTo>
                    <a:pt x="2800" y="900"/>
                  </a:lnTo>
                  <a:lnTo>
                    <a:pt x="2300" y="1500"/>
                  </a:lnTo>
                  <a:lnTo>
                    <a:pt x="1800" y="2400"/>
                  </a:lnTo>
                  <a:lnTo>
                    <a:pt x="1400" y="3450"/>
                  </a:lnTo>
                  <a:lnTo>
                    <a:pt x="1000" y="4650"/>
                  </a:lnTo>
                  <a:lnTo>
                    <a:pt x="200" y="8850"/>
                  </a:lnTo>
                  <a:lnTo>
                    <a:pt x="100" y="9900"/>
                  </a:lnTo>
                  <a:lnTo>
                    <a:pt x="0" y="10650"/>
                  </a:lnTo>
                  <a:lnTo>
                    <a:pt x="0" y="12300"/>
                  </a:lnTo>
                  <a:lnTo>
                    <a:pt x="100" y="13650"/>
                  </a:lnTo>
                  <a:lnTo>
                    <a:pt x="500" y="14700"/>
                  </a:lnTo>
                  <a:lnTo>
                    <a:pt x="1000" y="15450"/>
                  </a:lnTo>
                  <a:lnTo>
                    <a:pt x="1600" y="16050"/>
                  </a:lnTo>
                  <a:lnTo>
                    <a:pt x="2500" y="16500"/>
                  </a:lnTo>
                  <a:lnTo>
                    <a:pt x="3500" y="16650"/>
                  </a:lnTo>
                  <a:lnTo>
                    <a:pt x="4700" y="16800"/>
                  </a:lnTo>
                  <a:lnTo>
                    <a:pt x="5400" y="16650"/>
                  </a:lnTo>
                  <a:lnTo>
                    <a:pt x="6000" y="16500"/>
                  </a:lnTo>
                  <a:lnTo>
                    <a:pt x="6600" y="16350"/>
                  </a:lnTo>
                  <a:lnTo>
                    <a:pt x="7000" y="15900"/>
                  </a:lnTo>
                  <a:lnTo>
                    <a:pt x="7400" y="15300"/>
                  </a:lnTo>
                  <a:lnTo>
                    <a:pt x="7700" y="14550"/>
                  </a:lnTo>
                  <a:lnTo>
                    <a:pt x="8000" y="13500"/>
                  </a:lnTo>
                  <a:lnTo>
                    <a:pt x="8100" y="12300"/>
                  </a:lnTo>
                  <a:lnTo>
                    <a:pt x="8200" y="11850"/>
                  </a:lnTo>
                  <a:lnTo>
                    <a:pt x="8200" y="11400"/>
                  </a:lnTo>
                  <a:lnTo>
                    <a:pt x="8000" y="11400"/>
                  </a:lnTo>
                  <a:lnTo>
                    <a:pt x="7800" y="11550"/>
                  </a:lnTo>
                  <a:lnTo>
                    <a:pt x="7400" y="12000"/>
                  </a:lnTo>
                  <a:lnTo>
                    <a:pt x="6800" y="12450"/>
                  </a:lnTo>
                  <a:lnTo>
                    <a:pt x="5900" y="12900"/>
                  </a:lnTo>
                  <a:lnTo>
                    <a:pt x="4800" y="13050"/>
                  </a:lnTo>
                  <a:lnTo>
                    <a:pt x="4200" y="12900"/>
                  </a:lnTo>
                  <a:lnTo>
                    <a:pt x="3800" y="12750"/>
                  </a:lnTo>
                  <a:lnTo>
                    <a:pt x="3400" y="12450"/>
                  </a:lnTo>
                  <a:lnTo>
                    <a:pt x="3100" y="12000"/>
                  </a:lnTo>
                  <a:lnTo>
                    <a:pt x="3000" y="11400"/>
                  </a:lnTo>
                  <a:lnTo>
                    <a:pt x="3000" y="10500"/>
                  </a:lnTo>
                  <a:lnTo>
                    <a:pt x="3000" y="9300"/>
                  </a:lnTo>
                  <a:lnTo>
                    <a:pt x="3200" y="7950"/>
                  </a:lnTo>
                  <a:lnTo>
                    <a:pt x="3500" y="6600"/>
                  </a:lnTo>
                  <a:lnTo>
                    <a:pt x="3800" y="5550"/>
                  </a:lnTo>
                  <a:lnTo>
                    <a:pt x="4100" y="4650"/>
                  </a:lnTo>
                  <a:lnTo>
                    <a:pt x="4500" y="4050"/>
                  </a:lnTo>
                  <a:lnTo>
                    <a:pt x="4800" y="3750"/>
                  </a:lnTo>
                  <a:lnTo>
                    <a:pt x="5200" y="3600"/>
                  </a:lnTo>
                  <a:lnTo>
                    <a:pt x="5700" y="3450"/>
                  </a:lnTo>
                  <a:lnTo>
                    <a:pt x="7200" y="3450"/>
                  </a:lnTo>
                  <a:lnTo>
                    <a:pt x="8000" y="3300"/>
                  </a:lnTo>
                  <a:lnTo>
                    <a:pt x="8300" y="3150"/>
                  </a:lnTo>
                  <a:lnTo>
                    <a:pt x="8600" y="3000"/>
                  </a:lnTo>
                  <a:lnTo>
                    <a:pt x="8800" y="2550"/>
                  </a:lnTo>
                  <a:lnTo>
                    <a:pt x="8900" y="2100"/>
                  </a:lnTo>
                  <a:lnTo>
                    <a:pt x="9100" y="900"/>
                  </a:lnTo>
                  <a:lnTo>
                    <a:pt x="9100" y="0"/>
                  </a:lnTo>
                  <a:close/>
                </a:path>
              </a:pathLst>
            </a:custGeom>
            <a:solidFill>
              <a:srgbClr val="FFFFFF"/>
            </a:solidFill>
            <a:ln>
              <a:noFill/>
            </a:ln>
          </p:spPr>
          <p:txBody>
            <a:bodyPr lIns="91425" tIns="91425" rIns="91425" bIns="91425" anchor="ctr" anchorCtr="0">
              <a:noAutofit/>
            </a:bodyPr>
            <a:lstStyle/>
            <a:p>
              <a:endParaRPr/>
            </a:p>
          </p:txBody>
        </p:sp>
        <p:sp>
          <p:nvSpPr>
            <p:cNvPr id="35" name="Shape 35"/>
            <p:cNvSpPr/>
            <p:nvPr/>
          </p:nvSpPr>
          <p:spPr>
            <a:xfrm>
              <a:off x="1370000" y="997500"/>
              <a:ext cx="267500" cy="498750"/>
            </a:xfrm>
            <a:custGeom>
              <a:avLst/>
              <a:gdLst/>
              <a:ahLst/>
              <a:cxnLst/>
              <a:rect l="0" t="0" r="0" b="0"/>
              <a:pathLst>
                <a:path w="10700" h="19950" extrusionOk="0">
                  <a:moveTo>
                    <a:pt x="2400" y="0"/>
                  </a:moveTo>
                  <a:lnTo>
                    <a:pt x="2400" y="150"/>
                  </a:lnTo>
                  <a:lnTo>
                    <a:pt x="2400" y="300"/>
                  </a:lnTo>
                  <a:lnTo>
                    <a:pt x="2500" y="600"/>
                  </a:lnTo>
                  <a:lnTo>
                    <a:pt x="2600" y="750"/>
                  </a:lnTo>
                  <a:lnTo>
                    <a:pt x="2700" y="900"/>
                  </a:lnTo>
                  <a:lnTo>
                    <a:pt x="2700" y="1350"/>
                  </a:lnTo>
                  <a:lnTo>
                    <a:pt x="2700" y="1650"/>
                  </a:lnTo>
                  <a:lnTo>
                    <a:pt x="0" y="19950"/>
                  </a:lnTo>
                  <a:lnTo>
                    <a:pt x="3300" y="19950"/>
                  </a:lnTo>
                  <a:lnTo>
                    <a:pt x="3400" y="19800"/>
                  </a:lnTo>
                  <a:lnTo>
                    <a:pt x="3200" y="19500"/>
                  </a:lnTo>
                  <a:lnTo>
                    <a:pt x="3100" y="19200"/>
                  </a:lnTo>
                  <a:lnTo>
                    <a:pt x="3200" y="18450"/>
                  </a:lnTo>
                  <a:lnTo>
                    <a:pt x="4500" y="9300"/>
                  </a:lnTo>
                  <a:lnTo>
                    <a:pt x="4600" y="8700"/>
                  </a:lnTo>
                  <a:lnTo>
                    <a:pt x="4800" y="7950"/>
                  </a:lnTo>
                  <a:lnTo>
                    <a:pt x="5000" y="7650"/>
                  </a:lnTo>
                  <a:lnTo>
                    <a:pt x="5400" y="7350"/>
                  </a:lnTo>
                  <a:lnTo>
                    <a:pt x="5800" y="7200"/>
                  </a:lnTo>
                  <a:lnTo>
                    <a:pt x="6800" y="7200"/>
                  </a:lnTo>
                  <a:lnTo>
                    <a:pt x="7200" y="7500"/>
                  </a:lnTo>
                  <a:lnTo>
                    <a:pt x="7300" y="7800"/>
                  </a:lnTo>
                  <a:lnTo>
                    <a:pt x="7400" y="8100"/>
                  </a:lnTo>
                  <a:lnTo>
                    <a:pt x="7300" y="9000"/>
                  </a:lnTo>
                  <a:lnTo>
                    <a:pt x="5900" y="18900"/>
                  </a:lnTo>
                  <a:lnTo>
                    <a:pt x="5800" y="19350"/>
                  </a:lnTo>
                  <a:lnTo>
                    <a:pt x="5900" y="19650"/>
                  </a:lnTo>
                  <a:lnTo>
                    <a:pt x="5900" y="19800"/>
                  </a:lnTo>
                  <a:lnTo>
                    <a:pt x="6000" y="19950"/>
                  </a:lnTo>
                  <a:lnTo>
                    <a:pt x="8900" y="19950"/>
                  </a:lnTo>
                  <a:lnTo>
                    <a:pt x="9000" y="19800"/>
                  </a:lnTo>
                  <a:lnTo>
                    <a:pt x="9100" y="19800"/>
                  </a:lnTo>
                  <a:lnTo>
                    <a:pt x="8900" y="19500"/>
                  </a:lnTo>
                  <a:lnTo>
                    <a:pt x="8800" y="19200"/>
                  </a:lnTo>
                  <a:lnTo>
                    <a:pt x="8900" y="18750"/>
                  </a:lnTo>
                  <a:lnTo>
                    <a:pt x="10600" y="7350"/>
                  </a:lnTo>
                  <a:lnTo>
                    <a:pt x="10700" y="6450"/>
                  </a:lnTo>
                  <a:lnTo>
                    <a:pt x="10700" y="5850"/>
                  </a:lnTo>
                  <a:lnTo>
                    <a:pt x="10600" y="5250"/>
                  </a:lnTo>
                  <a:lnTo>
                    <a:pt x="10400" y="4800"/>
                  </a:lnTo>
                  <a:lnTo>
                    <a:pt x="10100" y="4350"/>
                  </a:lnTo>
                  <a:lnTo>
                    <a:pt x="9600" y="4050"/>
                  </a:lnTo>
                  <a:lnTo>
                    <a:pt x="9000" y="3900"/>
                  </a:lnTo>
                  <a:lnTo>
                    <a:pt x="6400" y="3900"/>
                  </a:lnTo>
                  <a:lnTo>
                    <a:pt x="5900" y="4200"/>
                  </a:lnTo>
                  <a:lnTo>
                    <a:pt x="5500" y="4650"/>
                  </a:lnTo>
                  <a:lnTo>
                    <a:pt x="5100" y="5250"/>
                  </a:lnTo>
                  <a:lnTo>
                    <a:pt x="5800" y="1200"/>
                  </a:lnTo>
                  <a:lnTo>
                    <a:pt x="5900" y="750"/>
                  </a:lnTo>
                  <a:lnTo>
                    <a:pt x="5800" y="450"/>
                  </a:lnTo>
                  <a:lnTo>
                    <a:pt x="5700" y="150"/>
                  </a:lnTo>
                  <a:lnTo>
                    <a:pt x="5300" y="0"/>
                  </a:lnTo>
                  <a:close/>
                </a:path>
              </a:pathLst>
            </a:custGeom>
            <a:solidFill>
              <a:srgbClr val="FFFFFF"/>
            </a:solidFill>
            <a:ln>
              <a:noFill/>
            </a:ln>
          </p:spPr>
          <p:txBody>
            <a:bodyPr lIns="91425" tIns="91425" rIns="91425" bIns="91425" anchor="ctr" anchorCtr="0">
              <a:noAutofit/>
            </a:bodyPr>
            <a:lstStyle/>
            <a:p>
              <a:endParaRPr/>
            </a:p>
          </p:txBody>
        </p:sp>
        <p:sp>
          <p:nvSpPr>
            <p:cNvPr id="36" name="Shape 36"/>
            <p:cNvSpPr/>
            <p:nvPr/>
          </p:nvSpPr>
          <p:spPr>
            <a:xfrm>
              <a:off x="1702500" y="982500"/>
              <a:ext cx="317500" cy="513750"/>
            </a:xfrm>
            <a:custGeom>
              <a:avLst/>
              <a:gdLst/>
              <a:ahLst/>
              <a:cxnLst/>
              <a:rect l="0" t="0" r="0" b="0"/>
              <a:pathLst>
                <a:path w="12700" h="20550" extrusionOk="0">
                  <a:moveTo>
                    <a:pt x="8300" y="3300"/>
                  </a:moveTo>
                  <a:lnTo>
                    <a:pt x="8900" y="3450"/>
                  </a:lnTo>
                  <a:lnTo>
                    <a:pt x="9200" y="3600"/>
                  </a:lnTo>
                  <a:lnTo>
                    <a:pt x="9400" y="3900"/>
                  </a:lnTo>
                  <a:lnTo>
                    <a:pt x="9600" y="4200"/>
                  </a:lnTo>
                  <a:lnTo>
                    <a:pt x="9700" y="4650"/>
                  </a:lnTo>
                  <a:lnTo>
                    <a:pt x="9700" y="5100"/>
                  </a:lnTo>
                  <a:lnTo>
                    <a:pt x="9700" y="5550"/>
                  </a:lnTo>
                  <a:lnTo>
                    <a:pt x="9000" y="9900"/>
                  </a:lnTo>
                  <a:lnTo>
                    <a:pt x="8200" y="14400"/>
                  </a:lnTo>
                  <a:lnTo>
                    <a:pt x="7900" y="15600"/>
                  </a:lnTo>
                  <a:lnTo>
                    <a:pt x="7700" y="16050"/>
                  </a:lnTo>
                  <a:lnTo>
                    <a:pt x="7500" y="16350"/>
                  </a:lnTo>
                  <a:lnTo>
                    <a:pt x="7300" y="16650"/>
                  </a:lnTo>
                  <a:lnTo>
                    <a:pt x="7000" y="16800"/>
                  </a:lnTo>
                  <a:lnTo>
                    <a:pt x="6300" y="16950"/>
                  </a:lnTo>
                  <a:lnTo>
                    <a:pt x="3600" y="16950"/>
                  </a:lnTo>
                  <a:lnTo>
                    <a:pt x="5900" y="3300"/>
                  </a:lnTo>
                  <a:close/>
                  <a:moveTo>
                    <a:pt x="2800" y="0"/>
                  </a:moveTo>
                  <a:lnTo>
                    <a:pt x="2700" y="150"/>
                  </a:lnTo>
                  <a:lnTo>
                    <a:pt x="2800" y="300"/>
                  </a:lnTo>
                  <a:lnTo>
                    <a:pt x="2800" y="450"/>
                  </a:lnTo>
                  <a:lnTo>
                    <a:pt x="3000" y="900"/>
                  </a:lnTo>
                  <a:lnTo>
                    <a:pt x="3000" y="1500"/>
                  </a:lnTo>
                  <a:lnTo>
                    <a:pt x="200" y="18000"/>
                  </a:lnTo>
                  <a:lnTo>
                    <a:pt x="100" y="18750"/>
                  </a:lnTo>
                  <a:lnTo>
                    <a:pt x="0" y="19350"/>
                  </a:lnTo>
                  <a:lnTo>
                    <a:pt x="100" y="19800"/>
                  </a:lnTo>
                  <a:lnTo>
                    <a:pt x="200" y="20100"/>
                  </a:lnTo>
                  <a:lnTo>
                    <a:pt x="400" y="20250"/>
                  </a:lnTo>
                  <a:lnTo>
                    <a:pt x="600" y="20400"/>
                  </a:lnTo>
                  <a:lnTo>
                    <a:pt x="1200" y="20550"/>
                  </a:lnTo>
                  <a:lnTo>
                    <a:pt x="6700" y="20550"/>
                  </a:lnTo>
                  <a:lnTo>
                    <a:pt x="7600" y="20400"/>
                  </a:lnTo>
                  <a:lnTo>
                    <a:pt x="8300" y="20100"/>
                  </a:lnTo>
                  <a:lnTo>
                    <a:pt x="8900" y="19800"/>
                  </a:lnTo>
                  <a:lnTo>
                    <a:pt x="9500" y="19200"/>
                  </a:lnTo>
                  <a:lnTo>
                    <a:pt x="9900" y="18600"/>
                  </a:lnTo>
                  <a:lnTo>
                    <a:pt x="10300" y="17850"/>
                  </a:lnTo>
                  <a:lnTo>
                    <a:pt x="10600" y="16950"/>
                  </a:lnTo>
                  <a:lnTo>
                    <a:pt x="10900" y="16050"/>
                  </a:lnTo>
                  <a:lnTo>
                    <a:pt x="11400" y="14100"/>
                  </a:lnTo>
                  <a:lnTo>
                    <a:pt x="11800" y="12150"/>
                  </a:lnTo>
                  <a:lnTo>
                    <a:pt x="12600" y="6750"/>
                  </a:lnTo>
                  <a:lnTo>
                    <a:pt x="12700" y="5250"/>
                  </a:lnTo>
                  <a:lnTo>
                    <a:pt x="12600" y="3900"/>
                  </a:lnTo>
                  <a:lnTo>
                    <a:pt x="12300" y="2700"/>
                  </a:lnTo>
                  <a:lnTo>
                    <a:pt x="11900" y="1800"/>
                  </a:lnTo>
                  <a:lnTo>
                    <a:pt x="11400" y="1050"/>
                  </a:lnTo>
                  <a:lnTo>
                    <a:pt x="10800" y="450"/>
                  </a:lnTo>
                  <a:lnTo>
                    <a:pt x="10200" y="0"/>
                  </a:lnTo>
                  <a:close/>
                </a:path>
              </a:pathLst>
            </a:custGeom>
            <a:solidFill>
              <a:srgbClr val="FFFFFF"/>
            </a:solidFill>
            <a:ln>
              <a:noFill/>
            </a:ln>
          </p:spPr>
          <p:txBody>
            <a:bodyPr lIns="91425" tIns="91425" rIns="91425" bIns="91425" anchor="ctr" anchorCtr="0">
              <a:noAutofit/>
            </a:bodyPr>
            <a:lstStyle/>
            <a:p>
              <a:endParaRPr/>
            </a:p>
          </p:txBody>
        </p:sp>
        <p:sp>
          <p:nvSpPr>
            <p:cNvPr id="37" name="Shape 37"/>
            <p:cNvSpPr/>
            <p:nvPr/>
          </p:nvSpPr>
          <p:spPr>
            <a:xfrm>
              <a:off x="1985000" y="1083750"/>
              <a:ext cx="260000" cy="412500"/>
            </a:xfrm>
            <a:custGeom>
              <a:avLst/>
              <a:gdLst/>
              <a:ahLst/>
              <a:cxnLst/>
              <a:rect l="0" t="0" r="0" b="0"/>
              <a:pathLst>
                <a:path w="10400" h="16500" extrusionOk="0">
                  <a:moveTo>
                    <a:pt x="6600" y="8400"/>
                  </a:moveTo>
                  <a:lnTo>
                    <a:pt x="5900" y="12900"/>
                  </a:lnTo>
                  <a:lnTo>
                    <a:pt x="3700" y="12900"/>
                  </a:lnTo>
                  <a:lnTo>
                    <a:pt x="3400" y="12750"/>
                  </a:lnTo>
                  <a:lnTo>
                    <a:pt x="3300" y="12450"/>
                  </a:lnTo>
                  <a:lnTo>
                    <a:pt x="3100" y="12150"/>
                  </a:lnTo>
                  <a:lnTo>
                    <a:pt x="3000" y="11700"/>
                  </a:lnTo>
                  <a:lnTo>
                    <a:pt x="3000" y="11250"/>
                  </a:lnTo>
                  <a:lnTo>
                    <a:pt x="3100" y="10650"/>
                  </a:lnTo>
                  <a:lnTo>
                    <a:pt x="3400" y="9600"/>
                  </a:lnTo>
                  <a:lnTo>
                    <a:pt x="3600" y="9150"/>
                  </a:lnTo>
                  <a:lnTo>
                    <a:pt x="3800" y="8850"/>
                  </a:lnTo>
                  <a:lnTo>
                    <a:pt x="4300" y="8550"/>
                  </a:lnTo>
                  <a:lnTo>
                    <a:pt x="4800" y="8400"/>
                  </a:lnTo>
                  <a:close/>
                  <a:moveTo>
                    <a:pt x="2900" y="0"/>
                  </a:moveTo>
                  <a:lnTo>
                    <a:pt x="2900" y="3150"/>
                  </a:lnTo>
                  <a:lnTo>
                    <a:pt x="6500" y="3150"/>
                  </a:lnTo>
                  <a:lnTo>
                    <a:pt x="6800" y="3300"/>
                  </a:lnTo>
                  <a:lnTo>
                    <a:pt x="7100" y="3450"/>
                  </a:lnTo>
                  <a:lnTo>
                    <a:pt x="7200" y="3900"/>
                  </a:lnTo>
                  <a:lnTo>
                    <a:pt x="7200" y="4500"/>
                  </a:lnTo>
                  <a:lnTo>
                    <a:pt x="7100" y="5100"/>
                  </a:lnTo>
                  <a:lnTo>
                    <a:pt x="6800" y="5400"/>
                  </a:lnTo>
                  <a:lnTo>
                    <a:pt x="6500" y="5550"/>
                  </a:lnTo>
                  <a:lnTo>
                    <a:pt x="4000" y="5550"/>
                  </a:lnTo>
                  <a:lnTo>
                    <a:pt x="3500" y="5700"/>
                  </a:lnTo>
                  <a:lnTo>
                    <a:pt x="2900" y="5700"/>
                  </a:lnTo>
                  <a:lnTo>
                    <a:pt x="2400" y="6000"/>
                  </a:lnTo>
                  <a:lnTo>
                    <a:pt x="2000" y="6300"/>
                  </a:lnTo>
                  <a:lnTo>
                    <a:pt x="1500" y="6900"/>
                  </a:lnTo>
                  <a:lnTo>
                    <a:pt x="1100" y="7800"/>
                  </a:lnTo>
                  <a:lnTo>
                    <a:pt x="700" y="8850"/>
                  </a:lnTo>
                  <a:lnTo>
                    <a:pt x="300" y="10350"/>
                  </a:lnTo>
                  <a:lnTo>
                    <a:pt x="100" y="11850"/>
                  </a:lnTo>
                  <a:lnTo>
                    <a:pt x="0" y="13200"/>
                  </a:lnTo>
                  <a:lnTo>
                    <a:pt x="200" y="14250"/>
                  </a:lnTo>
                  <a:lnTo>
                    <a:pt x="500" y="15000"/>
                  </a:lnTo>
                  <a:lnTo>
                    <a:pt x="900" y="15750"/>
                  </a:lnTo>
                  <a:lnTo>
                    <a:pt x="1500" y="16050"/>
                  </a:lnTo>
                  <a:lnTo>
                    <a:pt x="2200" y="16350"/>
                  </a:lnTo>
                  <a:lnTo>
                    <a:pt x="3000" y="16500"/>
                  </a:lnTo>
                  <a:lnTo>
                    <a:pt x="4100" y="16350"/>
                  </a:lnTo>
                  <a:lnTo>
                    <a:pt x="4500" y="16200"/>
                  </a:lnTo>
                  <a:lnTo>
                    <a:pt x="4800" y="16050"/>
                  </a:lnTo>
                  <a:lnTo>
                    <a:pt x="5000" y="15750"/>
                  </a:lnTo>
                  <a:lnTo>
                    <a:pt x="5200" y="15450"/>
                  </a:lnTo>
                  <a:lnTo>
                    <a:pt x="5700" y="14250"/>
                  </a:lnTo>
                  <a:lnTo>
                    <a:pt x="5400" y="16500"/>
                  </a:lnTo>
                  <a:lnTo>
                    <a:pt x="8800" y="16500"/>
                  </a:lnTo>
                  <a:lnTo>
                    <a:pt x="8900" y="16350"/>
                  </a:lnTo>
                  <a:lnTo>
                    <a:pt x="8900" y="16200"/>
                  </a:lnTo>
                  <a:lnTo>
                    <a:pt x="8700" y="15900"/>
                  </a:lnTo>
                  <a:lnTo>
                    <a:pt x="8600" y="15450"/>
                  </a:lnTo>
                  <a:lnTo>
                    <a:pt x="8600" y="14700"/>
                  </a:lnTo>
                  <a:lnTo>
                    <a:pt x="10300" y="3900"/>
                  </a:lnTo>
                  <a:lnTo>
                    <a:pt x="10400" y="3000"/>
                  </a:lnTo>
                  <a:lnTo>
                    <a:pt x="10400" y="2400"/>
                  </a:lnTo>
                  <a:lnTo>
                    <a:pt x="10300" y="1650"/>
                  </a:lnTo>
                  <a:lnTo>
                    <a:pt x="10100" y="1050"/>
                  </a:lnTo>
                  <a:lnTo>
                    <a:pt x="9800" y="600"/>
                  </a:lnTo>
                  <a:lnTo>
                    <a:pt x="9500" y="300"/>
                  </a:lnTo>
                  <a:lnTo>
                    <a:pt x="9000" y="150"/>
                  </a:lnTo>
                  <a:lnTo>
                    <a:pt x="8400" y="0"/>
                  </a:lnTo>
                  <a:close/>
                </a:path>
              </a:pathLst>
            </a:custGeom>
            <a:solidFill>
              <a:srgbClr val="FFFFFF"/>
            </a:solidFill>
            <a:ln>
              <a:noFill/>
            </a:ln>
          </p:spPr>
          <p:txBody>
            <a:bodyPr lIns="91425" tIns="91425" rIns="91425" bIns="91425" anchor="ctr" anchorCtr="0">
              <a:noAutofit/>
            </a:bodyPr>
            <a:lstStyle/>
            <a:p>
              <a:endParaRPr/>
            </a:p>
          </p:txBody>
        </p:sp>
        <p:sp>
          <p:nvSpPr>
            <p:cNvPr id="38" name="Shape 38"/>
            <p:cNvSpPr/>
            <p:nvPr/>
          </p:nvSpPr>
          <p:spPr>
            <a:xfrm>
              <a:off x="2390000" y="1083750"/>
              <a:ext cx="257500" cy="412500"/>
            </a:xfrm>
            <a:custGeom>
              <a:avLst/>
              <a:gdLst/>
              <a:ahLst/>
              <a:cxnLst/>
              <a:rect l="0" t="0" r="0" b="0"/>
              <a:pathLst>
                <a:path w="10300" h="16500" extrusionOk="0">
                  <a:moveTo>
                    <a:pt x="6500" y="8400"/>
                  </a:moveTo>
                  <a:lnTo>
                    <a:pt x="5800" y="12900"/>
                  </a:lnTo>
                  <a:lnTo>
                    <a:pt x="3600" y="12900"/>
                  </a:lnTo>
                  <a:lnTo>
                    <a:pt x="3300" y="12750"/>
                  </a:lnTo>
                  <a:lnTo>
                    <a:pt x="3200" y="12450"/>
                  </a:lnTo>
                  <a:lnTo>
                    <a:pt x="3000" y="12150"/>
                  </a:lnTo>
                  <a:lnTo>
                    <a:pt x="2900" y="11700"/>
                  </a:lnTo>
                  <a:lnTo>
                    <a:pt x="3000" y="11250"/>
                  </a:lnTo>
                  <a:lnTo>
                    <a:pt x="3000" y="10650"/>
                  </a:lnTo>
                  <a:lnTo>
                    <a:pt x="3300" y="9600"/>
                  </a:lnTo>
                  <a:lnTo>
                    <a:pt x="3500" y="9150"/>
                  </a:lnTo>
                  <a:lnTo>
                    <a:pt x="3700" y="8850"/>
                  </a:lnTo>
                  <a:lnTo>
                    <a:pt x="4200" y="8550"/>
                  </a:lnTo>
                  <a:lnTo>
                    <a:pt x="4700" y="8400"/>
                  </a:lnTo>
                  <a:close/>
                  <a:moveTo>
                    <a:pt x="2800" y="0"/>
                  </a:moveTo>
                  <a:lnTo>
                    <a:pt x="2800" y="3150"/>
                  </a:lnTo>
                  <a:lnTo>
                    <a:pt x="6400" y="3150"/>
                  </a:lnTo>
                  <a:lnTo>
                    <a:pt x="6700" y="3300"/>
                  </a:lnTo>
                  <a:lnTo>
                    <a:pt x="7000" y="3450"/>
                  </a:lnTo>
                  <a:lnTo>
                    <a:pt x="7100" y="3900"/>
                  </a:lnTo>
                  <a:lnTo>
                    <a:pt x="7100" y="4500"/>
                  </a:lnTo>
                  <a:lnTo>
                    <a:pt x="7000" y="5100"/>
                  </a:lnTo>
                  <a:lnTo>
                    <a:pt x="6700" y="5400"/>
                  </a:lnTo>
                  <a:lnTo>
                    <a:pt x="6400" y="5550"/>
                  </a:lnTo>
                  <a:lnTo>
                    <a:pt x="3900" y="5550"/>
                  </a:lnTo>
                  <a:lnTo>
                    <a:pt x="3400" y="5700"/>
                  </a:lnTo>
                  <a:lnTo>
                    <a:pt x="2900" y="5700"/>
                  </a:lnTo>
                  <a:lnTo>
                    <a:pt x="2400" y="6000"/>
                  </a:lnTo>
                  <a:lnTo>
                    <a:pt x="1900" y="6300"/>
                  </a:lnTo>
                  <a:lnTo>
                    <a:pt x="1400" y="6900"/>
                  </a:lnTo>
                  <a:lnTo>
                    <a:pt x="1000" y="7800"/>
                  </a:lnTo>
                  <a:lnTo>
                    <a:pt x="600" y="8850"/>
                  </a:lnTo>
                  <a:lnTo>
                    <a:pt x="300" y="10350"/>
                  </a:lnTo>
                  <a:lnTo>
                    <a:pt x="0" y="11850"/>
                  </a:lnTo>
                  <a:lnTo>
                    <a:pt x="0" y="13200"/>
                  </a:lnTo>
                  <a:lnTo>
                    <a:pt x="100" y="14250"/>
                  </a:lnTo>
                  <a:lnTo>
                    <a:pt x="400" y="15000"/>
                  </a:lnTo>
                  <a:lnTo>
                    <a:pt x="800" y="15750"/>
                  </a:lnTo>
                  <a:lnTo>
                    <a:pt x="1400" y="16050"/>
                  </a:lnTo>
                  <a:lnTo>
                    <a:pt x="2100" y="16350"/>
                  </a:lnTo>
                  <a:lnTo>
                    <a:pt x="2900" y="16500"/>
                  </a:lnTo>
                  <a:lnTo>
                    <a:pt x="4000" y="16350"/>
                  </a:lnTo>
                  <a:lnTo>
                    <a:pt x="4400" y="16200"/>
                  </a:lnTo>
                  <a:lnTo>
                    <a:pt x="4700" y="16050"/>
                  </a:lnTo>
                  <a:lnTo>
                    <a:pt x="4900" y="15750"/>
                  </a:lnTo>
                  <a:lnTo>
                    <a:pt x="5100" y="15450"/>
                  </a:lnTo>
                  <a:lnTo>
                    <a:pt x="5600" y="14250"/>
                  </a:lnTo>
                  <a:lnTo>
                    <a:pt x="5300" y="16500"/>
                  </a:lnTo>
                  <a:lnTo>
                    <a:pt x="8700" y="16500"/>
                  </a:lnTo>
                  <a:lnTo>
                    <a:pt x="8800" y="16350"/>
                  </a:lnTo>
                  <a:lnTo>
                    <a:pt x="8800" y="16200"/>
                  </a:lnTo>
                  <a:lnTo>
                    <a:pt x="8600" y="15900"/>
                  </a:lnTo>
                  <a:lnTo>
                    <a:pt x="8500" y="15450"/>
                  </a:lnTo>
                  <a:lnTo>
                    <a:pt x="8600" y="14700"/>
                  </a:lnTo>
                  <a:lnTo>
                    <a:pt x="10200" y="3900"/>
                  </a:lnTo>
                  <a:lnTo>
                    <a:pt x="10300" y="3000"/>
                  </a:lnTo>
                  <a:lnTo>
                    <a:pt x="10300" y="2400"/>
                  </a:lnTo>
                  <a:lnTo>
                    <a:pt x="10200" y="1650"/>
                  </a:lnTo>
                  <a:lnTo>
                    <a:pt x="10000" y="1050"/>
                  </a:lnTo>
                  <a:lnTo>
                    <a:pt x="9700" y="600"/>
                  </a:lnTo>
                  <a:lnTo>
                    <a:pt x="9400" y="300"/>
                  </a:lnTo>
                  <a:lnTo>
                    <a:pt x="8900" y="150"/>
                  </a:lnTo>
                  <a:lnTo>
                    <a:pt x="8300" y="0"/>
                  </a:lnTo>
                  <a:close/>
                </a:path>
              </a:pathLst>
            </a:custGeom>
            <a:solidFill>
              <a:srgbClr val="FFFFFF"/>
            </a:solidFill>
            <a:ln>
              <a:noFill/>
            </a:ln>
          </p:spPr>
          <p:txBody>
            <a:bodyPr lIns="91425" tIns="91425" rIns="91425" bIns="91425" anchor="ctr" anchorCtr="0">
              <a:noAutofit/>
            </a:bodyPr>
            <a:lstStyle/>
            <a:p>
              <a:endParaRPr/>
            </a:p>
          </p:txBody>
        </p:sp>
        <p:sp>
          <p:nvSpPr>
            <p:cNvPr id="39" name="Shape 39"/>
            <p:cNvSpPr/>
            <p:nvPr/>
          </p:nvSpPr>
          <p:spPr>
            <a:xfrm>
              <a:off x="2235000" y="1016250"/>
              <a:ext cx="187500" cy="480000"/>
            </a:xfrm>
            <a:custGeom>
              <a:avLst/>
              <a:gdLst/>
              <a:ahLst/>
              <a:cxnLst/>
              <a:rect l="0" t="0" r="0" b="0"/>
              <a:pathLst>
                <a:path w="7500" h="19200" extrusionOk="0">
                  <a:moveTo>
                    <a:pt x="4400" y="0"/>
                  </a:moveTo>
                  <a:lnTo>
                    <a:pt x="3600" y="1650"/>
                  </a:lnTo>
                  <a:lnTo>
                    <a:pt x="3200" y="2100"/>
                  </a:lnTo>
                  <a:lnTo>
                    <a:pt x="2900" y="2550"/>
                  </a:lnTo>
                  <a:lnTo>
                    <a:pt x="2500" y="2700"/>
                  </a:lnTo>
                  <a:lnTo>
                    <a:pt x="2000" y="3000"/>
                  </a:lnTo>
                  <a:lnTo>
                    <a:pt x="1000" y="3150"/>
                  </a:lnTo>
                  <a:lnTo>
                    <a:pt x="500" y="6300"/>
                  </a:lnTo>
                  <a:lnTo>
                    <a:pt x="1500" y="6300"/>
                  </a:lnTo>
                  <a:lnTo>
                    <a:pt x="0" y="16650"/>
                  </a:lnTo>
                  <a:lnTo>
                    <a:pt x="0" y="17250"/>
                  </a:lnTo>
                  <a:lnTo>
                    <a:pt x="0" y="17700"/>
                  </a:lnTo>
                  <a:lnTo>
                    <a:pt x="100" y="18150"/>
                  </a:lnTo>
                  <a:lnTo>
                    <a:pt x="200" y="18600"/>
                  </a:lnTo>
                  <a:lnTo>
                    <a:pt x="400" y="18750"/>
                  </a:lnTo>
                  <a:lnTo>
                    <a:pt x="600" y="19050"/>
                  </a:lnTo>
                  <a:lnTo>
                    <a:pt x="1000" y="19200"/>
                  </a:lnTo>
                  <a:lnTo>
                    <a:pt x="4200" y="19200"/>
                  </a:lnTo>
                  <a:lnTo>
                    <a:pt x="4700" y="19050"/>
                  </a:lnTo>
                  <a:lnTo>
                    <a:pt x="5000" y="18750"/>
                  </a:lnTo>
                  <a:lnTo>
                    <a:pt x="5200" y="18450"/>
                  </a:lnTo>
                  <a:lnTo>
                    <a:pt x="5300" y="18000"/>
                  </a:lnTo>
                  <a:lnTo>
                    <a:pt x="5800" y="14850"/>
                  </a:lnTo>
                  <a:lnTo>
                    <a:pt x="5800" y="14400"/>
                  </a:lnTo>
                  <a:lnTo>
                    <a:pt x="5700" y="14400"/>
                  </a:lnTo>
                  <a:lnTo>
                    <a:pt x="5500" y="14850"/>
                  </a:lnTo>
                  <a:lnTo>
                    <a:pt x="5200" y="15300"/>
                  </a:lnTo>
                  <a:lnTo>
                    <a:pt x="5000" y="15450"/>
                  </a:lnTo>
                  <a:lnTo>
                    <a:pt x="4900" y="15600"/>
                  </a:lnTo>
                  <a:lnTo>
                    <a:pt x="3300" y="15600"/>
                  </a:lnTo>
                  <a:lnTo>
                    <a:pt x="3100" y="15450"/>
                  </a:lnTo>
                  <a:lnTo>
                    <a:pt x="3000" y="15300"/>
                  </a:lnTo>
                  <a:lnTo>
                    <a:pt x="3000" y="14850"/>
                  </a:lnTo>
                  <a:lnTo>
                    <a:pt x="3000" y="14550"/>
                  </a:lnTo>
                  <a:lnTo>
                    <a:pt x="4400" y="6300"/>
                  </a:lnTo>
                  <a:lnTo>
                    <a:pt x="6200" y="6300"/>
                  </a:lnTo>
                  <a:lnTo>
                    <a:pt x="6400" y="6150"/>
                  </a:lnTo>
                  <a:lnTo>
                    <a:pt x="6700" y="6000"/>
                  </a:lnTo>
                  <a:lnTo>
                    <a:pt x="6900" y="5700"/>
                  </a:lnTo>
                  <a:lnTo>
                    <a:pt x="7000" y="5250"/>
                  </a:lnTo>
                  <a:lnTo>
                    <a:pt x="7300" y="4350"/>
                  </a:lnTo>
                  <a:lnTo>
                    <a:pt x="7500" y="3150"/>
                  </a:lnTo>
                  <a:lnTo>
                    <a:pt x="4800" y="3150"/>
                  </a:lnTo>
                  <a:lnTo>
                    <a:pt x="5400" y="0"/>
                  </a:lnTo>
                  <a:close/>
                </a:path>
              </a:pathLst>
            </a:custGeom>
            <a:solidFill>
              <a:srgbClr val="FFFFFF"/>
            </a:solidFill>
            <a:ln>
              <a:noFill/>
            </a:ln>
          </p:spPr>
          <p:txBody>
            <a:bodyPr lIns="91425" tIns="91425" rIns="91425" bIns="91425" anchor="ctr" anchorCtr="0">
              <a:noAutofit/>
            </a:bodyPr>
            <a:lstStyle/>
            <a:p>
              <a:endParaRPr/>
            </a:p>
          </p:txBody>
        </p:sp>
        <p:sp>
          <p:nvSpPr>
            <p:cNvPr id="40" name="Shape 40"/>
            <p:cNvSpPr/>
            <p:nvPr/>
          </p:nvSpPr>
          <p:spPr>
            <a:xfrm>
              <a:off x="2657500" y="1046250"/>
              <a:ext cx="67500" cy="101250"/>
            </a:xfrm>
            <a:custGeom>
              <a:avLst/>
              <a:gdLst/>
              <a:ahLst/>
              <a:cxnLst/>
              <a:rect l="0" t="0" r="0" b="0"/>
              <a:pathLst>
                <a:path w="2700" h="4050" extrusionOk="0">
                  <a:moveTo>
                    <a:pt x="1600" y="1200"/>
                  </a:moveTo>
                  <a:lnTo>
                    <a:pt x="1700" y="1350"/>
                  </a:lnTo>
                  <a:lnTo>
                    <a:pt x="1700" y="1500"/>
                  </a:lnTo>
                  <a:lnTo>
                    <a:pt x="1700" y="1650"/>
                  </a:lnTo>
                  <a:lnTo>
                    <a:pt x="1600" y="1800"/>
                  </a:lnTo>
                  <a:lnTo>
                    <a:pt x="1400" y="1950"/>
                  </a:lnTo>
                  <a:lnTo>
                    <a:pt x="1100" y="1950"/>
                  </a:lnTo>
                  <a:lnTo>
                    <a:pt x="1100" y="1200"/>
                  </a:lnTo>
                  <a:close/>
                  <a:moveTo>
                    <a:pt x="900" y="900"/>
                  </a:moveTo>
                  <a:lnTo>
                    <a:pt x="900" y="3150"/>
                  </a:lnTo>
                  <a:lnTo>
                    <a:pt x="1100" y="3150"/>
                  </a:lnTo>
                  <a:lnTo>
                    <a:pt x="1100" y="2100"/>
                  </a:lnTo>
                  <a:lnTo>
                    <a:pt x="1400" y="2100"/>
                  </a:lnTo>
                  <a:lnTo>
                    <a:pt x="1800" y="3150"/>
                  </a:lnTo>
                  <a:lnTo>
                    <a:pt x="2000" y="3150"/>
                  </a:lnTo>
                  <a:lnTo>
                    <a:pt x="1600" y="2100"/>
                  </a:lnTo>
                  <a:lnTo>
                    <a:pt x="1900" y="1950"/>
                  </a:lnTo>
                  <a:lnTo>
                    <a:pt x="1900" y="1800"/>
                  </a:lnTo>
                  <a:lnTo>
                    <a:pt x="2000" y="1500"/>
                  </a:lnTo>
                  <a:lnTo>
                    <a:pt x="1900" y="1200"/>
                  </a:lnTo>
                  <a:lnTo>
                    <a:pt x="1800" y="1050"/>
                  </a:lnTo>
                  <a:lnTo>
                    <a:pt x="1700" y="900"/>
                  </a:lnTo>
                  <a:close/>
                  <a:moveTo>
                    <a:pt x="1400" y="300"/>
                  </a:moveTo>
                  <a:lnTo>
                    <a:pt x="1800" y="450"/>
                  </a:lnTo>
                  <a:lnTo>
                    <a:pt x="2100" y="900"/>
                  </a:lnTo>
                  <a:lnTo>
                    <a:pt x="2300" y="1350"/>
                  </a:lnTo>
                  <a:lnTo>
                    <a:pt x="2400" y="1950"/>
                  </a:lnTo>
                  <a:lnTo>
                    <a:pt x="2300" y="2700"/>
                  </a:lnTo>
                  <a:lnTo>
                    <a:pt x="2100" y="3150"/>
                  </a:lnTo>
                  <a:lnTo>
                    <a:pt x="1800" y="3600"/>
                  </a:lnTo>
                  <a:lnTo>
                    <a:pt x="900" y="3600"/>
                  </a:lnTo>
                  <a:lnTo>
                    <a:pt x="600" y="3150"/>
                  </a:lnTo>
                  <a:lnTo>
                    <a:pt x="400" y="2700"/>
                  </a:lnTo>
                  <a:lnTo>
                    <a:pt x="300" y="1950"/>
                  </a:lnTo>
                  <a:lnTo>
                    <a:pt x="400" y="1350"/>
                  </a:lnTo>
                  <a:lnTo>
                    <a:pt x="600" y="900"/>
                  </a:lnTo>
                  <a:lnTo>
                    <a:pt x="900" y="450"/>
                  </a:lnTo>
                  <a:lnTo>
                    <a:pt x="1400" y="300"/>
                  </a:lnTo>
                  <a:close/>
                  <a:moveTo>
                    <a:pt x="1400" y="0"/>
                  </a:moveTo>
                  <a:lnTo>
                    <a:pt x="800" y="150"/>
                  </a:lnTo>
                  <a:lnTo>
                    <a:pt x="400" y="600"/>
                  </a:lnTo>
                  <a:lnTo>
                    <a:pt x="100" y="1200"/>
                  </a:lnTo>
                  <a:lnTo>
                    <a:pt x="0" y="1950"/>
                  </a:lnTo>
                  <a:lnTo>
                    <a:pt x="100" y="2850"/>
                  </a:lnTo>
                  <a:lnTo>
                    <a:pt x="400" y="3450"/>
                  </a:lnTo>
                  <a:lnTo>
                    <a:pt x="800" y="3900"/>
                  </a:lnTo>
                  <a:lnTo>
                    <a:pt x="1400" y="4050"/>
                  </a:lnTo>
                  <a:lnTo>
                    <a:pt x="1900" y="3900"/>
                  </a:lnTo>
                  <a:lnTo>
                    <a:pt x="2300" y="3450"/>
                  </a:lnTo>
                  <a:lnTo>
                    <a:pt x="2600" y="2850"/>
                  </a:lnTo>
                  <a:lnTo>
                    <a:pt x="2700" y="1950"/>
                  </a:lnTo>
                  <a:lnTo>
                    <a:pt x="2600" y="1200"/>
                  </a:lnTo>
                  <a:lnTo>
                    <a:pt x="2300" y="600"/>
                  </a:lnTo>
                  <a:lnTo>
                    <a:pt x="1900" y="150"/>
                  </a:lnTo>
                  <a:lnTo>
                    <a:pt x="1400" y="0"/>
                  </a:lnTo>
                  <a:close/>
                </a:path>
              </a:pathLst>
            </a:custGeom>
            <a:solidFill>
              <a:srgbClr val="FFFFFF"/>
            </a:solidFill>
            <a:ln>
              <a:noFill/>
            </a:ln>
          </p:spPr>
          <p:txBody>
            <a:bodyPr lIns="91425" tIns="91425" rIns="91425" bIns="91425" anchor="ctr" anchorCtr="0">
              <a:noAutofit/>
            </a:bodyPr>
            <a:lstStyle/>
            <a:p>
              <a:endParaRPr/>
            </a:p>
          </p:txBody>
        </p:sp>
        <p:sp>
          <p:nvSpPr>
            <p:cNvPr id="41" name="Shape 41"/>
            <p:cNvSpPr/>
            <p:nvPr/>
          </p:nvSpPr>
          <p:spPr>
            <a:xfrm>
              <a:off x="190000" y="1983750"/>
              <a:ext cx="97500" cy="202500"/>
            </a:xfrm>
            <a:custGeom>
              <a:avLst/>
              <a:gdLst/>
              <a:ahLst/>
              <a:cxnLst/>
              <a:rect l="0" t="0" r="0" b="0"/>
              <a:pathLst>
                <a:path w="3900" h="8100" extrusionOk="0">
                  <a:moveTo>
                    <a:pt x="100" y="0"/>
                  </a:moveTo>
                  <a:lnTo>
                    <a:pt x="0" y="1800"/>
                  </a:lnTo>
                  <a:lnTo>
                    <a:pt x="1100" y="1800"/>
                  </a:lnTo>
                  <a:lnTo>
                    <a:pt x="400" y="8100"/>
                  </a:lnTo>
                  <a:lnTo>
                    <a:pt x="1900" y="8100"/>
                  </a:lnTo>
                  <a:lnTo>
                    <a:pt x="2500" y="1800"/>
                  </a:lnTo>
                  <a:lnTo>
                    <a:pt x="3700" y="1800"/>
                  </a:lnTo>
                  <a:lnTo>
                    <a:pt x="3900" y="0"/>
                  </a:lnTo>
                  <a:close/>
                </a:path>
              </a:pathLst>
            </a:custGeom>
            <a:solidFill>
              <a:srgbClr val="003399"/>
            </a:solidFill>
            <a:ln>
              <a:noFill/>
            </a:ln>
          </p:spPr>
          <p:txBody>
            <a:bodyPr lIns="91425" tIns="91425" rIns="91425" bIns="91425" anchor="ctr" anchorCtr="0">
              <a:noAutofit/>
            </a:bodyPr>
            <a:lstStyle/>
            <a:p>
              <a:endParaRPr/>
            </a:p>
          </p:txBody>
        </p:sp>
        <p:sp>
          <p:nvSpPr>
            <p:cNvPr id="42" name="Shape 42"/>
            <p:cNvSpPr/>
            <p:nvPr/>
          </p:nvSpPr>
          <p:spPr>
            <a:xfrm>
              <a:off x="272500" y="1965000"/>
              <a:ext cx="107500" cy="221250"/>
            </a:xfrm>
            <a:custGeom>
              <a:avLst/>
              <a:gdLst/>
              <a:ahLst/>
              <a:cxnLst/>
              <a:rect l="0" t="0" r="0" b="0"/>
              <a:pathLst>
                <a:path w="4300" h="8850" extrusionOk="0">
                  <a:moveTo>
                    <a:pt x="900" y="0"/>
                  </a:moveTo>
                  <a:lnTo>
                    <a:pt x="0" y="8850"/>
                  </a:lnTo>
                  <a:lnTo>
                    <a:pt x="1300" y="8850"/>
                  </a:lnTo>
                  <a:lnTo>
                    <a:pt x="1600" y="6000"/>
                  </a:lnTo>
                  <a:lnTo>
                    <a:pt x="1700" y="5550"/>
                  </a:lnTo>
                  <a:lnTo>
                    <a:pt x="1800" y="5100"/>
                  </a:lnTo>
                  <a:lnTo>
                    <a:pt x="2100" y="4800"/>
                  </a:lnTo>
                  <a:lnTo>
                    <a:pt x="2400" y="4650"/>
                  </a:lnTo>
                  <a:lnTo>
                    <a:pt x="2700" y="4800"/>
                  </a:lnTo>
                  <a:lnTo>
                    <a:pt x="2900" y="5100"/>
                  </a:lnTo>
                  <a:lnTo>
                    <a:pt x="2900" y="5550"/>
                  </a:lnTo>
                  <a:lnTo>
                    <a:pt x="2900" y="6000"/>
                  </a:lnTo>
                  <a:lnTo>
                    <a:pt x="2600" y="8850"/>
                  </a:lnTo>
                  <a:lnTo>
                    <a:pt x="3900" y="8850"/>
                  </a:lnTo>
                  <a:lnTo>
                    <a:pt x="4200" y="5400"/>
                  </a:lnTo>
                  <a:lnTo>
                    <a:pt x="4300" y="4500"/>
                  </a:lnTo>
                  <a:lnTo>
                    <a:pt x="4200" y="4200"/>
                  </a:lnTo>
                  <a:lnTo>
                    <a:pt x="4100" y="3750"/>
                  </a:lnTo>
                  <a:lnTo>
                    <a:pt x="3900" y="3600"/>
                  </a:lnTo>
                  <a:lnTo>
                    <a:pt x="3700" y="3300"/>
                  </a:lnTo>
                  <a:lnTo>
                    <a:pt x="3400" y="3150"/>
                  </a:lnTo>
                  <a:lnTo>
                    <a:pt x="2700" y="3150"/>
                  </a:lnTo>
                  <a:lnTo>
                    <a:pt x="2400" y="3450"/>
                  </a:lnTo>
                  <a:lnTo>
                    <a:pt x="2100" y="3600"/>
                  </a:lnTo>
                  <a:lnTo>
                    <a:pt x="1800" y="4050"/>
                  </a:lnTo>
                  <a:lnTo>
                    <a:pt x="2200" y="0"/>
                  </a:lnTo>
                  <a:close/>
                </a:path>
              </a:pathLst>
            </a:custGeom>
            <a:solidFill>
              <a:srgbClr val="003399"/>
            </a:solidFill>
            <a:ln>
              <a:noFill/>
            </a:ln>
          </p:spPr>
          <p:txBody>
            <a:bodyPr lIns="91425" tIns="91425" rIns="91425" bIns="91425" anchor="ctr" anchorCtr="0">
              <a:noAutofit/>
            </a:bodyPr>
            <a:lstStyle/>
            <a:p>
              <a:endParaRPr/>
            </a:p>
          </p:txBody>
        </p:sp>
        <p:sp>
          <p:nvSpPr>
            <p:cNvPr id="43" name="Shape 43"/>
            <p:cNvSpPr/>
            <p:nvPr/>
          </p:nvSpPr>
          <p:spPr>
            <a:xfrm>
              <a:off x="385000" y="2043750"/>
              <a:ext cx="105000" cy="146250"/>
            </a:xfrm>
            <a:custGeom>
              <a:avLst/>
              <a:gdLst/>
              <a:ahLst/>
              <a:cxnLst/>
              <a:rect l="0" t="0" r="0" b="0"/>
              <a:pathLst>
                <a:path w="4200" h="5850" extrusionOk="0">
                  <a:moveTo>
                    <a:pt x="2300" y="1200"/>
                  </a:moveTo>
                  <a:lnTo>
                    <a:pt x="2600" y="1350"/>
                  </a:lnTo>
                  <a:lnTo>
                    <a:pt x="2800" y="1500"/>
                  </a:lnTo>
                  <a:lnTo>
                    <a:pt x="2900" y="1800"/>
                  </a:lnTo>
                  <a:lnTo>
                    <a:pt x="3000" y="2100"/>
                  </a:lnTo>
                  <a:lnTo>
                    <a:pt x="1500" y="2100"/>
                  </a:lnTo>
                  <a:lnTo>
                    <a:pt x="1600" y="1800"/>
                  </a:lnTo>
                  <a:lnTo>
                    <a:pt x="1800" y="1500"/>
                  </a:lnTo>
                  <a:lnTo>
                    <a:pt x="2100" y="1350"/>
                  </a:lnTo>
                  <a:lnTo>
                    <a:pt x="2300" y="1200"/>
                  </a:lnTo>
                  <a:close/>
                  <a:moveTo>
                    <a:pt x="2000" y="0"/>
                  </a:moveTo>
                  <a:lnTo>
                    <a:pt x="1600" y="150"/>
                  </a:lnTo>
                  <a:lnTo>
                    <a:pt x="1200" y="450"/>
                  </a:lnTo>
                  <a:lnTo>
                    <a:pt x="900" y="750"/>
                  </a:lnTo>
                  <a:lnTo>
                    <a:pt x="600" y="1200"/>
                  </a:lnTo>
                  <a:lnTo>
                    <a:pt x="300" y="1650"/>
                  </a:lnTo>
                  <a:lnTo>
                    <a:pt x="200" y="2250"/>
                  </a:lnTo>
                  <a:lnTo>
                    <a:pt x="100" y="2850"/>
                  </a:lnTo>
                  <a:lnTo>
                    <a:pt x="0" y="3600"/>
                  </a:lnTo>
                  <a:lnTo>
                    <a:pt x="100" y="4200"/>
                  </a:lnTo>
                  <a:lnTo>
                    <a:pt x="200" y="4650"/>
                  </a:lnTo>
                  <a:lnTo>
                    <a:pt x="400" y="5100"/>
                  </a:lnTo>
                  <a:lnTo>
                    <a:pt x="700" y="5400"/>
                  </a:lnTo>
                  <a:lnTo>
                    <a:pt x="1100" y="5550"/>
                  </a:lnTo>
                  <a:lnTo>
                    <a:pt x="1400" y="5700"/>
                  </a:lnTo>
                  <a:lnTo>
                    <a:pt x="1900" y="5850"/>
                  </a:lnTo>
                  <a:lnTo>
                    <a:pt x="2500" y="5700"/>
                  </a:lnTo>
                  <a:lnTo>
                    <a:pt x="3100" y="5400"/>
                  </a:lnTo>
                  <a:lnTo>
                    <a:pt x="3600" y="4800"/>
                  </a:lnTo>
                  <a:lnTo>
                    <a:pt x="3800" y="4350"/>
                  </a:lnTo>
                  <a:lnTo>
                    <a:pt x="4000" y="3900"/>
                  </a:lnTo>
                  <a:lnTo>
                    <a:pt x="2700" y="3900"/>
                  </a:lnTo>
                  <a:lnTo>
                    <a:pt x="2400" y="4350"/>
                  </a:lnTo>
                  <a:lnTo>
                    <a:pt x="2000" y="4500"/>
                  </a:lnTo>
                  <a:lnTo>
                    <a:pt x="1700" y="4350"/>
                  </a:lnTo>
                  <a:lnTo>
                    <a:pt x="1400" y="4200"/>
                  </a:lnTo>
                  <a:lnTo>
                    <a:pt x="1300" y="3750"/>
                  </a:lnTo>
                  <a:lnTo>
                    <a:pt x="1300" y="3300"/>
                  </a:lnTo>
                  <a:lnTo>
                    <a:pt x="4100" y="3300"/>
                  </a:lnTo>
                  <a:lnTo>
                    <a:pt x="4100" y="3000"/>
                  </a:lnTo>
                  <a:lnTo>
                    <a:pt x="4200" y="2400"/>
                  </a:lnTo>
                  <a:lnTo>
                    <a:pt x="4100" y="1800"/>
                  </a:lnTo>
                  <a:lnTo>
                    <a:pt x="4000" y="1200"/>
                  </a:lnTo>
                  <a:lnTo>
                    <a:pt x="3800" y="900"/>
                  </a:lnTo>
                  <a:lnTo>
                    <a:pt x="3600" y="450"/>
                  </a:lnTo>
                  <a:lnTo>
                    <a:pt x="3200" y="300"/>
                  </a:lnTo>
                  <a:lnTo>
                    <a:pt x="2900" y="0"/>
                  </a:lnTo>
                  <a:close/>
                </a:path>
              </a:pathLst>
            </a:custGeom>
            <a:solidFill>
              <a:srgbClr val="003399"/>
            </a:solidFill>
            <a:ln>
              <a:noFill/>
            </a:ln>
          </p:spPr>
          <p:txBody>
            <a:bodyPr lIns="91425" tIns="91425" rIns="91425" bIns="91425" anchor="ctr" anchorCtr="0">
              <a:noAutofit/>
            </a:bodyPr>
            <a:lstStyle/>
            <a:p>
              <a:endParaRPr/>
            </a:p>
          </p:txBody>
        </p:sp>
        <p:sp>
          <p:nvSpPr>
            <p:cNvPr id="44" name="Shape 44"/>
            <p:cNvSpPr/>
            <p:nvPr/>
          </p:nvSpPr>
          <p:spPr>
            <a:xfrm>
              <a:off x="547500" y="1983750"/>
              <a:ext cx="130000" cy="202500"/>
            </a:xfrm>
            <a:custGeom>
              <a:avLst/>
              <a:gdLst/>
              <a:ahLst/>
              <a:cxnLst/>
              <a:rect l="0" t="0" r="0" b="0"/>
              <a:pathLst>
                <a:path w="5200" h="8100" extrusionOk="0">
                  <a:moveTo>
                    <a:pt x="2400" y="1800"/>
                  </a:moveTo>
                  <a:lnTo>
                    <a:pt x="3000" y="1950"/>
                  </a:lnTo>
                  <a:lnTo>
                    <a:pt x="3300" y="2100"/>
                  </a:lnTo>
                  <a:lnTo>
                    <a:pt x="3500" y="2400"/>
                  </a:lnTo>
                  <a:lnTo>
                    <a:pt x="3600" y="2700"/>
                  </a:lnTo>
                  <a:lnTo>
                    <a:pt x="3700" y="3150"/>
                  </a:lnTo>
                  <a:lnTo>
                    <a:pt x="3700" y="3600"/>
                  </a:lnTo>
                  <a:lnTo>
                    <a:pt x="3700" y="4050"/>
                  </a:lnTo>
                  <a:lnTo>
                    <a:pt x="3600" y="4650"/>
                  </a:lnTo>
                  <a:lnTo>
                    <a:pt x="3500" y="5100"/>
                  </a:lnTo>
                  <a:lnTo>
                    <a:pt x="3300" y="5400"/>
                  </a:lnTo>
                  <a:lnTo>
                    <a:pt x="3100" y="5700"/>
                  </a:lnTo>
                  <a:lnTo>
                    <a:pt x="2500" y="6150"/>
                  </a:lnTo>
                  <a:lnTo>
                    <a:pt x="1900" y="6300"/>
                  </a:lnTo>
                  <a:lnTo>
                    <a:pt x="1600" y="6300"/>
                  </a:lnTo>
                  <a:lnTo>
                    <a:pt x="2100" y="1800"/>
                  </a:lnTo>
                  <a:close/>
                  <a:moveTo>
                    <a:pt x="900" y="0"/>
                  </a:moveTo>
                  <a:lnTo>
                    <a:pt x="0" y="8100"/>
                  </a:lnTo>
                  <a:lnTo>
                    <a:pt x="2000" y="8100"/>
                  </a:lnTo>
                  <a:lnTo>
                    <a:pt x="2600" y="7950"/>
                  </a:lnTo>
                  <a:lnTo>
                    <a:pt x="3100" y="7650"/>
                  </a:lnTo>
                  <a:lnTo>
                    <a:pt x="3600" y="7350"/>
                  </a:lnTo>
                  <a:lnTo>
                    <a:pt x="4100" y="6900"/>
                  </a:lnTo>
                  <a:lnTo>
                    <a:pt x="4500" y="6300"/>
                  </a:lnTo>
                  <a:lnTo>
                    <a:pt x="4800" y="5550"/>
                  </a:lnTo>
                  <a:lnTo>
                    <a:pt x="5000" y="4800"/>
                  </a:lnTo>
                  <a:lnTo>
                    <a:pt x="5200" y="4050"/>
                  </a:lnTo>
                  <a:lnTo>
                    <a:pt x="5200" y="3150"/>
                  </a:lnTo>
                  <a:lnTo>
                    <a:pt x="5100" y="2400"/>
                  </a:lnTo>
                  <a:lnTo>
                    <a:pt x="5000" y="1800"/>
                  </a:lnTo>
                  <a:lnTo>
                    <a:pt x="4700" y="1200"/>
                  </a:lnTo>
                  <a:lnTo>
                    <a:pt x="4300" y="750"/>
                  </a:lnTo>
                  <a:lnTo>
                    <a:pt x="3900" y="300"/>
                  </a:lnTo>
                  <a:lnTo>
                    <a:pt x="3400" y="150"/>
                  </a:lnTo>
                  <a:lnTo>
                    <a:pt x="2900" y="0"/>
                  </a:lnTo>
                  <a:close/>
                </a:path>
              </a:pathLst>
            </a:custGeom>
            <a:solidFill>
              <a:srgbClr val="003399"/>
            </a:solidFill>
            <a:ln>
              <a:noFill/>
            </a:ln>
          </p:spPr>
          <p:txBody>
            <a:bodyPr lIns="91425" tIns="91425" rIns="91425" bIns="91425" anchor="ctr" anchorCtr="0">
              <a:noAutofit/>
            </a:bodyPr>
            <a:lstStyle/>
            <a:p>
              <a:endParaRPr/>
            </a:p>
          </p:txBody>
        </p:sp>
        <p:sp>
          <p:nvSpPr>
            <p:cNvPr id="45" name="Shape 45"/>
            <p:cNvSpPr/>
            <p:nvPr/>
          </p:nvSpPr>
          <p:spPr>
            <a:xfrm>
              <a:off x="675000" y="1968750"/>
              <a:ext cx="55000" cy="217500"/>
            </a:xfrm>
            <a:custGeom>
              <a:avLst/>
              <a:gdLst/>
              <a:ahLst/>
              <a:cxnLst/>
              <a:rect l="0" t="0" r="0" b="0"/>
              <a:pathLst>
                <a:path w="2200" h="8700" extrusionOk="0">
                  <a:moveTo>
                    <a:pt x="1600" y="0"/>
                  </a:moveTo>
                  <a:lnTo>
                    <a:pt x="1300" y="150"/>
                  </a:lnTo>
                  <a:lnTo>
                    <a:pt x="1000" y="300"/>
                  </a:lnTo>
                  <a:lnTo>
                    <a:pt x="800" y="750"/>
                  </a:lnTo>
                  <a:lnTo>
                    <a:pt x="700" y="1050"/>
                  </a:lnTo>
                  <a:lnTo>
                    <a:pt x="700" y="1500"/>
                  </a:lnTo>
                  <a:lnTo>
                    <a:pt x="800" y="1800"/>
                  </a:lnTo>
                  <a:lnTo>
                    <a:pt x="1000" y="2100"/>
                  </a:lnTo>
                  <a:lnTo>
                    <a:pt x="1300" y="2250"/>
                  </a:lnTo>
                  <a:lnTo>
                    <a:pt x="1600" y="2100"/>
                  </a:lnTo>
                  <a:lnTo>
                    <a:pt x="1900" y="1800"/>
                  </a:lnTo>
                  <a:lnTo>
                    <a:pt x="2100" y="1500"/>
                  </a:lnTo>
                  <a:lnTo>
                    <a:pt x="2200" y="1050"/>
                  </a:lnTo>
                  <a:lnTo>
                    <a:pt x="2200" y="750"/>
                  </a:lnTo>
                  <a:lnTo>
                    <a:pt x="2000" y="300"/>
                  </a:lnTo>
                  <a:lnTo>
                    <a:pt x="1800" y="150"/>
                  </a:lnTo>
                  <a:lnTo>
                    <a:pt x="1600" y="0"/>
                  </a:lnTo>
                  <a:close/>
                  <a:moveTo>
                    <a:pt x="600" y="3150"/>
                  </a:moveTo>
                  <a:lnTo>
                    <a:pt x="0" y="8700"/>
                  </a:lnTo>
                  <a:lnTo>
                    <a:pt x="1300" y="8700"/>
                  </a:lnTo>
                  <a:lnTo>
                    <a:pt x="1900" y="3150"/>
                  </a:lnTo>
                  <a:close/>
                </a:path>
              </a:pathLst>
            </a:custGeom>
            <a:solidFill>
              <a:srgbClr val="003399"/>
            </a:solidFill>
            <a:ln>
              <a:noFill/>
            </a:ln>
          </p:spPr>
          <p:txBody>
            <a:bodyPr lIns="91425" tIns="91425" rIns="91425" bIns="91425" anchor="ctr" anchorCtr="0">
              <a:noAutofit/>
            </a:bodyPr>
            <a:lstStyle/>
            <a:p>
              <a:endParaRPr/>
            </a:p>
          </p:txBody>
        </p:sp>
        <p:sp>
          <p:nvSpPr>
            <p:cNvPr id="46" name="Shape 46"/>
            <p:cNvSpPr/>
            <p:nvPr/>
          </p:nvSpPr>
          <p:spPr>
            <a:xfrm>
              <a:off x="725000" y="1961250"/>
              <a:ext cx="80000" cy="225000"/>
            </a:xfrm>
            <a:custGeom>
              <a:avLst/>
              <a:gdLst/>
              <a:ahLst/>
              <a:cxnLst/>
              <a:rect l="0" t="0" r="0" b="0"/>
              <a:pathLst>
                <a:path w="3200" h="9000" extrusionOk="0">
                  <a:moveTo>
                    <a:pt x="2700" y="0"/>
                  </a:moveTo>
                  <a:lnTo>
                    <a:pt x="2300" y="150"/>
                  </a:lnTo>
                  <a:lnTo>
                    <a:pt x="2000" y="300"/>
                  </a:lnTo>
                  <a:lnTo>
                    <a:pt x="1600" y="600"/>
                  </a:lnTo>
                  <a:lnTo>
                    <a:pt x="1300" y="900"/>
                  </a:lnTo>
                  <a:lnTo>
                    <a:pt x="1000" y="1350"/>
                  </a:lnTo>
                  <a:lnTo>
                    <a:pt x="900" y="1800"/>
                  </a:lnTo>
                  <a:lnTo>
                    <a:pt x="700" y="2850"/>
                  </a:lnTo>
                  <a:lnTo>
                    <a:pt x="700" y="3450"/>
                  </a:lnTo>
                  <a:lnTo>
                    <a:pt x="200" y="3450"/>
                  </a:lnTo>
                  <a:lnTo>
                    <a:pt x="0" y="5100"/>
                  </a:lnTo>
                  <a:lnTo>
                    <a:pt x="500" y="5100"/>
                  </a:lnTo>
                  <a:lnTo>
                    <a:pt x="100" y="9000"/>
                  </a:lnTo>
                  <a:lnTo>
                    <a:pt x="1400" y="9000"/>
                  </a:lnTo>
                  <a:lnTo>
                    <a:pt x="1800" y="5100"/>
                  </a:lnTo>
                  <a:lnTo>
                    <a:pt x="2700" y="5100"/>
                  </a:lnTo>
                  <a:lnTo>
                    <a:pt x="2900" y="3450"/>
                  </a:lnTo>
                  <a:lnTo>
                    <a:pt x="2000" y="3450"/>
                  </a:lnTo>
                  <a:lnTo>
                    <a:pt x="2100" y="2550"/>
                  </a:lnTo>
                  <a:lnTo>
                    <a:pt x="2100" y="2250"/>
                  </a:lnTo>
                  <a:lnTo>
                    <a:pt x="2200" y="1950"/>
                  </a:lnTo>
                  <a:lnTo>
                    <a:pt x="2400" y="1800"/>
                  </a:lnTo>
                  <a:lnTo>
                    <a:pt x="2600" y="1650"/>
                  </a:lnTo>
                  <a:lnTo>
                    <a:pt x="2800" y="1800"/>
                  </a:lnTo>
                  <a:lnTo>
                    <a:pt x="3000" y="1950"/>
                  </a:lnTo>
                  <a:lnTo>
                    <a:pt x="3200" y="300"/>
                  </a:lnTo>
                  <a:lnTo>
                    <a:pt x="3000" y="150"/>
                  </a:lnTo>
                  <a:lnTo>
                    <a:pt x="2700" y="0"/>
                  </a:lnTo>
                  <a:close/>
                </a:path>
              </a:pathLst>
            </a:custGeom>
            <a:solidFill>
              <a:srgbClr val="003399"/>
            </a:solidFill>
            <a:ln>
              <a:noFill/>
            </a:ln>
          </p:spPr>
          <p:txBody>
            <a:bodyPr lIns="91425" tIns="91425" rIns="91425" bIns="91425" anchor="ctr" anchorCtr="0">
              <a:noAutofit/>
            </a:bodyPr>
            <a:lstStyle/>
            <a:p>
              <a:endParaRPr/>
            </a:p>
          </p:txBody>
        </p:sp>
        <p:sp>
          <p:nvSpPr>
            <p:cNvPr id="47" name="Shape 47"/>
            <p:cNvSpPr/>
            <p:nvPr/>
          </p:nvSpPr>
          <p:spPr>
            <a:xfrm>
              <a:off x="800000" y="1961250"/>
              <a:ext cx="80000" cy="225000"/>
            </a:xfrm>
            <a:custGeom>
              <a:avLst/>
              <a:gdLst/>
              <a:ahLst/>
              <a:cxnLst/>
              <a:rect l="0" t="0" r="0" b="0"/>
              <a:pathLst>
                <a:path w="3200" h="9000" extrusionOk="0">
                  <a:moveTo>
                    <a:pt x="2600" y="0"/>
                  </a:moveTo>
                  <a:lnTo>
                    <a:pt x="2300" y="150"/>
                  </a:lnTo>
                  <a:lnTo>
                    <a:pt x="1900" y="300"/>
                  </a:lnTo>
                  <a:lnTo>
                    <a:pt x="1600" y="600"/>
                  </a:lnTo>
                  <a:lnTo>
                    <a:pt x="1300" y="900"/>
                  </a:lnTo>
                  <a:lnTo>
                    <a:pt x="1000" y="1350"/>
                  </a:lnTo>
                  <a:lnTo>
                    <a:pt x="800" y="1800"/>
                  </a:lnTo>
                  <a:lnTo>
                    <a:pt x="700" y="2850"/>
                  </a:lnTo>
                  <a:lnTo>
                    <a:pt x="600" y="3450"/>
                  </a:lnTo>
                  <a:lnTo>
                    <a:pt x="200" y="3450"/>
                  </a:lnTo>
                  <a:lnTo>
                    <a:pt x="0" y="5100"/>
                  </a:lnTo>
                  <a:lnTo>
                    <a:pt x="400" y="5100"/>
                  </a:lnTo>
                  <a:lnTo>
                    <a:pt x="0" y="9000"/>
                  </a:lnTo>
                  <a:lnTo>
                    <a:pt x="1300" y="9000"/>
                  </a:lnTo>
                  <a:lnTo>
                    <a:pt x="1800" y="5100"/>
                  </a:lnTo>
                  <a:lnTo>
                    <a:pt x="2700" y="5100"/>
                  </a:lnTo>
                  <a:lnTo>
                    <a:pt x="2800" y="3450"/>
                  </a:lnTo>
                  <a:lnTo>
                    <a:pt x="1900" y="3450"/>
                  </a:lnTo>
                  <a:lnTo>
                    <a:pt x="2000" y="2550"/>
                  </a:lnTo>
                  <a:lnTo>
                    <a:pt x="2100" y="2250"/>
                  </a:lnTo>
                  <a:lnTo>
                    <a:pt x="2200" y="1950"/>
                  </a:lnTo>
                  <a:lnTo>
                    <a:pt x="2400" y="1800"/>
                  </a:lnTo>
                  <a:lnTo>
                    <a:pt x="2600" y="1650"/>
                  </a:lnTo>
                  <a:lnTo>
                    <a:pt x="2800" y="1800"/>
                  </a:lnTo>
                  <a:lnTo>
                    <a:pt x="3000" y="1950"/>
                  </a:lnTo>
                  <a:lnTo>
                    <a:pt x="3200" y="300"/>
                  </a:lnTo>
                  <a:lnTo>
                    <a:pt x="2900" y="150"/>
                  </a:lnTo>
                  <a:lnTo>
                    <a:pt x="2600" y="0"/>
                  </a:lnTo>
                  <a:close/>
                </a:path>
              </a:pathLst>
            </a:custGeom>
            <a:solidFill>
              <a:srgbClr val="003399"/>
            </a:solidFill>
            <a:ln>
              <a:noFill/>
            </a:ln>
          </p:spPr>
          <p:txBody>
            <a:bodyPr lIns="91425" tIns="91425" rIns="91425" bIns="91425" anchor="ctr" anchorCtr="0">
              <a:noAutofit/>
            </a:bodyPr>
            <a:lstStyle/>
            <a:p>
              <a:endParaRPr/>
            </a:p>
          </p:txBody>
        </p:sp>
        <p:sp>
          <p:nvSpPr>
            <p:cNvPr id="48" name="Shape 48"/>
            <p:cNvSpPr/>
            <p:nvPr/>
          </p:nvSpPr>
          <p:spPr>
            <a:xfrm>
              <a:off x="862500" y="2043750"/>
              <a:ext cx="102500" cy="146250"/>
            </a:xfrm>
            <a:custGeom>
              <a:avLst/>
              <a:gdLst/>
              <a:ahLst/>
              <a:cxnLst/>
              <a:rect l="0" t="0" r="0" b="0"/>
              <a:pathLst>
                <a:path w="4100" h="5850" extrusionOk="0">
                  <a:moveTo>
                    <a:pt x="2300" y="1200"/>
                  </a:moveTo>
                  <a:lnTo>
                    <a:pt x="2500" y="1350"/>
                  </a:lnTo>
                  <a:lnTo>
                    <a:pt x="2700" y="1500"/>
                  </a:lnTo>
                  <a:lnTo>
                    <a:pt x="2900" y="1800"/>
                  </a:lnTo>
                  <a:lnTo>
                    <a:pt x="2900" y="2100"/>
                  </a:lnTo>
                  <a:lnTo>
                    <a:pt x="1400" y="2100"/>
                  </a:lnTo>
                  <a:lnTo>
                    <a:pt x="1600" y="1800"/>
                  </a:lnTo>
                  <a:lnTo>
                    <a:pt x="1800" y="1500"/>
                  </a:lnTo>
                  <a:lnTo>
                    <a:pt x="2000" y="1350"/>
                  </a:lnTo>
                  <a:lnTo>
                    <a:pt x="2300" y="1200"/>
                  </a:lnTo>
                  <a:close/>
                  <a:moveTo>
                    <a:pt x="1900" y="0"/>
                  </a:moveTo>
                  <a:lnTo>
                    <a:pt x="1500" y="150"/>
                  </a:lnTo>
                  <a:lnTo>
                    <a:pt x="1100" y="450"/>
                  </a:lnTo>
                  <a:lnTo>
                    <a:pt x="800" y="750"/>
                  </a:lnTo>
                  <a:lnTo>
                    <a:pt x="500" y="1200"/>
                  </a:lnTo>
                  <a:lnTo>
                    <a:pt x="300" y="1650"/>
                  </a:lnTo>
                  <a:lnTo>
                    <a:pt x="100" y="2250"/>
                  </a:lnTo>
                  <a:lnTo>
                    <a:pt x="0" y="2850"/>
                  </a:lnTo>
                  <a:lnTo>
                    <a:pt x="0" y="3600"/>
                  </a:lnTo>
                  <a:lnTo>
                    <a:pt x="0" y="4200"/>
                  </a:lnTo>
                  <a:lnTo>
                    <a:pt x="200" y="4650"/>
                  </a:lnTo>
                  <a:lnTo>
                    <a:pt x="400" y="5100"/>
                  </a:lnTo>
                  <a:lnTo>
                    <a:pt x="700" y="5400"/>
                  </a:lnTo>
                  <a:lnTo>
                    <a:pt x="1000" y="5550"/>
                  </a:lnTo>
                  <a:lnTo>
                    <a:pt x="1400" y="5700"/>
                  </a:lnTo>
                  <a:lnTo>
                    <a:pt x="1800" y="5850"/>
                  </a:lnTo>
                  <a:lnTo>
                    <a:pt x="2500" y="5700"/>
                  </a:lnTo>
                  <a:lnTo>
                    <a:pt x="3000" y="5400"/>
                  </a:lnTo>
                  <a:lnTo>
                    <a:pt x="3600" y="4800"/>
                  </a:lnTo>
                  <a:lnTo>
                    <a:pt x="3700" y="4350"/>
                  </a:lnTo>
                  <a:lnTo>
                    <a:pt x="3900" y="3900"/>
                  </a:lnTo>
                  <a:lnTo>
                    <a:pt x="2600" y="3900"/>
                  </a:lnTo>
                  <a:lnTo>
                    <a:pt x="2300" y="4350"/>
                  </a:lnTo>
                  <a:lnTo>
                    <a:pt x="2000" y="4500"/>
                  </a:lnTo>
                  <a:lnTo>
                    <a:pt x="1600" y="4350"/>
                  </a:lnTo>
                  <a:lnTo>
                    <a:pt x="1400" y="4200"/>
                  </a:lnTo>
                  <a:lnTo>
                    <a:pt x="1300" y="3750"/>
                  </a:lnTo>
                  <a:lnTo>
                    <a:pt x="1300" y="3300"/>
                  </a:lnTo>
                  <a:lnTo>
                    <a:pt x="4000" y="3300"/>
                  </a:lnTo>
                  <a:lnTo>
                    <a:pt x="4000" y="3000"/>
                  </a:lnTo>
                  <a:lnTo>
                    <a:pt x="4100" y="2400"/>
                  </a:lnTo>
                  <a:lnTo>
                    <a:pt x="4000" y="1800"/>
                  </a:lnTo>
                  <a:lnTo>
                    <a:pt x="3900" y="1200"/>
                  </a:lnTo>
                  <a:lnTo>
                    <a:pt x="3800" y="900"/>
                  </a:lnTo>
                  <a:lnTo>
                    <a:pt x="3500" y="450"/>
                  </a:lnTo>
                  <a:lnTo>
                    <a:pt x="3200" y="300"/>
                  </a:lnTo>
                  <a:lnTo>
                    <a:pt x="2800" y="0"/>
                  </a:lnTo>
                  <a:close/>
                </a:path>
              </a:pathLst>
            </a:custGeom>
            <a:solidFill>
              <a:srgbClr val="003399"/>
            </a:solidFill>
            <a:ln>
              <a:noFill/>
            </a:ln>
          </p:spPr>
          <p:txBody>
            <a:bodyPr lIns="91425" tIns="91425" rIns="91425" bIns="91425" anchor="ctr" anchorCtr="0">
              <a:noAutofit/>
            </a:bodyPr>
            <a:lstStyle/>
            <a:p>
              <a:endParaRPr/>
            </a:p>
          </p:txBody>
        </p:sp>
        <p:sp>
          <p:nvSpPr>
            <p:cNvPr id="49" name="Shape 49"/>
            <p:cNvSpPr/>
            <p:nvPr/>
          </p:nvSpPr>
          <p:spPr>
            <a:xfrm>
              <a:off x="967500" y="2047500"/>
              <a:ext cx="82500" cy="138750"/>
            </a:xfrm>
            <a:custGeom>
              <a:avLst/>
              <a:gdLst/>
              <a:ahLst/>
              <a:cxnLst/>
              <a:rect l="0" t="0" r="0" b="0"/>
              <a:pathLst>
                <a:path w="3300" h="5550" extrusionOk="0">
                  <a:moveTo>
                    <a:pt x="500" y="0"/>
                  </a:moveTo>
                  <a:lnTo>
                    <a:pt x="0" y="5550"/>
                  </a:lnTo>
                  <a:lnTo>
                    <a:pt x="1300" y="5550"/>
                  </a:lnTo>
                  <a:lnTo>
                    <a:pt x="1500" y="3300"/>
                  </a:lnTo>
                  <a:lnTo>
                    <a:pt x="1600" y="2700"/>
                  </a:lnTo>
                  <a:lnTo>
                    <a:pt x="1800" y="2100"/>
                  </a:lnTo>
                  <a:lnTo>
                    <a:pt x="2100" y="1800"/>
                  </a:lnTo>
                  <a:lnTo>
                    <a:pt x="2600" y="1650"/>
                  </a:lnTo>
                  <a:lnTo>
                    <a:pt x="2900" y="1650"/>
                  </a:lnTo>
                  <a:lnTo>
                    <a:pt x="3100" y="1800"/>
                  </a:lnTo>
                  <a:lnTo>
                    <a:pt x="3300" y="0"/>
                  </a:lnTo>
                  <a:lnTo>
                    <a:pt x="2700" y="0"/>
                  </a:lnTo>
                  <a:lnTo>
                    <a:pt x="2300" y="150"/>
                  </a:lnTo>
                  <a:lnTo>
                    <a:pt x="2000" y="450"/>
                  </a:lnTo>
                  <a:lnTo>
                    <a:pt x="1800" y="900"/>
                  </a:lnTo>
                  <a:lnTo>
                    <a:pt x="1900" y="0"/>
                  </a:lnTo>
                  <a:close/>
                </a:path>
              </a:pathLst>
            </a:custGeom>
            <a:solidFill>
              <a:srgbClr val="003399"/>
            </a:solidFill>
            <a:ln>
              <a:noFill/>
            </a:ln>
          </p:spPr>
          <p:txBody>
            <a:bodyPr lIns="91425" tIns="91425" rIns="91425" bIns="91425" anchor="ctr" anchorCtr="0">
              <a:noAutofit/>
            </a:bodyPr>
            <a:lstStyle/>
            <a:p>
              <a:endParaRPr/>
            </a:p>
          </p:txBody>
        </p:sp>
        <p:sp>
          <p:nvSpPr>
            <p:cNvPr id="50" name="Shape 50"/>
            <p:cNvSpPr/>
            <p:nvPr/>
          </p:nvSpPr>
          <p:spPr>
            <a:xfrm>
              <a:off x="1042500" y="2043750"/>
              <a:ext cx="102500" cy="146250"/>
            </a:xfrm>
            <a:custGeom>
              <a:avLst/>
              <a:gdLst/>
              <a:ahLst/>
              <a:cxnLst/>
              <a:rect l="0" t="0" r="0" b="0"/>
              <a:pathLst>
                <a:path w="4100" h="5850" extrusionOk="0">
                  <a:moveTo>
                    <a:pt x="2300" y="1200"/>
                  </a:moveTo>
                  <a:lnTo>
                    <a:pt x="2600" y="1350"/>
                  </a:lnTo>
                  <a:lnTo>
                    <a:pt x="2800" y="1500"/>
                  </a:lnTo>
                  <a:lnTo>
                    <a:pt x="2900" y="1800"/>
                  </a:lnTo>
                  <a:lnTo>
                    <a:pt x="3000" y="2100"/>
                  </a:lnTo>
                  <a:lnTo>
                    <a:pt x="1400" y="2100"/>
                  </a:lnTo>
                  <a:lnTo>
                    <a:pt x="1600" y="1800"/>
                  </a:lnTo>
                  <a:lnTo>
                    <a:pt x="1800" y="1500"/>
                  </a:lnTo>
                  <a:lnTo>
                    <a:pt x="2000" y="1350"/>
                  </a:lnTo>
                  <a:lnTo>
                    <a:pt x="2300" y="1200"/>
                  </a:lnTo>
                  <a:close/>
                  <a:moveTo>
                    <a:pt x="1900" y="0"/>
                  </a:moveTo>
                  <a:lnTo>
                    <a:pt x="1500" y="150"/>
                  </a:lnTo>
                  <a:lnTo>
                    <a:pt x="1200" y="450"/>
                  </a:lnTo>
                  <a:lnTo>
                    <a:pt x="800" y="750"/>
                  </a:lnTo>
                  <a:lnTo>
                    <a:pt x="500" y="1200"/>
                  </a:lnTo>
                  <a:lnTo>
                    <a:pt x="300" y="1650"/>
                  </a:lnTo>
                  <a:lnTo>
                    <a:pt x="100" y="2250"/>
                  </a:lnTo>
                  <a:lnTo>
                    <a:pt x="0" y="2850"/>
                  </a:lnTo>
                  <a:lnTo>
                    <a:pt x="0" y="3600"/>
                  </a:lnTo>
                  <a:lnTo>
                    <a:pt x="0" y="4200"/>
                  </a:lnTo>
                  <a:lnTo>
                    <a:pt x="200" y="4650"/>
                  </a:lnTo>
                  <a:lnTo>
                    <a:pt x="400" y="5100"/>
                  </a:lnTo>
                  <a:lnTo>
                    <a:pt x="700" y="5400"/>
                  </a:lnTo>
                  <a:lnTo>
                    <a:pt x="1000" y="5550"/>
                  </a:lnTo>
                  <a:lnTo>
                    <a:pt x="1400" y="5700"/>
                  </a:lnTo>
                  <a:lnTo>
                    <a:pt x="1800" y="5850"/>
                  </a:lnTo>
                  <a:lnTo>
                    <a:pt x="2500" y="5700"/>
                  </a:lnTo>
                  <a:lnTo>
                    <a:pt x="3100" y="5400"/>
                  </a:lnTo>
                  <a:lnTo>
                    <a:pt x="3600" y="4800"/>
                  </a:lnTo>
                  <a:lnTo>
                    <a:pt x="3800" y="4350"/>
                  </a:lnTo>
                  <a:lnTo>
                    <a:pt x="3900" y="3900"/>
                  </a:lnTo>
                  <a:lnTo>
                    <a:pt x="2700" y="3900"/>
                  </a:lnTo>
                  <a:lnTo>
                    <a:pt x="2400" y="4350"/>
                  </a:lnTo>
                  <a:lnTo>
                    <a:pt x="2000" y="4500"/>
                  </a:lnTo>
                  <a:lnTo>
                    <a:pt x="1600" y="4350"/>
                  </a:lnTo>
                  <a:lnTo>
                    <a:pt x="1400" y="4200"/>
                  </a:lnTo>
                  <a:lnTo>
                    <a:pt x="1300" y="3750"/>
                  </a:lnTo>
                  <a:lnTo>
                    <a:pt x="1300" y="3300"/>
                  </a:lnTo>
                  <a:lnTo>
                    <a:pt x="4100" y="3300"/>
                  </a:lnTo>
                  <a:lnTo>
                    <a:pt x="4100" y="3000"/>
                  </a:lnTo>
                  <a:lnTo>
                    <a:pt x="4100" y="2400"/>
                  </a:lnTo>
                  <a:lnTo>
                    <a:pt x="4100" y="1800"/>
                  </a:lnTo>
                  <a:lnTo>
                    <a:pt x="4000" y="1200"/>
                  </a:lnTo>
                  <a:lnTo>
                    <a:pt x="3800" y="900"/>
                  </a:lnTo>
                  <a:lnTo>
                    <a:pt x="3500" y="450"/>
                  </a:lnTo>
                  <a:lnTo>
                    <a:pt x="3200" y="300"/>
                  </a:lnTo>
                  <a:lnTo>
                    <a:pt x="2800" y="0"/>
                  </a:lnTo>
                  <a:close/>
                </a:path>
              </a:pathLst>
            </a:custGeom>
            <a:solidFill>
              <a:srgbClr val="003399"/>
            </a:solidFill>
            <a:ln>
              <a:noFill/>
            </a:ln>
          </p:spPr>
          <p:txBody>
            <a:bodyPr lIns="91425" tIns="91425" rIns="91425" bIns="91425" anchor="ctr" anchorCtr="0">
              <a:noAutofit/>
            </a:bodyPr>
            <a:lstStyle/>
            <a:p>
              <a:endParaRPr/>
            </a:p>
          </p:txBody>
        </p:sp>
        <p:sp>
          <p:nvSpPr>
            <p:cNvPr id="51" name="Shape 51"/>
            <p:cNvSpPr/>
            <p:nvPr/>
          </p:nvSpPr>
          <p:spPr>
            <a:xfrm>
              <a:off x="1147500" y="2043750"/>
              <a:ext cx="107500" cy="142500"/>
            </a:xfrm>
            <a:custGeom>
              <a:avLst/>
              <a:gdLst/>
              <a:ahLst/>
              <a:cxnLst/>
              <a:rect l="0" t="0" r="0" b="0"/>
              <a:pathLst>
                <a:path w="4300" h="5700" extrusionOk="0">
                  <a:moveTo>
                    <a:pt x="2700" y="0"/>
                  </a:moveTo>
                  <a:lnTo>
                    <a:pt x="2400" y="150"/>
                  </a:lnTo>
                  <a:lnTo>
                    <a:pt x="2100" y="450"/>
                  </a:lnTo>
                  <a:lnTo>
                    <a:pt x="1800" y="900"/>
                  </a:lnTo>
                  <a:lnTo>
                    <a:pt x="1900" y="150"/>
                  </a:lnTo>
                  <a:lnTo>
                    <a:pt x="600" y="150"/>
                  </a:lnTo>
                  <a:lnTo>
                    <a:pt x="0" y="5700"/>
                  </a:lnTo>
                  <a:lnTo>
                    <a:pt x="1300" y="5700"/>
                  </a:lnTo>
                  <a:lnTo>
                    <a:pt x="1600" y="2850"/>
                  </a:lnTo>
                  <a:lnTo>
                    <a:pt x="1700" y="2400"/>
                  </a:lnTo>
                  <a:lnTo>
                    <a:pt x="1800" y="1950"/>
                  </a:lnTo>
                  <a:lnTo>
                    <a:pt x="2100" y="1650"/>
                  </a:lnTo>
                  <a:lnTo>
                    <a:pt x="2400" y="1500"/>
                  </a:lnTo>
                  <a:lnTo>
                    <a:pt x="2600" y="1650"/>
                  </a:lnTo>
                  <a:lnTo>
                    <a:pt x="2800" y="1650"/>
                  </a:lnTo>
                  <a:lnTo>
                    <a:pt x="2900" y="2100"/>
                  </a:lnTo>
                  <a:lnTo>
                    <a:pt x="2900" y="2550"/>
                  </a:lnTo>
                  <a:lnTo>
                    <a:pt x="2900" y="3000"/>
                  </a:lnTo>
                  <a:lnTo>
                    <a:pt x="2600" y="5700"/>
                  </a:lnTo>
                  <a:lnTo>
                    <a:pt x="3900" y="5700"/>
                  </a:lnTo>
                  <a:lnTo>
                    <a:pt x="4200" y="2250"/>
                  </a:lnTo>
                  <a:lnTo>
                    <a:pt x="4300" y="1350"/>
                  </a:lnTo>
                  <a:lnTo>
                    <a:pt x="4200" y="900"/>
                  </a:lnTo>
                  <a:lnTo>
                    <a:pt x="4100" y="600"/>
                  </a:lnTo>
                  <a:lnTo>
                    <a:pt x="3900" y="450"/>
                  </a:lnTo>
                  <a:lnTo>
                    <a:pt x="3700" y="150"/>
                  </a:lnTo>
                  <a:lnTo>
                    <a:pt x="3400" y="0"/>
                  </a:lnTo>
                  <a:close/>
                </a:path>
              </a:pathLst>
            </a:custGeom>
            <a:solidFill>
              <a:srgbClr val="003399"/>
            </a:solidFill>
            <a:ln>
              <a:noFill/>
            </a:ln>
          </p:spPr>
          <p:txBody>
            <a:bodyPr lIns="91425" tIns="91425" rIns="91425" bIns="91425" anchor="ctr" anchorCtr="0">
              <a:noAutofit/>
            </a:bodyPr>
            <a:lstStyle/>
            <a:p>
              <a:endParaRPr/>
            </a:p>
          </p:txBody>
        </p:sp>
        <p:sp>
          <p:nvSpPr>
            <p:cNvPr id="52" name="Shape 52"/>
            <p:cNvSpPr/>
            <p:nvPr/>
          </p:nvSpPr>
          <p:spPr>
            <a:xfrm>
              <a:off x="1260000" y="2043750"/>
              <a:ext cx="82500" cy="146250"/>
            </a:xfrm>
            <a:custGeom>
              <a:avLst/>
              <a:gdLst/>
              <a:ahLst/>
              <a:cxnLst/>
              <a:rect l="0" t="0" r="0" b="0"/>
              <a:pathLst>
                <a:path w="3300" h="5850" extrusionOk="0">
                  <a:moveTo>
                    <a:pt x="2000" y="0"/>
                  </a:moveTo>
                  <a:lnTo>
                    <a:pt x="1600" y="300"/>
                  </a:lnTo>
                  <a:lnTo>
                    <a:pt x="1200" y="450"/>
                  </a:lnTo>
                  <a:lnTo>
                    <a:pt x="900" y="900"/>
                  </a:lnTo>
                  <a:lnTo>
                    <a:pt x="600" y="1200"/>
                  </a:lnTo>
                  <a:lnTo>
                    <a:pt x="300" y="1800"/>
                  </a:lnTo>
                  <a:lnTo>
                    <a:pt x="200" y="2400"/>
                  </a:lnTo>
                  <a:lnTo>
                    <a:pt x="0" y="3000"/>
                  </a:lnTo>
                  <a:lnTo>
                    <a:pt x="0" y="3600"/>
                  </a:lnTo>
                  <a:lnTo>
                    <a:pt x="100" y="4050"/>
                  </a:lnTo>
                  <a:lnTo>
                    <a:pt x="200" y="4650"/>
                  </a:lnTo>
                  <a:lnTo>
                    <a:pt x="400" y="4950"/>
                  </a:lnTo>
                  <a:lnTo>
                    <a:pt x="700" y="5400"/>
                  </a:lnTo>
                  <a:lnTo>
                    <a:pt x="1000" y="5550"/>
                  </a:lnTo>
                  <a:lnTo>
                    <a:pt x="1400" y="5700"/>
                  </a:lnTo>
                  <a:lnTo>
                    <a:pt x="1800" y="5850"/>
                  </a:lnTo>
                  <a:lnTo>
                    <a:pt x="2200" y="5700"/>
                  </a:lnTo>
                  <a:lnTo>
                    <a:pt x="2700" y="5550"/>
                  </a:lnTo>
                  <a:lnTo>
                    <a:pt x="2900" y="3900"/>
                  </a:lnTo>
                  <a:lnTo>
                    <a:pt x="2500" y="4200"/>
                  </a:lnTo>
                  <a:lnTo>
                    <a:pt x="1800" y="4200"/>
                  </a:lnTo>
                  <a:lnTo>
                    <a:pt x="1600" y="3900"/>
                  </a:lnTo>
                  <a:lnTo>
                    <a:pt x="1400" y="3450"/>
                  </a:lnTo>
                  <a:lnTo>
                    <a:pt x="1400" y="2850"/>
                  </a:lnTo>
                  <a:lnTo>
                    <a:pt x="1500" y="2400"/>
                  </a:lnTo>
                  <a:lnTo>
                    <a:pt x="1800" y="1950"/>
                  </a:lnTo>
                  <a:lnTo>
                    <a:pt x="2100" y="1650"/>
                  </a:lnTo>
                  <a:lnTo>
                    <a:pt x="2800" y="1650"/>
                  </a:lnTo>
                  <a:lnTo>
                    <a:pt x="3100" y="1950"/>
                  </a:lnTo>
                  <a:lnTo>
                    <a:pt x="3300" y="300"/>
                  </a:lnTo>
                  <a:lnTo>
                    <a:pt x="2900" y="150"/>
                  </a:lnTo>
                  <a:lnTo>
                    <a:pt x="2400" y="0"/>
                  </a:lnTo>
                  <a:close/>
                </a:path>
              </a:pathLst>
            </a:custGeom>
            <a:solidFill>
              <a:srgbClr val="003399"/>
            </a:solidFill>
            <a:ln>
              <a:noFill/>
            </a:ln>
          </p:spPr>
          <p:txBody>
            <a:bodyPr lIns="91425" tIns="91425" rIns="91425" bIns="91425" anchor="ctr" anchorCtr="0">
              <a:noAutofit/>
            </a:bodyPr>
            <a:lstStyle/>
            <a:p>
              <a:endParaRPr/>
            </a:p>
          </p:txBody>
        </p:sp>
        <p:sp>
          <p:nvSpPr>
            <p:cNvPr id="53" name="Shape 53"/>
            <p:cNvSpPr/>
            <p:nvPr/>
          </p:nvSpPr>
          <p:spPr>
            <a:xfrm>
              <a:off x="1342500" y="2043750"/>
              <a:ext cx="102500" cy="146250"/>
            </a:xfrm>
            <a:custGeom>
              <a:avLst/>
              <a:gdLst/>
              <a:ahLst/>
              <a:cxnLst/>
              <a:rect l="0" t="0" r="0" b="0"/>
              <a:pathLst>
                <a:path w="4100" h="5850" extrusionOk="0">
                  <a:moveTo>
                    <a:pt x="2300" y="1200"/>
                  </a:moveTo>
                  <a:lnTo>
                    <a:pt x="2500" y="1350"/>
                  </a:lnTo>
                  <a:lnTo>
                    <a:pt x="2700" y="1500"/>
                  </a:lnTo>
                  <a:lnTo>
                    <a:pt x="2900" y="1800"/>
                  </a:lnTo>
                  <a:lnTo>
                    <a:pt x="2900" y="2100"/>
                  </a:lnTo>
                  <a:lnTo>
                    <a:pt x="1400" y="2100"/>
                  </a:lnTo>
                  <a:lnTo>
                    <a:pt x="1600" y="1800"/>
                  </a:lnTo>
                  <a:lnTo>
                    <a:pt x="1800" y="1500"/>
                  </a:lnTo>
                  <a:lnTo>
                    <a:pt x="2000" y="1350"/>
                  </a:lnTo>
                  <a:lnTo>
                    <a:pt x="2300" y="1200"/>
                  </a:lnTo>
                  <a:close/>
                  <a:moveTo>
                    <a:pt x="1900" y="0"/>
                  </a:moveTo>
                  <a:lnTo>
                    <a:pt x="1500" y="150"/>
                  </a:lnTo>
                  <a:lnTo>
                    <a:pt x="1100" y="450"/>
                  </a:lnTo>
                  <a:lnTo>
                    <a:pt x="800" y="750"/>
                  </a:lnTo>
                  <a:lnTo>
                    <a:pt x="500" y="1200"/>
                  </a:lnTo>
                  <a:lnTo>
                    <a:pt x="300" y="1650"/>
                  </a:lnTo>
                  <a:lnTo>
                    <a:pt x="100" y="2250"/>
                  </a:lnTo>
                  <a:lnTo>
                    <a:pt x="0" y="2850"/>
                  </a:lnTo>
                  <a:lnTo>
                    <a:pt x="0" y="3600"/>
                  </a:lnTo>
                  <a:lnTo>
                    <a:pt x="0" y="4200"/>
                  </a:lnTo>
                  <a:lnTo>
                    <a:pt x="200" y="4650"/>
                  </a:lnTo>
                  <a:lnTo>
                    <a:pt x="400" y="5100"/>
                  </a:lnTo>
                  <a:lnTo>
                    <a:pt x="700" y="5400"/>
                  </a:lnTo>
                  <a:lnTo>
                    <a:pt x="1000" y="5550"/>
                  </a:lnTo>
                  <a:lnTo>
                    <a:pt x="1400" y="5700"/>
                  </a:lnTo>
                  <a:lnTo>
                    <a:pt x="1800" y="5850"/>
                  </a:lnTo>
                  <a:lnTo>
                    <a:pt x="2500" y="5700"/>
                  </a:lnTo>
                  <a:lnTo>
                    <a:pt x="3100" y="5400"/>
                  </a:lnTo>
                  <a:lnTo>
                    <a:pt x="3600" y="4800"/>
                  </a:lnTo>
                  <a:lnTo>
                    <a:pt x="3800" y="4350"/>
                  </a:lnTo>
                  <a:lnTo>
                    <a:pt x="3900" y="3900"/>
                  </a:lnTo>
                  <a:lnTo>
                    <a:pt x="2700" y="3900"/>
                  </a:lnTo>
                  <a:lnTo>
                    <a:pt x="2400" y="4350"/>
                  </a:lnTo>
                  <a:lnTo>
                    <a:pt x="2000" y="4500"/>
                  </a:lnTo>
                  <a:lnTo>
                    <a:pt x="1600" y="4350"/>
                  </a:lnTo>
                  <a:lnTo>
                    <a:pt x="1400" y="4200"/>
                  </a:lnTo>
                  <a:lnTo>
                    <a:pt x="1300" y="3750"/>
                  </a:lnTo>
                  <a:lnTo>
                    <a:pt x="1300" y="3300"/>
                  </a:lnTo>
                  <a:lnTo>
                    <a:pt x="4000" y="3300"/>
                  </a:lnTo>
                  <a:lnTo>
                    <a:pt x="4100" y="3000"/>
                  </a:lnTo>
                  <a:lnTo>
                    <a:pt x="4100" y="2400"/>
                  </a:lnTo>
                  <a:lnTo>
                    <a:pt x="4100" y="1800"/>
                  </a:lnTo>
                  <a:lnTo>
                    <a:pt x="4000" y="1200"/>
                  </a:lnTo>
                  <a:lnTo>
                    <a:pt x="3800" y="900"/>
                  </a:lnTo>
                  <a:lnTo>
                    <a:pt x="3500" y="450"/>
                  </a:lnTo>
                  <a:lnTo>
                    <a:pt x="3200" y="300"/>
                  </a:lnTo>
                  <a:lnTo>
                    <a:pt x="2800" y="0"/>
                  </a:lnTo>
                  <a:close/>
                </a:path>
              </a:pathLst>
            </a:custGeom>
            <a:solidFill>
              <a:srgbClr val="003399"/>
            </a:solidFill>
            <a:ln>
              <a:noFill/>
            </a:ln>
          </p:spPr>
          <p:txBody>
            <a:bodyPr lIns="91425" tIns="91425" rIns="91425" bIns="91425" anchor="ctr" anchorCtr="0">
              <a:noAutofit/>
            </a:bodyPr>
            <a:lstStyle/>
            <a:p>
              <a:endParaRPr/>
            </a:p>
          </p:txBody>
        </p:sp>
        <p:sp>
          <p:nvSpPr>
            <p:cNvPr id="54" name="Shape 54"/>
            <p:cNvSpPr/>
            <p:nvPr/>
          </p:nvSpPr>
          <p:spPr>
            <a:xfrm>
              <a:off x="1502500" y="1968750"/>
              <a:ext cx="55000" cy="217500"/>
            </a:xfrm>
            <a:custGeom>
              <a:avLst/>
              <a:gdLst/>
              <a:ahLst/>
              <a:cxnLst/>
              <a:rect l="0" t="0" r="0" b="0"/>
              <a:pathLst>
                <a:path w="2200" h="8700" extrusionOk="0">
                  <a:moveTo>
                    <a:pt x="1600" y="0"/>
                  </a:moveTo>
                  <a:lnTo>
                    <a:pt x="1300" y="150"/>
                  </a:lnTo>
                  <a:lnTo>
                    <a:pt x="1000" y="300"/>
                  </a:lnTo>
                  <a:lnTo>
                    <a:pt x="900" y="750"/>
                  </a:lnTo>
                  <a:lnTo>
                    <a:pt x="700" y="1050"/>
                  </a:lnTo>
                  <a:lnTo>
                    <a:pt x="800" y="1500"/>
                  </a:lnTo>
                  <a:lnTo>
                    <a:pt x="900" y="1800"/>
                  </a:lnTo>
                  <a:lnTo>
                    <a:pt x="1100" y="2100"/>
                  </a:lnTo>
                  <a:lnTo>
                    <a:pt x="1400" y="2250"/>
                  </a:lnTo>
                  <a:lnTo>
                    <a:pt x="1700" y="2100"/>
                  </a:lnTo>
                  <a:lnTo>
                    <a:pt x="1900" y="1800"/>
                  </a:lnTo>
                  <a:lnTo>
                    <a:pt x="2100" y="1500"/>
                  </a:lnTo>
                  <a:lnTo>
                    <a:pt x="2200" y="1050"/>
                  </a:lnTo>
                  <a:lnTo>
                    <a:pt x="2200" y="750"/>
                  </a:lnTo>
                  <a:lnTo>
                    <a:pt x="2100" y="300"/>
                  </a:lnTo>
                  <a:lnTo>
                    <a:pt x="1900" y="150"/>
                  </a:lnTo>
                  <a:lnTo>
                    <a:pt x="1600" y="0"/>
                  </a:lnTo>
                  <a:close/>
                  <a:moveTo>
                    <a:pt x="600" y="3150"/>
                  </a:moveTo>
                  <a:lnTo>
                    <a:pt x="0" y="8700"/>
                  </a:lnTo>
                  <a:lnTo>
                    <a:pt x="1300" y="8700"/>
                  </a:lnTo>
                  <a:lnTo>
                    <a:pt x="1900" y="3150"/>
                  </a:lnTo>
                  <a:close/>
                </a:path>
              </a:pathLst>
            </a:custGeom>
            <a:solidFill>
              <a:srgbClr val="003399"/>
            </a:solidFill>
            <a:ln>
              <a:noFill/>
            </a:ln>
          </p:spPr>
          <p:txBody>
            <a:bodyPr lIns="91425" tIns="91425" rIns="91425" bIns="91425" anchor="ctr" anchorCtr="0">
              <a:noAutofit/>
            </a:bodyPr>
            <a:lstStyle/>
            <a:p>
              <a:endParaRPr/>
            </a:p>
          </p:txBody>
        </p:sp>
        <p:sp>
          <p:nvSpPr>
            <p:cNvPr id="55" name="Shape 55"/>
            <p:cNvSpPr/>
            <p:nvPr/>
          </p:nvSpPr>
          <p:spPr>
            <a:xfrm>
              <a:off x="1552500" y="2043750"/>
              <a:ext cx="107500" cy="142500"/>
            </a:xfrm>
            <a:custGeom>
              <a:avLst/>
              <a:gdLst/>
              <a:ahLst/>
              <a:cxnLst/>
              <a:rect l="0" t="0" r="0" b="0"/>
              <a:pathLst>
                <a:path w="4300" h="5700" extrusionOk="0">
                  <a:moveTo>
                    <a:pt x="2700" y="0"/>
                  </a:moveTo>
                  <a:lnTo>
                    <a:pt x="2400" y="150"/>
                  </a:lnTo>
                  <a:lnTo>
                    <a:pt x="2100" y="450"/>
                  </a:lnTo>
                  <a:lnTo>
                    <a:pt x="1800" y="900"/>
                  </a:lnTo>
                  <a:lnTo>
                    <a:pt x="1900" y="150"/>
                  </a:lnTo>
                  <a:lnTo>
                    <a:pt x="600" y="150"/>
                  </a:lnTo>
                  <a:lnTo>
                    <a:pt x="0" y="5700"/>
                  </a:lnTo>
                  <a:lnTo>
                    <a:pt x="1300" y="5700"/>
                  </a:lnTo>
                  <a:lnTo>
                    <a:pt x="1600" y="2850"/>
                  </a:lnTo>
                  <a:lnTo>
                    <a:pt x="1700" y="2400"/>
                  </a:lnTo>
                  <a:lnTo>
                    <a:pt x="1800" y="1950"/>
                  </a:lnTo>
                  <a:lnTo>
                    <a:pt x="2100" y="1650"/>
                  </a:lnTo>
                  <a:lnTo>
                    <a:pt x="2400" y="1500"/>
                  </a:lnTo>
                  <a:lnTo>
                    <a:pt x="2600" y="1650"/>
                  </a:lnTo>
                  <a:lnTo>
                    <a:pt x="2800" y="1650"/>
                  </a:lnTo>
                  <a:lnTo>
                    <a:pt x="2900" y="2100"/>
                  </a:lnTo>
                  <a:lnTo>
                    <a:pt x="2900" y="2550"/>
                  </a:lnTo>
                  <a:lnTo>
                    <a:pt x="2900" y="3000"/>
                  </a:lnTo>
                  <a:lnTo>
                    <a:pt x="2600" y="5700"/>
                  </a:lnTo>
                  <a:lnTo>
                    <a:pt x="3900" y="5700"/>
                  </a:lnTo>
                  <a:lnTo>
                    <a:pt x="4200" y="2250"/>
                  </a:lnTo>
                  <a:lnTo>
                    <a:pt x="4300" y="1350"/>
                  </a:lnTo>
                  <a:lnTo>
                    <a:pt x="4200" y="900"/>
                  </a:lnTo>
                  <a:lnTo>
                    <a:pt x="4100" y="600"/>
                  </a:lnTo>
                  <a:lnTo>
                    <a:pt x="3900" y="450"/>
                  </a:lnTo>
                  <a:lnTo>
                    <a:pt x="3700" y="150"/>
                  </a:lnTo>
                  <a:lnTo>
                    <a:pt x="3400" y="0"/>
                  </a:lnTo>
                  <a:close/>
                </a:path>
              </a:pathLst>
            </a:custGeom>
            <a:solidFill>
              <a:srgbClr val="003399"/>
            </a:solidFill>
            <a:ln>
              <a:noFill/>
            </a:ln>
          </p:spPr>
          <p:txBody>
            <a:bodyPr lIns="91425" tIns="91425" rIns="91425" bIns="91425" anchor="ctr" anchorCtr="0">
              <a:noAutofit/>
            </a:bodyPr>
            <a:lstStyle/>
            <a:p>
              <a:endParaRPr/>
            </a:p>
          </p:txBody>
        </p:sp>
        <p:sp>
          <p:nvSpPr>
            <p:cNvPr id="56" name="Shape 56"/>
            <p:cNvSpPr/>
            <p:nvPr/>
          </p:nvSpPr>
          <p:spPr>
            <a:xfrm>
              <a:off x="1722500" y="1983750"/>
              <a:ext cx="130000" cy="202500"/>
            </a:xfrm>
            <a:custGeom>
              <a:avLst/>
              <a:gdLst/>
              <a:ahLst/>
              <a:cxnLst/>
              <a:rect l="0" t="0" r="0" b="0"/>
              <a:pathLst>
                <a:path w="5200" h="8100" extrusionOk="0">
                  <a:moveTo>
                    <a:pt x="2400" y="1800"/>
                  </a:moveTo>
                  <a:lnTo>
                    <a:pt x="3000" y="1950"/>
                  </a:lnTo>
                  <a:lnTo>
                    <a:pt x="3300" y="2100"/>
                  </a:lnTo>
                  <a:lnTo>
                    <a:pt x="3500" y="2400"/>
                  </a:lnTo>
                  <a:lnTo>
                    <a:pt x="3600" y="2700"/>
                  </a:lnTo>
                  <a:lnTo>
                    <a:pt x="3700" y="3150"/>
                  </a:lnTo>
                  <a:lnTo>
                    <a:pt x="3800" y="3600"/>
                  </a:lnTo>
                  <a:lnTo>
                    <a:pt x="3700" y="4050"/>
                  </a:lnTo>
                  <a:lnTo>
                    <a:pt x="3600" y="4650"/>
                  </a:lnTo>
                  <a:lnTo>
                    <a:pt x="3500" y="5100"/>
                  </a:lnTo>
                  <a:lnTo>
                    <a:pt x="3300" y="5400"/>
                  </a:lnTo>
                  <a:lnTo>
                    <a:pt x="3100" y="5700"/>
                  </a:lnTo>
                  <a:lnTo>
                    <a:pt x="2500" y="6150"/>
                  </a:lnTo>
                  <a:lnTo>
                    <a:pt x="1900" y="6300"/>
                  </a:lnTo>
                  <a:lnTo>
                    <a:pt x="1600" y="6300"/>
                  </a:lnTo>
                  <a:lnTo>
                    <a:pt x="2100" y="1800"/>
                  </a:lnTo>
                  <a:close/>
                  <a:moveTo>
                    <a:pt x="900" y="0"/>
                  </a:moveTo>
                  <a:lnTo>
                    <a:pt x="0" y="8100"/>
                  </a:lnTo>
                  <a:lnTo>
                    <a:pt x="2000" y="8100"/>
                  </a:lnTo>
                  <a:lnTo>
                    <a:pt x="2600" y="7950"/>
                  </a:lnTo>
                  <a:lnTo>
                    <a:pt x="3100" y="7650"/>
                  </a:lnTo>
                  <a:lnTo>
                    <a:pt x="3600" y="7350"/>
                  </a:lnTo>
                  <a:lnTo>
                    <a:pt x="4100" y="6900"/>
                  </a:lnTo>
                  <a:lnTo>
                    <a:pt x="4500" y="6300"/>
                  </a:lnTo>
                  <a:lnTo>
                    <a:pt x="4800" y="5550"/>
                  </a:lnTo>
                  <a:lnTo>
                    <a:pt x="5100" y="4800"/>
                  </a:lnTo>
                  <a:lnTo>
                    <a:pt x="5200" y="4050"/>
                  </a:lnTo>
                  <a:lnTo>
                    <a:pt x="5200" y="3150"/>
                  </a:lnTo>
                  <a:lnTo>
                    <a:pt x="5200" y="2400"/>
                  </a:lnTo>
                  <a:lnTo>
                    <a:pt x="5000" y="1800"/>
                  </a:lnTo>
                  <a:lnTo>
                    <a:pt x="4700" y="1200"/>
                  </a:lnTo>
                  <a:lnTo>
                    <a:pt x="4300" y="750"/>
                  </a:lnTo>
                  <a:lnTo>
                    <a:pt x="3900" y="300"/>
                  </a:lnTo>
                  <a:lnTo>
                    <a:pt x="3400" y="150"/>
                  </a:lnTo>
                  <a:lnTo>
                    <a:pt x="2900" y="0"/>
                  </a:lnTo>
                  <a:close/>
                </a:path>
              </a:pathLst>
            </a:custGeom>
            <a:solidFill>
              <a:srgbClr val="003399"/>
            </a:solidFill>
            <a:ln>
              <a:noFill/>
            </a:ln>
          </p:spPr>
          <p:txBody>
            <a:bodyPr lIns="91425" tIns="91425" rIns="91425" bIns="91425" anchor="ctr" anchorCtr="0">
              <a:noAutofit/>
            </a:bodyPr>
            <a:lstStyle/>
            <a:p>
              <a:endParaRPr/>
            </a:p>
          </p:txBody>
        </p:sp>
        <p:sp>
          <p:nvSpPr>
            <p:cNvPr id="57" name="Shape 57"/>
            <p:cNvSpPr/>
            <p:nvPr/>
          </p:nvSpPr>
          <p:spPr>
            <a:xfrm>
              <a:off x="1852500" y="1968750"/>
              <a:ext cx="55000" cy="217500"/>
            </a:xfrm>
            <a:custGeom>
              <a:avLst/>
              <a:gdLst/>
              <a:ahLst/>
              <a:cxnLst/>
              <a:rect l="0" t="0" r="0" b="0"/>
              <a:pathLst>
                <a:path w="2200" h="8700" extrusionOk="0">
                  <a:moveTo>
                    <a:pt x="1600" y="0"/>
                  </a:moveTo>
                  <a:lnTo>
                    <a:pt x="1300" y="150"/>
                  </a:lnTo>
                  <a:lnTo>
                    <a:pt x="1000" y="300"/>
                  </a:lnTo>
                  <a:lnTo>
                    <a:pt x="800" y="750"/>
                  </a:lnTo>
                  <a:lnTo>
                    <a:pt x="700" y="1050"/>
                  </a:lnTo>
                  <a:lnTo>
                    <a:pt x="700" y="1500"/>
                  </a:lnTo>
                  <a:lnTo>
                    <a:pt x="800" y="1800"/>
                  </a:lnTo>
                  <a:lnTo>
                    <a:pt x="1100" y="2100"/>
                  </a:lnTo>
                  <a:lnTo>
                    <a:pt x="1300" y="2250"/>
                  </a:lnTo>
                  <a:lnTo>
                    <a:pt x="1600" y="2100"/>
                  </a:lnTo>
                  <a:lnTo>
                    <a:pt x="1900" y="1800"/>
                  </a:lnTo>
                  <a:lnTo>
                    <a:pt x="2100" y="1500"/>
                  </a:lnTo>
                  <a:lnTo>
                    <a:pt x="2200" y="1050"/>
                  </a:lnTo>
                  <a:lnTo>
                    <a:pt x="2200" y="750"/>
                  </a:lnTo>
                  <a:lnTo>
                    <a:pt x="2000" y="300"/>
                  </a:lnTo>
                  <a:lnTo>
                    <a:pt x="1800" y="150"/>
                  </a:lnTo>
                  <a:lnTo>
                    <a:pt x="1600" y="0"/>
                  </a:lnTo>
                  <a:close/>
                  <a:moveTo>
                    <a:pt x="600" y="3150"/>
                  </a:moveTo>
                  <a:lnTo>
                    <a:pt x="0" y="8700"/>
                  </a:lnTo>
                  <a:lnTo>
                    <a:pt x="1300" y="8700"/>
                  </a:lnTo>
                  <a:lnTo>
                    <a:pt x="1900" y="3150"/>
                  </a:lnTo>
                  <a:close/>
                </a:path>
              </a:pathLst>
            </a:custGeom>
            <a:solidFill>
              <a:srgbClr val="003399"/>
            </a:solidFill>
            <a:ln>
              <a:noFill/>
            </a:ln>
          </p:spPr>
          <p:txBody>
            <a:bodyPr lIns="91425" tIns="91425" rIns="91425" bIns="91425" anchor="ctr" anchorCtr="0">
              <a:noAutofit/>
            </a:bodyPr>
            <a:lstStyle/>
            <a:p>
              <a:endParaRPr/>
            </a:p>
          </p:txBody>
        </p:sp>
        <p:sp>
          <p:nvSpPr>
            <p:cNvPr id="58" name="Shape 58"/>
            <p:cNvSpPr/>
            <p:nvPr/>
          </p:nvSpPr>
          <p:spPr>
            <a:xfrm>
              <a:off x="1895000" y="2043750"/>
              <a:ext cx="92500" cy="146250"/>
            </a:xfrm>
            <a:custGeom>
              <a:avLst/>
              <a:gdLst/>
              <a:ahLst/>
              <a:cxnLst/>
              <a:rect l="0" t="0" r="0" b="0"/>
              <a:pathLst>
                <a:path w="3700" h="5850" extrusionOk="0">
                  <a:moveTo>
                    <a:pt x="2500" y="0"/>
                  </a:moveTo>
                  <a:lnTo>
                    <a:pt x="1900" y="150"/>
                  </a:lnTo>
                  <a:lnTo>
                    <a:pt x="1300" y="450"/>
                  </a:lnTo>
                  <a:lnTo>
                    <a:pt x="1100" y="750"/>
                  </a:lnTo>
                  <a:lnTo>
                    <a:pt x="900" y="1050"/>
                  </a:lnTo>
                  <a:lnTo>
                    <a:pt x="800" y="1500"/>
                  </a:lnTo>
                  <a:lnTo>
                    <a:pt x="700" y="1950"/>
                  </a:lnTo>
                  <a:lnTo>
                    <a:pt x="700" y="2550"/>
                  </a:lnTo>
                  <a:lnTo>
                    <a:pt x="800" y="3000"/>
                  </a:lnTo>
                  <a:lnTo>
                    <a:pt x="1100" y="3150"/>
                  </a:lnTo>
                  <a:lnTo>
                    <a:pt x="1300" y="3300"/>
                  </a:lnTo>
                  <a:lnTo>
                    <a:pt x="1900" y="3600"/>
                  </a:lnTo>
                  <a:lnTo>
                    <a:pt x="2000" y="3750"/>
                  </a:lnTo>
                  <a:lnTo>
                    <a:pt x="2100" y="4050"/>
                  </a:lnTo>
                  <a:lnTo>
                    <a:pt x="2000" y="4200"/>
                  </a:lnTo>
                  <a:lnTo>
                    <a:pt x="1900" y="4350"/>
                  </a:lnTo>
                  <a:lnTo>
                    <a:pt x="1600" y="4350"/>
                  </a:lnTo>
                  <a:lnTo>
                    <a:pt x="1100" y="4200"/>
                  </a:lnTo>
                  <a:lnTo>
                    <a:pt x="700" y="3900"/>
                  </a:lnTo>
                  <a:lnTo>
                    <a:pt x="0" y="5250"/>
                  </a:lnTo>
                  <a:lnTo>
                    <a:pt x="700" y="5700"/>
                  </a:lnTo>
                  <a:lnTo>
                    <a:pt x="1500" y="5850"/>
                  </a:lnTo>
                  <a:lnTo>
                    <a:pt x="2100" y="5700"/>
                  </a:lnTo>
                  <a:lnTo>
                    <a:pt x="2700" y="5400"/>
                  </a:lnTo>
                  <a:lnTo>
                    <a:pt x="3000" y="5100"/>
                  </a:lnTo>
                  <a:lnTo>
                    <a:pt x="3200" y="4650"/>
                  </a:lnTo>
                  <a:lnTo>
                    <a:pt x="3300" y="4350"/>
                  </a:lnTo>
                  <a:lnTo>
                    <a:pt x="3400" y="3750"/>
                  </a:lnTo>
                  <a:lnTo>
                    <a:pt x="3400" y="3150"/>
                  </a:lnTo>
                  <a:lnTo>
                    <a:pt x="3200" y="2700"/>
                  </a:lnTo>
                  <a:lnTo>
                    <a:pt x="2900" y="2400"/>
                  </a:lnTo>
                  <a:lnTo>
                    <a:pt x="2500" y="2250"/>
                  </a:lnTo>
                  <a:lnTo>
                    <a:pt x="2200" y="2100"/>
                  </a:lnTo>
                  <a:lnTo>
                    <a:pt x="2000" y="1950"/>
                  </a:lnTo>
                  <a:lnTo>
                    <a:pt x="2000" y="1650"/>
                  </a:lnTo>
                  <a:lnTo>
                    <a:pt x="2000" y="1500"/>
                  </a:lnTo>
                  <a:lnTo>
                    <a:pt x="2200" y="1350"/>
                  </a:lnTo>
                  <a:lnTo>
                    <a:pt x="2800" y="1350"/>
                  </a:lnTo>
                  <a:lnTo>
                    <a:pt x="3100" y="1650"/>
                  </a:lnTo>
                  <a:lnTo>
                    <a:pt x="3700" y="300"/>
                  </a:lnTo>
                  <a:lnTo>
                    <a:pt x="3100" y="150"/>
                  </a:lnTo>
                  <a:lnTo>
                    <a:pt x="2500" y="0"/>
                  </a:lnTo>
                  <a:close/>
                </a:path>
              </a:pathLst>
            </a:custGeom>
            <a:solidFill>
              <a:srgbClr val="003399"/>
            </a:solidFill>
            <a:ln>
              <a:noFill/>
            </a:ln>
          </p:spPr>
          <p:txBody>
            <a:bodyPr lIns="91425" tIns="91425" rIns="91425" bIns="91425" anchor="ctr" anchorCtr="0">
              <a:noAutofit/>
            </a:bodyPr>
            <a:lstStyle/>
            <a:p>
              <a:endParaRPr/>
            </a:p>
          </p:txBody>
        </p:sp>
        <p:sp>
          <p:nvSpPr>
            <p:cNvPr id="59" name="Shape 59"/>
            <p:cNvSpPr/>
            <p:nvPr/>
          </p:nvSpPr>
          <p:spPr>
            <a:xfrm>
              <a:off x="1990000" y="2006250"/>
              <a:ext cx="67500" cy="180000"/>
            </a:xfrm>
            <a:custGeom>
              <a:avLst/>
              <a:gdLst/>
              <a:ahLst/>
              <a:cxnLst/>
              <a:rect l="0" t="0" r="0" b="0"/>
              <a:pathLst>
                <a:path w="2700" h="7200" extrusionOk="0">
                  <a:moveTo>
                    <a:pt x="800" y="0"/>
                  </a:moveTo>
                  <a:lnTo>
                    <a:pt x="600" y="1650"/>
                  </a:lnTo>
                  <a:lnTo>
                    <a:pt x="200" y="1650"/>
                  </a:lnTo>
                  <a:lnTo>
                    <a:pt x="0" y="3300"/>
                  </a:lnTo>
                  <a:lnTo>
                    <a:pt x="500" y="3300"/>
                  </a:lnTo>
                  <a:lnTo>
                    <a:pt x="0" y="7200"/>
                  </a:lnTo>
                  <a:lnTo>
                    <a:pt x="1400" y="7200"/>
                  </a:lnTo>
                  <a:lnTo>
                    <a:pt x="1800" y="3300"/>
                  </a:lnTo>
                  <a:lnTo>
                    <a:pt x="2500" y="3300"/>
                  </a:lnTo>
                  <a:lnTo>
                    <a:pt x="2700" y="1650"/>
                  </a:lnTo>
                  <a:lnTo>
                    <a:pt x="1900" y="1650"/>
                  </a:lnTo>
                  <a:lnTo>
                    <a:pt x="2100" y="0"/>
                  </a:lnTo>
                  <a:close/>
                </a:path>
              </a:pathLst>
            </a:custGeom>
            <a:solidFill>
              <a:srgbClr val="003399"/>
            </a:solidFill>
            <a:ln>
              <a:noFill/>
            </a:ln>
          </p:spPr>
          <p:txBody>
            <a:bodyPr lIns="91425" tIns="91425" rIns="91425" bIns="91425" anchor="ctr" anchorCtr="0">
              <a:noAutofit/>
            </a:bodyPr>
            <a:lstStyle/>
            <a:p>
              <a:endParaRPr/>
            </a:p>
          </p:txBody>
        </p:sp>
        <p:sp>
          <p:nvSpPr>
            <p:cNvPr id="60" name="Shape 60"/>
            <p:cNvSpPr/>
            <p:nvPr/>
          </p:nvSpPr>
          <p:spPr>
            <a:xfrm>
              <a:off x="2047500" y="2047500"/>
              <a:ext cx="85000" cy="138750"/>
            </a:xfrm>
            <a:custGeom>
              <a:avLst/>
              <a:gdLst/>
              <a:ahLst/>
              <a:cxnLst/>
              <a:rect l="0" t="0" r="0" b="0"/>
              <a:pathLst>
                <a:path w="3400" h="5550" extrusionOk="0">
                  <a:moveTo>
                    <a:pt x="600" y="0"/>
                  </a:moveTo>
                  <a:lnTo>
                    <a:pt x="0" y="5550"/>
                  </a:lnTo>
                  <a:lnTo>
                    <a:pt x="1300" y="5550"/>
                  </a:lnTo>
                  <a:lnTo>
                    <a:pt x="1500" y="3300"/>
                  </a:lnTo>
                  <a:lnTo>
                    <a:pt x="1700" y="2700"/>
                  </a:lnTo>
                  <a:lnTo>
                    <a:pt x="1800" y="2100"/>
                  </a:lnTo>
                  <a:lnTo>
                    <a:pt x="2200" y="1800"/>
                  </a:lnTo>
                  <a:lnTo>
                    <a:pt x="2600" y="1650"/>
                  </a:lnTo>
                  <a:lnTo>
                    <a:pt x="2900" y="1650"/>
                  </a:lnTo>
                  <a:lnTo>
                    <a:pt x="3200" y="1800"/>
                  </a:lnTo>
                  <a:lnTo>
                    <a:pt x="3400" y="0"/>
                  </a:lnTo>
                  <a:lnTo>
                    <a:pt x="2700" y="0"/>
                  </a:lnTo>
                  <a:lnTo>
                    <a:pt x="2400" y="150"/>
                  </a:lnTo>
                  <a:lnTo>
                    <a:pt x="2100" y="450"/>
                  </a:lnTo>
                  <a:lnTo>
                    <a:pt x="1800" y="900"/>
                  </a:lnTo>
                  <a:lnTo>
                    <a:pt x="1900" y="0"/>
                  </a:lnTo>
                  <a:close/>
                </a:path>
              </a:pathLst>
            </a:custGeom>
            <a:solidFill>
              <a:srgbClr val="003399"/>
            </a:solidFill>
            <a:ln>
              <a:noFill/>
            </a:ln>
          </p:spPr>
          <p:txBody>
            <a:bodyPr lIns="91425" tIns="91425" rIns="91425" bIns="91425" anchor="ctr" anchorCtr="0">
              <a:noAutofit/>
            </a:bodyPr>
            <a:lstStyle/>
            <a:p>
              <a:endParaRPr/>
            </a:p>
          </p:txBody>
        </p:sp>
        <p:sp>
          <p:nvSpPr>
            <p:cNvPr id="61" name="Shape 61"/>
            <p:cNvSpPr/>
            <p:nvPr/>
          </p:nvSpPr>
          <p:spPr>
            <a:xfrm>
              <a:off x="2122500" y="1968750"/>
              <a:ext cx="55000" cy="217500"/>
            </a:xfrm>
            <a:custGeom>
              <a:avLst/>
              <a:gdLst/>
              <a:ahLst/>
              <a:cxnLst/>
              <a:rect l="0" t="0" r="0" b="0"/>
              <a:pathLst>
                <a:path w="2200" h="8700" extrusionOk="0">
                  <a:moveTo>
                    <a:pt x="1600" y="0"/>
                  </a:moveTo>
                  <a:lnTo>
                    <a:pt x="1300" y="150"/>
                  </a:lnTo>
                  <a:lnTo>
                    <a:pt x="1100" y="300"/>
                  </a:lnTo>
                  <a:lnTo>
                    <a:pt x="900" y="750"/>
                  </a:lnTo>
                  <a:lnTo>
                    <a:pt x="800" y="1050"/>
                  </a:lnTo>
                  <a:lnTo>
                    <a:pt x="800" y="1500"/>
                  </a:lnTo>
                  <a:lnTo>
                    <a:pt x="900" y="1800"/>
                  </a:lnTo>
                  <a:lnTo>
                    <a:pt x="1100" y="2100"/>
                  </a:lnTo>
                  <a:lnTo>
                    <a:pt x="1400" y="2250"/>
                  </a:lnTo>
                  <a:lnTo>
                    <a:pt x="1700" y="2100"/>
                  </a:lnTo>
                  <a:lnTo>
                    <a:pt x="1900" y="1800"/>
                  </a:lnTo>
                  <a:lnTo>
                    <a:pt x="2100" y="1500"/>
                  </a:lnTo>
                  <a:lnTo>
                    <a:pt x="2200" y="1050"/>
                  </a:lnTo>
                  <a:lnTo>
                    <a:pt x="2200" y="750"/>
                  </a:lnTo>
                  <a:lnTo>
                    <a:pt x="2100" y="300"/>
                  </a:lnTo>
                  <a:lnTo>
                    <a:pt x="1900" y="150"/>
                  </a:lnTo>
                  <a:lnTo>
                    <a:pt x="1600" y="0"/>
                  </a:lnTo>
                  <a:close/>
                  <a:moveTo>
                    <a:pt x="600" y="3150"/>
                  </a:moveTo>
                  <a:lnTo>
                    <a:pt x="0" y="8700"/>
                  </a:lnTo>
                  <a:lnTo>
                    <a:pt x="1400" y="8700"/>
                  </a:lnTo>
                  <a:lnTo>
                    <a:pt x="1900" y="3150"/>
                  </a:lnTo>
                  <a:close/>
                </a:path>
              </a:pathLst>
            </a:custGeom>
            <a:solidFill>
              <a:srgbClr val="003399"/>
            </a:solidFill>
            <a:ln>
              <a:noFill/>
            </a:ln>
          </p:spPr>
          <p:txBody>
            <a:bodyPr lIns="91425" tIns="91425" rIns="91425" bIns="91425" anchor="ctr" anchorCtr="0">
              <a:noAutofit/>
            </a:bodyPr>
            <a:lstStyle/>
            <a:p>
              <a:endParaRPr/>
            </a:p>
          </p:txBody>
        </p:sp>
        <p:sp>
          <p:nvSpPr>
            <p:cNvPr id="62" name="Shape 62"/>
            <p:cNvSpPr/>
            <p:nvPr/>
          </p:nvSpPr>
          <p:spPr>
            <a:xfrm>
              <a:off x="2172500" y="1965000"/>
              <a:ext cx="115000" cy="225000"/>
            </a:xfrm>
            <a:custGeom>
              <a:avLst/>
              <a:gdLst/>
              <a:ahLst/>
              <a:cxnLst/>
              <a:rect l="0" t="0" r="0" b="0"/>
              <a:pathLst>
                <a:path w="4600" h="9000" extrusionOk="0">
                  <a:moveTo>
                    <a:pt x="2500" y="4800"/>
                  </a:moveTo>
                  <a:lnTo>
                    <a:pt x="2800" y="4950"/>
                  </a:lnTo>
                  <a:lnTo>
                    <a:pt x="3100" y="5250"/>
                  </a:lnTo>
                  <a:lnTo>
                    <a:pt x="3200" y="5550"/>
                  </a:lnTo>
                  <a:lnTo>
                    <a:pt x="3200" y="6000"/>
                  </a:lnTo>
                  <a:lnTo>
                    <a:pt x="3100" y="6600"/>
                  </a:lnTo>
                  <a:lnTo>
                    <a:pt x="2900" y="6900"/>
                  </a:lnTo>
                  <a:lnTo>
                    <a:pt x="2600" y="7200"/>
                  </a:lnTo>
                  <a:lnTo>
                    <a:pt x="2200" y="7350"/>
                  </a:lnTo>
                  <a:lnTo>
                    <a:pt x="1900" y="7200"/>
                  </a:lnTo>
                  <a:lnTo>
                    <a:pt x="1600" y="6900"/>
                  </a:lnTo>
                  <a:lnTo>
                    <a:pt x="1500" y="6600"/>
                  </a:lnTo>
                  <a:lnTo>
                    <a:pt x="1500" y="6000"/>
                  </a:lnTo>
                  <a:lnTo>
                    <a:pt x="1600" y="5550"/>
                  </a:lnTo>
                  <a:lnTo>
                    <a:pt x="1800" y="5250"/>
                  </a:lnTo>
                  <a:lnTo>
                    <a:pt x="2100" y="4950"/>
                  </a:lnTo>
                  <a:lnTo>
                    <a:pt x="2500" y="4800"/>
                  </a:lnTo>
                  <a:close/>
                  <a:moveTo>
                    <a:pt x="900" y="0"/>
                  </a:moveTo>
                  <a:lnTo>
                    <a:pt x="0" y="8850"/>
                  </a:lnTo>
                  <a:lnTo>
                    <a:pt x="1300" y="8850"/>
                  </a:lnTo>
                  <a:lnTo>
                    <a:pt x="1300" y="8250"/>
                  </a:lnTo>
                  <a:lnTo>
                    <a:pt x="1500" y="8550"/>
                  </a:lnTo>
                  <a:lnTo>
                    <a:pt x="1800" y="8700"/>
                  </a:lnTo>
                  <a:lnTo>
                    <a:pt x="2100" y="8850"/>
                  </a:lnTo>
                  <a:lnTo>
                    <a:pt x="2400" y="9000"/>
                  </a:lnTo>
                  <a:lnTo>
                    <a:pt x="2800" y="8850"/>
                  </a:lnTo>
                  <a:lnTo>
                    <a:pt x="3200" y="8700"/>
                  </a:lnTo>
                  <a:lnTo>
                    <a:pt x="3500" y="8400"/>
                  </a:lnTo>
                  <a:lnTo>
                    <a:pt x="3800" y="8100"/>
                  </a:lnTo>
                  <a:lnTo>
                    <a:pt x="4100" y="7650"/>
                  </a:lnTo>
                  <a:lnTo>
                    <a:pt x="4300" y="7200"/>
                  </a:lnTo>
                  <a:lnTo>
                    <a:pt x="4500" y="6600"/>
                  </a:lnTo>
                  <a:lnTo>
                    <a:pt x="4600" y="6000"/>
                  </a:lnTo>
                  <a:lnTo>
                    <a:pt x="4600" y="5550"/>
                  </a:lnTo>
                  <a:lnTo>
                    <a:pt x="4500" y="4950"/>
                  </a:lnTo>
                  <a:lnTo>
                    <a:pt x="4400" y="4500"/>
                  </a:lnTo>
                  <a:lnTo>
                    <a:pt x="4300" y="4050"/>
                  </a:lnTo>
                  <a:lnTo>
                    <a:pt x="4000" y="3600"/>
                  </a:lnTo>
                  <a:lnTo>
                    <a:pt x="3700" y="3450"/>
                  </a:lnTo>
                  <a:lnTo>
                    <a:pt x="3400" y="3300"/>
                  </a:lnTo>
                  <a:lnTo>
                    <a:pt x="3000" y="3150"/>
                  </a:lnTo>
                  <a:lnTo>
                    <a:pt x="2400" y="3300"/>
                  </a:lnTo>
                  <a:lnTo>
                    <a:pt x="2100" y="3600"/>
                  </a:lnTo>
                  <a:lnTo>
                    <a:pt x="1800" y="3900"/>
                  </a:lnTo>
                  <a:lnTo>
                    <a:pt x="2200" y="0"/>
                  </a:lnTo>
                  <a:close/>
                </a:path>
              </a:pathLst>
            </a:custGeom>
            <a:solidFill>
              <a:srgbClr val="003399"/>
            </a:solidFill>
            <a:ln>
              <a:noFill/>
            </a:ln>
          </p:spPr>
          <p:txBody>
            <a:bodyPr lIns="91425" tIns="91425" rIns="91425" bIns="91425" anchor="ctr" anchorCtr="0">
              <a:noAutofit/>
            </a:bodyPr>
            <a:lstStyle/>
            <a:p>
              <a:endParaRPr/>
            </a:p>
          </p:txBody>
        </p:sp>
        <p:sp>
          <p:nvSpPr>
            <p:cNvPr id="63" name="Shape 63"/>
            <p:cNvSpPr/>
            <p:nvPr/>
          </p:nvSpPr>
          <p:spPr>
            <a:xfrm>
              <a:off x="2295000" y="2047500"/>
              <a:ext cx="107500" cy="142500"/>
            </a:xfrm>
            <a:custGeom>
              <a:avLst/>
              <a:gdLst/>
              <a:ahLst/>
              <a:cxnLst/>
              <a:rect l="0" t="0" r="0" b="0"/>
              <a:pathLst>
                <a:path w="4300" h="5700" extrusionOk="0">
                  <a:moveTo>
                    <a:pt x="400" y="0"/>
                  </a:moveTo>
                  <a:lnTo>
                    <a:pt x="0" y="3300"/>
                  </a:lnTo>
                  <a:lnTo>
                    <a:pt x="0" y="3900"/>
                  </a:lnTo>
                  <a:lnTo>
                    <a:pt x="0" y="4500"/>
                  </a:lnTo>
                  <a:lnTo>
                    <a:pt x="200" y="4800"/>
                  </a:lnTo>
                  <a:lnTo>
                    <a:pt x="400" y="5100"/>
                  </a:lnTo>
                  <a:lnTo>
                    <a:pt x="600" y="5400"/>
                  </a:lnTo>
                  <a:lnTo>
                    <a:pt x="1000" y="5550"/>
                  </a:lnTo>
                  <a:lnTo>
                    <a:pt x="1700" y="5700"/>
                  </a:lnTo>
                  <a:lnTo>
                    <a:pt x="2500" y="5550"/>
                  </a:lnTo>
                  <a:lnTo>
                    <a:pt x="2900" y="5400"/>
                  </a:lnTo>
                  <a:lnTo>
                    <a:pt x="3200" y="5100"/>
                  </a:lnTo>
                  <a:lnTo>
                    <a:pt x="3400" y="4800"/>
                  </a:lnTo>
                  <a:lnTo>
                    <a:pt x="3700" y="4500"/>
                  </a:lnTo>
                  <a:lnTo>
                    <a:pt x="3800" y="3900"/>
                  </a:lnTo>
                  <a:lnTo>
                    <a:pt x="3900" y="3300"/>
                  </a:lnTo>
                  <a:lnTo>
                    <a:pt x="4300" y="0"/>
                  </a:lnTo>
                  <a:lnTo>
                    <a:pt x="3000" y="0"/>
                  </a:lnTo>
                  <a:lnTo>
                    <a:pt x="2700" y="3000"/>
                  </a:lnTo>
                  <a:lnTo>
                    <a:pt x="2600" y="3450"/>
                  </a:lnTo>
                  <a:lnTo>
                    <a:pt x="2500" y="3750"/>
                  </a:lnTo>
                  <a:lnTo>
                    <a:pt x="2200" y="4050"/>
                  </a:lnTo>
                  <a:lnTo>
                    <a:pt x="1900" y="4200"/>
                  </a:lnTo>
                  <a:lnTo>
                    <a:pt x="1600" y="4050"/>
                  </a:lnTo>
                  <a:lnTo>
                    <a:pt x="1400" y="3750"/>
                  </a:lnTo>
                  <a:lnTo>
                    <a:pt x="1300" y="3450"/>
                  </a:lnTo>
                  <a:lnTo>
                    <a:pt x="1400" y="3000"/>
                  </a:lnTo>
                  <a:lnTo>
                    <a:pt x="1700" y="0"/>
                  </a:lnTo>
                  <a:close/>
                </a:path>
              </a:pathLst>
            </a:custGeom>
            <a:solidFill>
              <a:srgbClr val="003399"/>
            </a:solidFill>
            <a:ln>
              <a:noFill/>
            </a:ln>
          </p:spPr>
          <p:txBody>
            <a:bodyPr lIns="91425" tIns="91425" rIns="91425" bIns="91425" anchor="ctr" anchorCtr="0">
              <a:noAutofit/>
            </a:bodyPr>
            <a:lstStyle/>
            <a:p>
              <a:endParaRPr/>
            </a:p>
          </p:txBody>
        </p:sp>
        <p:sp>
          <p:nvSpPr>
            <p:cNvPr id="64" name="Shape 64"/>
            <p:cNvSpPr/>
            <p:nvPr/>
          </p:nvSpPr>
          <p:spPr>
            <a:xfrm>
              <a:off x="2405000" y="2006250"/>
              <a:ext cx="67500" cy="180000"/>
            </a:xfrm>
            <a:custGeom>
              <a:avLst/>
              <a:gdLst/>
              <a:ahLst/>
              <a:cxnLst/>
              <a:rect l="0" t="0" r="0" b="0"/>
              <a:pathLst>
                <a:path w="2700" h="7200" extrusionOk="0">
                  <a:moveTo>
                    <a:pt x="800" y="0"/>
                  </a:moveTo>
                  <a:lnTo>
                    <a:pt x="600" y="1650"/>
                  </a:lnTo>
                  <a:lnTo>
                    <a:pt x="200" y="1650"/>
                  </a:lnTo>
                  <a:lnTo>
                    <a:pt x="0" y="3300"/>
                  </a:lnTo>
                  <a:lnTo>
                    <a:pt x="500" y="3300"/>
                  </a:lnTo>
                  <a:lnTo>
                    <a:pt x="100" y="7200"/>
                  </a:lnTo>
                  <a:lnTo>
                    <a:pt x="1400" y="7200"/>
                  </a:lnTo>
                  <a:lnTo>
                    <a:pt x="1800" y="3300"/>
                  </a:lnTo>
                  <a:lnTo>
                    <a:pt x="2500" y="3300"/>
                  </a:lnTo>
                  <a:lnTo>
                    <a:pt x="2700" y="1650"/>
                  </a:lnTo>
                  <a:lnTo>
                    <a:pt x="1900" y="1650"/>
                  </a:lnTo>
                  <a:lnTo>
                    <a:pt x="2100" y="0"/>
                  </a:lnTo>
                  <a:close/>
                </a:path>
              </a:pathLst>
            </a:custGeom>
            <a:solidFill>
              <a:srgbClr val="003399"/>
            </a:solidFill>
            <a:ln>
              <a:noFill/>
            </a:ln>
          </p:spPr>
          <p:txBody>
            <a:bodyPr lIns="91425" tIns="91425" rIns="91425" bIns="91425" anchor="ctr" anchorCtr="0">
              <a:noAutofit/>
            </a:bodyPr>
            <a:lstStyle/>
            <a:p>
              <a:endParaRPr/>
            </a:p>
          </p:txBody>
        </p:sp>
        <p:sp>
          <p:nvSpPr>
            <p:cNvPr id="65" name="Shape 65"/>
            <p:cNvSpPr/>
            <p:nvPr/>
          </p:nvSpPr>
          <p:spPr>
            <a:xfrm>
              <a:off x="2462500" y="1968750"/>
              <a:ext cx="55000" cy="217500"/>
            </a:xfrm>
            <a:custGeom>
              <a:avLst/>
              <a:gdLst/>
              <a:ahLst/>
              <a:cxnLst/>
              <a:rect l="0" t="0" r="0" b="0"/>
              <a:pathLst>
                <a:path w="2200" h="8700" extrusionOk="0">
                  <a:moveTo>
                    <a:pt x="1600" y="0"/>
                  </a:moveTo>
                  <a:lnTo>
                    <a:pt x="1300" y="150"/>
                  </a:lnTo>
                  <a:lnTo>
                    <a:pt x="1000" y="300"/>
                  </a:lnTo>
                  <a:lnTo>
                    <a:pt x="800" y="750"/>
                  </a:lnTo>
                  <a:lnTo>
                    <a:pt x="700" y="1050"/>
                  </a:lnTo>
                  <a:lnTo>
                    <a:pt x="700" y="1500"/>
                  </a:lnTo>
                  <a:lnTo>
                    <a:pt x="900" y="1800"/>
                  </a:lnTo>
                  <a:lnTo>
                    <a:pt x="1100" y="2100"/>
                  </a:lnTo>
                  <a:lnTo>
                    <a:pt x="1400" y="2250"/>
                  </a:lnTo>
                  <a:lnTo>
                    <a:pt x="1600" y="2100"/>
                  </a:lnTo>
                  <a:lnTo>
                    <a:pt x="1900" y="1800"/>
                  </a:lnTo>
                  <a:lnTo>
                    <a:pt x="2100" y="1500"/>
                  </a:lnTo>
                  <a:lnTo>
                    <a:pt x="2200" y="1050"/>
                  </a:lnTo>
                  <a:lnTo>
                    <a:pt x="2200" y="750"/>
                  </a:lnTo>
                  <a:lnTo>
                    <a:pt x="2100" y="300"/>
                  </a:lnTo>
                  <a:lnTo>
                    <a:pt x="1900" y="150"/>
                  </a:lnTo>
                  <a:lnTo>
                    <a:pt x="1600" y="0"/>
                  </a:lnTo>
                  <a:close/>
                  <a:moveTo>
                    <a:pt x="600" y="3150"/>
                  </a:moveTo>
                  <a:lnTo>
                    <a:pt x="0" y="8700"/>
                  </a:lnTo>
                  <a:lnTo>
                    <a:pt x="1300" y="8700"/>
                  </a:lnTo>
                  <a:lnTo>
                    <a:pt x="1900" y="3150"/>
                  </a:lnTo>
                  <a:close/>
                </a:path>
              </a:pathLst>
            </a:custGeom>
            <a:solidFill>
              <a:srgbClr val="003399"/>
            </a:solidFill>
            <a:ln>
              <a:noFill/>
            </a:ln>
          </p:spPr>
          <p:txBody>
            <a:bodyPr lIns="91425" tIns="91425" rIns="91425" bIns="91425" anchor="ctr" anchorCtr="0">
              <a:noAutofit/>
            </a:bodyPr>
            <a:lstStyle/>
            <a:p>
              <a:endParaRPr/>
            </a:p>
          </p:txBody>
        </p:sp>
        <p:sp>
          <p:nvSpPr>
            <p:cNvPr id="66" name="Shape 66"/>
            <p:cNvSpPr/>
            <p:nvPr/>
          </p:nvSpPr>
          <p:spPr>
            <a:xfrm>
              <a:off x="2512500" y="2043750"/>
              <a:ext cx="112500" cy="146250"/>
            </a:xfrm>
            <a:custGeom>
              <a:avLst/>
              <a:gdLst/>
              <a:ahLst/>
              <a:cxnLst/>
              <a:rect l="0" t="0" r="0" b="0"/>
              <a:pathLst>
                <a:path w="4500" h="5850" extrusionOk="0">
                  <a:moveTo>
                    <a:pt x="2300" y="1650"/>
                  </a:moveTo>
                  <a:lnTo>
                    <a:pt x="2700" y="1800"/>
                  </a:lnTo>
                  <a:lnTo>
                    <a:pt x="2900" y="2100"/>
                  </a:lnTo>
                  <a:lnTo>
                    <a:pt x="3000" y="2400"/>
                  </a:lnTo>
                  <a:lnTo>
                    <a:pt x="3000" y="2850"/>
                  </a:lnTo>
                  <a:lnTo>
                    <a:pt x="2900" y="3450"/>
                  </a:lnTo>
                  <a:lnTo>
                    <a:pt x="2700" y="3750"/>
                  </a:lnTo>
                  <a:lnTo>
                    <a:pt x="2400" y="4050"/>
                  </a:lnTo>
                  <a:lnTo>
                    <a:pt x="2100" y="4200"/>
                  </a:lnTo>
                  <a:lnTo>
                    <a:pt x="1700" y="4050"/>
                  </a:lnTo>
                  <a:lnTo>
                    <a:pt x="1500" y="3750"/>
                  </a:lnTo>
                  <a:lnTo>
                    <a:pt x="1400" y="3450"/>
                  </a:lnTo>
                  <a:lnTo>
                    <a:pt x="1400" y="2850"/>
                  </a:lnTo>
                  <a:lnTo>
                    <a:pt x="1500" y="2400"/>
                  </a:lnTo>
                  <a:lnTo>
                    <a:pt x="1700" y="2100"/>
                  </a:lnTo>
                  <a:lnTo>
                    <a:pt x="2000" y="1800"/>
                  </a:lnTo>
                  <a:lnTo>
                    <a:pt x="2300" y="1650"/>
                  </a:lnTo>
                  <a:close/>
                  <a:moveTo>
                    <a:pt x="2100" y="0"/>
                  </a:moveTo>
                  <a:lnTo>
                    <a:pt x="1700" y="150"/>
                  </a:lnTo>
                  <a:lnTo>
                    <a:pt x="1200" y="450"/>
                  </a:lnTo>
                  <a:lnTo>
                    <a:pt x="900" y="750"/>
                  </a:lnTo>
                  <a:lnTo>
                    <a:pt x="600" y="1200"/>
                  </a:lnTo>
                  <a:lnTo>
                    <a:pt x="300" y="1650"/>
                  </a:lnTo>
                  <a:lnTo>
                    <a:pt x="100" y="2250"/>
                  </a:lnTo>
                  <a:lnTo>
                    <a:pt x="0" y="2850"/>
                  </a:lnTo>
                  <a:lnTo>
                    <a:pt x="0" y="3600"/>
                  </a:lnTo>
                  <a:lnTo>
                    <a:pt x="0" y="4200"/>
                  </a:lnTo>
                  <a:lnTo>
                    <a:pt x="200" y="4650"/>
                  </a:lnTo>
                  <a:lnTo>
                    <a:pt x="400" y="5100"/>
                  </a:lnTo>
                  <a:lnTo>
                    <a:pt x="700" y="5400"/>
                  </a:lnTo>
                  <a:lnTo>
                    <a:pt x="1100" y="5550"/>
                  </a:lnTo>
                  <a:lnTo>
                    <a:pt x="1500" y="5700"/>
                  </a:lnTo>
                  <a:lnTo>
                    <a:pt x="1900" y="5850"/>
                  </a:lnTo>
                  <a:lnTo>
                    <a:pt x="2300" y="5700"/>
                  </a:lnTo>
                  <a:lnTo>
                    <a:pt x="2800" y="5550"/>
                  </a:lnTo>
                  <a:lnTo>
                    <a:pt x="3200" y="5400"/>
                  </a:lnTo>
                  <a:lnTo>
                    <a:pt x="3500" y="5100"/>
                  </a:lnTo>
                  <a:lnTo>
                    <a:pt x="3900" y="4650"/>
                  </a:lnTo>
                  <a:lnTo>
                    <a:pt x="4100" y="4200"/>
                  </a:lnTo>
                  <a:lnTo>
                    <a:pt x="4300" y="3600"/>
                  </a:lnTo>
                  <a:lnTo>
                    <a:pt x="4400" y="2850"/>
                  </a:lnTo>
                  <a:lnTo>
                    <a:pt x="4500" y="2250"/>
                  </a:lnTo>
                  <a:lnTo>
                    <a:pt x="4400" y="1650"/>
                  </a:lnTo>
                  <a:lnTo>
                    <a:pt x="4200" y="1200"/>
                  </a:lnTo>
                  <a:lnTo>
                    <a:pt x="4000" y="750"/>
                  </a:lnTo>
                  <a:lnTo>
                    <a:pt x="3700" y="450"/>
                  </a:lnTo>
                  <a:lnTo>
                    <a:pt x="3400" y="150"/>
                  </a:lnTo>
                  <a:lnTo>
                    <a:pt x="3000" y="0"/>
                  </a:lnTo>
                  <a:close/>
                </a:path>
              </a:pathLst>
            </a:custGeom>
            <a:solidFill>
              <a:srgbClr val="003399"/>
            </a:solidFill>
            <a:ln>
              <a:noFill/>
            </a:ln>
          </p:spPr>
          <p:txBody>
            <a:bodyPr lIns="91425" tIns="91425" rIns="91425" bIns="91425" anchor="ctr" anchorCtr="0">
              <a:noAutofit/>
            </a:bodyPr>
            <a:lstStyle/>
            <a:p>
              <a:endParaRPr/>
            </a:p>
          </p:txBody>
        </p:sp>
        <p:sp>
          <p:nvSpPr>
            <p:cNvPr id="67" name="Shape 67"/>
            <p:cNvSpPr/>
            <p:nvPr/>
          </p:nvSpPr>
          <p:spPr>
            <a:xfrm>
              <a:off x="2625000" y="2043750"/>
              <a:ext cx="107500" cy="142500"/>
            </a:xfrm>
            <a:custGeom>
              <a:avLst/>
              <a:gdLst/>
              <a:ahLst/>
              <a:cxnLst/>
              <a:rect l="0" t="0" r="0" b="0"/>
              <a:pathLst>
                <a:path w="4300" h="5700" extrusionOk="0">
                  <a:moveTo>
                    <a:pt x="2800" y="0"/>
                  </a:moveTo>
                  <a:lnTo>
                    <a:pt x="2400" y="150"/>
                  </a:lnTo>
                  <a:lnTo>
                    <a:pt x="2100" y="450"/>
                  </a:lnTo>
                  <a:lnTo>
                    <a:pt x="1900" y="900"/>
                  </a:lnTo>
                  <a:lnTo>
                    <a:pt x="1800" y="900"/>
                  </a:lnTo>
                  <a:lnTo>
                    <a:pt x="1900" y="150"/>
                  </a:lnTo>
                  <a:lnTo>
                    <a:pt x="600" y="150"/>
                  </a:lnTo>
                  <a:lnTo>
                    <a:pt x="0" y="5700"/>
                  </a:lnTo>
                  <a:lnTo>
                    <a:pt x="1300" y="5700"/>
                  </a:lnTo>
                  <a:lnTo>
                    <a:pt x="1600" y="2850"/>
                  </a:lnTo>
                  <a:lnTo>
                    <a:pt x="1700" y="2400"/>
                  </a:lnTo>
                  <a:lnTo>
                    <a:pt x="1900" y="1950"/>
                  </a:lnTo>
                  <a:lnTo>
                    <a:pt x="2100" y="1650"/>
                  </a:lnTo>
                  <a:lnTo>
                    <a:pt x="2500" y="1500"/>
                  </a:lnTo>
                  <a:lnTo>
                    <a:pt x="2700" y="1650"/>
                  </a:lnTo>
                  <a:lnTo>
                    <a:pt x="2800" y="1650"/>
                  </a:lnTo>
                  <a:lnTo>
                    <a:pt x="2900" y="2100"/>
                  </a:lnTo>
                  <a:lnTo>
                    <a:pt x="2900" y="2550"/>
                  </a:lnTo>
                  <a:lnTo>
                    <a:pt x="2900" y="3000"/>
                  </a:lnTo>
                  <a:lnTo>
                    <a:pt x="2600" y="5700"/>
                  </a:lnTo>
                  <a:lnTo>
                    <a:pt x="3900" y="5700"/>
                  </a:lnTo>
                  <a:lnTo>
                    <a:pt x="4300" y="2250"/>
                  </a:lnTo>
                  <a:lnTo>
                    <a:pt x="4300" y="1350"/>
                  </a:lnTo>
                  <a:lnTo>
                    <a:pt x="4200" y="900"/>
                  </a:lnTo>
                  <a:lnTo>
                    <a:pt x="4100" y="600"/>
                  </a:lnTo>
                  <a:lnTo>
                    <a:pt x="4000" y="450"/>
                  </a:lnTo>
                  <a:lnTo>
                    <a:pt x="3700" y="150"/>
                  </a:lnTo>
                  <a:lnTo>
                    <a:pt x="3500" y="0"/>
                  </a:lnTo>
                  <a:close/>
                </a:path>
              </a:pathLst>
            </a:custGeom>
            <a:solidFill>
              <a:srgbClr val="003399"/>
            </a:solidFill>
            <a:ln>
              <a:noFill/>
            </a:ln>
          </p:spPr>
          <p:txBody>
            <a:bodyPr lIns="91425" tIns="91425" rIns="91425" bIns="91425" anchor="ctr" anchorCtr="0">
              <a:noAutofit/>
            </a:bodyPr>
            <a:lstStyle/>
            <a:p>
              <a:endParaRPr/>
            </a:p>
          </p:txBody>
        </p:sp>
        <p:sp>
          <p:nvSpPr>
            <p:cNvPr id="68" name="Shape 68"/>
            <p:cNvSpPr/>
            <p:nvPr/>
          </p:nvSpPr>
          <p:spPr>
            <a:xfrm>
              <a:off x="2745000" y="2010000"/>
              <a:ext cx="22500" cy="52500"/>
            </a:xfrm>
            <a:custGeom>
              <a:avLst/>
              <a:gdLst/>
              <a:ahLst/>
              <a:cxnLst/>
              <a:rect l="0" t="0" r="0" b="0"/>
              <a:pathLst>
                <a:path w="900" h="2100" extrusionOk="0">
                  <a:moveTo>
                    <a:pt x="500" y="0"/>
                  </a:moveTo>
                  <a:lnTo>
                    <a:pt x="200" y="150"/>
                  </a:lnTo>
                  <a:lnTo>
                    <a:pt x="100" y="300"/>
                  </a:lnTo>
                  <a:lnTo>
                    <a:pt x="100" y="450"/>
                  </a:lnTo>
                  <a:lnTo>
                    <a:pt x="200" y="900"/>
                  </a:lnTo>
                  <a:lnTo>
                    <a:pt x="400" y="1050"/>
                  </a:lnTo>
                  <a:lnTo>
                    <a:pt x="500" y="1050"/>
                  </a:lnTo>
                  <a:lnTo>
                    <a:pt x="700" y="1200"/>
                  </a:lnTo>
                  <a:lnTo>
                    <a:pt x="700" y="1500"/>
                  </a:lnTo>
                  <a:lnTo>
                    <a:pt x="700" y="1800"/>
                  </a:lnTo>
                  <a:lnTo>
                    <a:pt x="400" y="1950"/>
                  </a:lnTo>
                  <a:lnTo>
                    <a:pt x="300" y="1800"/>
                  </a:lnTo>
                  <a:lnTo>
                    <a:pt x="200" y="1500"/>
                  </a:lnTo>
                  <a:lnTo>
                    <a:pt x="0" y="1650"/>
                  </a:lnTo>
                  <a:lnTo>
                    <a:pt x="200" y="1950"/>
                  </a:lnTo>
                  <a:lnTo>
                    <a:pt x="500" y="2100"/>
                  </a:lnTo>
                  <a:lnTo>
                    <a:pt x="600" y="2100"/>
                  </a:lnTo>
                  <a:lnTo>
                    <a:pt x="800" y="1950"/>
                  </a:lnTo>
                  <a:lnTo>
                    <a:pt x="900" y="1800"/>
                  </a:lnTo>
                  <a:lnTo>
                    <a:pt x="900" y="1500"/>
                  </a:lnTo>
                  <a:lnTo>
                    <a:pt x="900" y="1350"/>
                  </a:lnTo>
                  <a:lnTo>
                    <a:pt x="800" y="1200"/>
                  </a:lnTo>
                  <a:lnTo>
                    <a:pt x="600" y="900"/>
                  </a:lnTo>
                  <a:lnTo>
                    <a:pt x="500" y="900"/>
                  </a:lnTo>
                  <a:lnTo>
                    <a:pt x="300" y="750"/>
                  </a:lnTo>
                  <a:lnTo>
                    <a:pt x="200" y="450"/>
                  </a:lnTo>
                  <a:lnTo>
                    <a:pt x="300" y="300"/>
                  </a:lnTo>
                  <a:lnTo>
                    <a:pt x="500" y="150"/>
                  </a:lnTo>
                  <a:lnTo>
                    <a:pt x="600" y="300"/>
                  </a:lnTo>
                  <a:lnTo>
                    <a:pt x="700" y="450"/>
                  </a:lnTo>
                  <a:lnTo>
                    <a:pt x="900" y="300"/>
                  </a:lnTo>
                  <a:lnTo>
                    <a:pt x="700" y="0"/>
                  </a:lnTo>
                  <a:close/>
                </a:path>
              </a:pathLst>
            </a:custGeom>
            <a:solidFill>
              <a:srgbClr val="003399"/>
            </a:solidFill>
            <a:ln>
              <a:noFill/>
            </a:ln>
          </p:spPr>
          <p:txBody>
            <a:bodyPr lIns="91425" tIns="91425" rIns="91425" bIns="91425" anchor="ctr" anchorCtr="0">
              <a:noAutofit/>
            </a:bodyPr>
            <a:lstStyle/>
            <a:p>
              <a:endParaRPr/>
            </a:p>
          </p:txBody>
        </p:sp>
        <p:sp>
          <p:nvSpPr>
            <p:cNvPr id="69" name="Shape 69"/>
            <p:cNvSpPr/>
            <p:nvPr/>
          </p:nvSpPr>
          <p:spPr>
            <a:xfrm>
              <a:off x="2770000" y="2006250"/>
              <a:ext cx="40000" cy="60000"/>
            </a:xfrm>
            <a:custGeom>
              <a:avLst/>
              <a:gdLst/>
              <a:ahLst/>
              <a:cxnLst/>
              <a:rect l="0" t="0" r="0" b="0"/>
              <a:pathLst>
                <a:path w="1600" h="2400" extrusionOk="0">
                  <a:moveTo>
                    <a:pt x="300" y="0"/>
                  </a:moveTo>
                  <a:lnTo>
                    <a:pt x="0" y="2250"/>
                  </a:lnTo>
                  <a:lnTo>
                    <a:pt x="200" y="2250"/>
                  </a:lnTo>
                  <a:lnTo>
                    <a:pt x="400" y="900"/>
                  </a:lnTo>
                  <a:lnTo>
                    <a:pt x="800" y="2400"/>
                  </a:lnTo>
                  <a:lnTo>
                    <a:pt x="1300" y="900"/>
                  </a:lnTo>
                  <a:lnTo>
                    <a:pt x="1500" y="2250"/>
                  </a:lnTo>
                  <a:lnTo>
                    <a:pt x="1600" y="2250"/>
                  </a:lnTo>
                  <a:lnTo>
                    <a:pt x="1400" y="0"/>
                  </a:lnTo>
                  <a:lnTo>
                    <a:pt x="800" y="1800"/>
                  </a:lnTo>
                  <a:lnTo>
                    <a:pt x="300" y="0"/>
                  </a:lnTo>
                  <a:close/>
                </a:path>
              </a:pathLst>
            </a:custGeom>
            <a:solidFill>
              <a:srgbClr val="003399"/>
            </a:solidFill>
            <a:ln>
              <a:noFill/>
            </a:ln>
          </p:spPr>
          <p:txBody>
            <a:bodyPr lIns="91425" tIns="91425" rIns="91425" bIns="91425" anchor="ctr" anchorCtr="0">
              <a:noAutofit/>
            </a:bodyPr>
            <a:lstStyle/>
            <a:p>
              <a:endParaRPr/>
            </a:p>
          </p:txBody>
        </p:sp>
      </p:gr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1.jpg"/><Relationship Id="rId5" Type="http://schemas.openxmlformats.org/officeDocument/2006/relationships/image" Target="../media/image20.jp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31.jpg"/><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36.jpg"/><Relationship Id="rId5" Type="http://schemas.openxmlformats.org/officeDocument/2006/relationships/image" Target="../media/image33.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42.jpg"/></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jpg"/><Relationship Id="rId4" Type="http://schemas.openxmlformats.org/officeDocument/2006/relationships/image" Target="../media/image44.jpg"/></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47.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image" Target="../media/image54.gif"/><Relationship Id="rId3" Type="http://schemas.openxmlformats.org/officeDocument/2006/relationships/image" Target="../media/image49.gif"/><Relationship Id="rId7" Type="http://schemas.openxmlformats.org/officeDocument/2006/relationships/image" Target="../media/image53.gif"/><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52.gif"/><Relationship Id="rId11" Type="http://schemas.openxmlformats.org/officeDocument/2006/relationships/image" Target="../media/image55.jpeg"/><Relationship Id="rId5" Type="http://schemas.openxmlformats.org/officeDocument/2006/relationships/image" Target="../media/image51.gif"/><Relationship Id="rId10" Type="http://schemas.openxmlformats.org/officeDocument/2006/relationships/hyperlink" Target="http://www.tdoncall.com/" TargetMode="External"/><Relationship Id="rId4" Type="http://schemas.openxmlformats.org/officeDocument/2006/relationships/image" Target="../media/image50.gif"/><Relationship Id="rId9" Type="http://schemas.openxmlformats.org/officeDocument/2006/relationships/hyperlink" Target="mailto:tdoncall@techdata.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49.gif"/><Relationship Id="rId7" Type="http://schemas.openxmlformats.org/officeDocument/2006/relationships/image" Target="../media/image59.png"/><Relationship Id="rId12" Type="http://schemas.openxmlformats.org/officeDocument/2006/relationships/image" Target="../media/image64.jpe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7.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ctrTitle"/>
          </p:nvPr>
        </p:nvSpPr>
        <p:spPr>
          <a:xfrm>
            <a:off x="381000" y="2473325"/>
            <a:ext cx="8124022" cy="181588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1000"/>
              </a:spcAft>
              <a:buSzPct val="25000"/>
              <a:buNone/>
            </a:pPr>
            <a:r>
              <a:rPr lang="en" sz="4000" b="1" i="0" u="none" strike="noStrike" cap="none" baseline="0" dirty="0">
                <a:solidFill>
                  <a:schemeClr val="lt1"/>
                </a:solidFill>
                <a:latin typeface="Arial"/>
                <a:ea typeface="Arial"/>
                <a:cs typeface="Arial"/>
                <a:sym typeface="Arial"/>
              </a:rPr>
              <a:t>Tech Data Technical Specialist </a:t>
            </a:r>
            <a:r>
              <a:rPr lang="en" sz="4000" b="1" i="0" u="none" strike="noStrike" cap="none" baseline="0" dirty="0" smtClean="0">
                <a:solidFill>
                  <a:schemeClr val="lt1"/>
                </a:solidFill>
                <a:latin typeface="Arial"/>
                <a:ea typeface="Arial"/>
                <a:cs typeface="Arial"/>
                <a:sym typeface="Arial"/>
              </a:rPr>
              <a:t>Training</a:t>
            </a:r>
            <a:br>
              <a:rPr lang="en" sz="4000" b="1" i="0" u="none" strike="noStrike" cap="none" baseline="0" dirty="0" smtClean="0">
                <a:solidFill>
                  <a:schemeClr val="lt1"/>
                </a:solidFill>
                <a:latin typeface="Arial"/>
                <a:ea typeface="Arial"/>
                <a:cs typeface="Arial"/>
                <a:sym typeface="Arial"/>
              </a:rPr>
            </a:br>
            <a:r>
              <a:rPr lang="en" sz="3200" b="1" i="0" u="none" strike="noStrike" cap="none" baseline="0" dirty="0" smtClean="0">
                <a:solidFill>
                  <a:schemeClr val="lt1"/>
                </a:solidFill>
                <a:latin typeface="Arial"/>
                <a:ea typeface="Arial"/>
                <a:cs typeface="Arial"/>
                <a:sym typeface="Arial"/>
              </a:rPr>
              <a:t>Networking </a:t>
            </a:r>
            <a:r>
              <a:rPr lang="en" sz="3200" b="1" i="0" u="none" strike="noStrike" cap="none" baseline="0" dirty="0">
                <a:solidFill>
                  <a:schemeClr val="lt1"/>
                </a:solidFill>
                <a:latin typeface="Arial"/>
                <a:ea typeface="Arial"/>
                <a:cs typeface="Arial"/>
                <a:sym typeface="Arial"/>
              </a:rPr>
              <a:t>101</a:t>
            </a:r>
          </a:p>
        </p:txBody>
      </p:sp>
      <p:sp>
        <p:nvSpPr>
          <p:cNvPr id="167" name="Shape 167"/>
          <p:cNvSpPr txBox="1">
            <a:spLocks noGrp="1"/>
          </p:cNvSpPr>
          <p:nvPr>
            <p:ph type="subTitle" idx="1"/>
          </p:nvPr>
        </p:nvSpPr>
        <p:spPr>
          <a:xfrm>
            <a:off x="105578" y="5670812"/>
            <a:ext cx="6267449" cy="1092606"/>
          </a:xfrm>
          <a:prstGeom prst="rect">
            <a:avLst/>
          </a:prstGeom>
          <a:noFill/>
          <a:ln>
            <a:noFill/>
          </a:ln>
        </p:spPr>
        <p:txBody>
          <a:bodyPr lIns="91425" tIns="45700" rIns="91425" bIns="45700" anchor="t" anchorCtr="0">
            <a:noAutofit/>
          </a:bodyPr>
          <a:lstStyle/>
          <a:p>
            <a:pPr marL="0" marR="0" lvl="0" indent="0" algn="r" rtl="0">
              <a:spcBef>
                <a:spcPts val="0"/>
              </a:spcBef>
              <a:spcAft>
                <a:spcPts val="500"/>
              </a:spcAft>
              <a:buClr>
                <a:schemeClr val="lt1"/>
              </a:buClr>
              <a:buSzPct val="25000"/>
              <a:buFont typeface="Arial"/>
              <a:buNone/>
            </a:pPr>
            <a:r>
              <a:rPr lang="en" sz="2000" b="0" i="1" u="none" strike="noStrike" cap="none" baseline="0">
                <a:solidFill>
                  <a:schemeClr val="lt1"/>
                </a:solidFill>
                <a:latin typeface="Arial"/>
                <a:ea typeface="Arial"/>
                <a:cs typeface="Arial"/>
                <a:sym typeface="Arial"/>
              </a:rPr>
              <a:t>Presented by Systems Engineering</a:t>
            </a:r>
          </a:p>
          <a:p>
            <a:pPr marL="0" marR="0" lvl="0" indent="0" algn="r" rtl="0">
              <a:spcBef>
                <a:spcPts val="0"/>
              </a:spcBef>
              <a:spcAft>
                <a:spcPts val="500"/>
              </a:spcAft>
              <a:buClr>
                <a:schemeClr val="lt1"/>
              </a:buClr>
              <a:buSzPct val="25000"/>
              <a:buFont typeface="Arial"/>
              <a:buNone/>
            </a:pPr>
            <a:r>
              <a:rPr lang="en" sz="2000" b="0" i="1" u="none" strike="noStrike" cap="none" baseline="0">
                <a:solidFill>
                  <a:schemeClr val="lt1"/>
                </a:solidFill>
                <a:latin typeface="Arial"/>
                <a:ea typeface="Arial"/>
                <a:cs typeface="Arial"/>
                <a:sym typeface="Arial"/>
              </a:rPr>
              <a:t>Developed by Sara Phillips, Chris Dagney, Mike Stacks, and Marshall Simpson</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
        <p:nvSpPr>
          <p:cNvPr id="262" name="Shape 262"/>
          <p:cNvSpPr/>
          <p:nvPr/>
        </p:nvSpPr>
        <p:spPr>
          <a:xfrm>
            <a:off x="727074" y="1796769"/>
            <a:ext cx="7688263" cy="4572000"/>
          </a:xfrm>
          <a:prstGeom prst="upArrow">
            <a:avLst>
              <a:gd name="adj1" fmla="val 94833"/>
              <a:gd name="adj2" fmla="val 48264"/>
            </a:avLst>
          </a:prstGeom>
          <a:gradFill>
            <a:gsLst>
              <a:gs pos="0">
                <a:srgbClr val="003399">
                  <a:alpha val="60000"/>
                </a:srgbClr>
              </a:gs>
              <a:gs pos="100000">
                <a:srgbClr val="D5DDEE">
                  <a:alpha val="0"/>
                </a:srgbClr>
              </a:gs>
            </a:gsLst>
            <a:lin ang="5400000" scaled="0"/>
          </a:gradFill>
          <a:ln>
            <a:noFill/>
          </a:ln>
        </p:spPr>
        <p:txBody>
          <a:bodyPr lIns="91425" tIns="45700" rIns="91425" bIns="45700" anchor="ctr" anchorCtr="0">
            <a:noAutofit/>
          </a:bodyPr>
          <a:lstStyle/>
          <a:p>
            <a:endParaRPr/>
          </a:p>
        </p:txBody>
      </p:sp>
      <p:sp>
        <p:nvSpPr>
          <p:cNvPr id="263" name="Shape 263"/>
          <p:cNvSpPr txBox="1">
            <a:spLocks noGrp="1"/>
          </p:cNvSpPr>
          <p:nvPr>
            <p:ph type="title"/>
          </p:nvPr>
        </p:nvSpPr>
        <p:spPr>
          <a:xfrm>
            <a:off x="0" y="0"/>
            <a:ext cx="9144000" cy="1100137"/>
          </a:xfrm>
          <a:prstGeom prst="rect">
            <a:avLst/>
          </a:prstGeom>
          <a:solidFill>
            <a:srgbClr val="003399"/>
          </a:solidFill>
          <a:ln>
            <a:noFill/>
          </a:ln>
        </p:spPr>
        <p:txBody>
          <a:bodyPr lIns="91425" tIns="45700" rIns="91425" bIns="45700" anchor="ctr" anchorCtr="0">
            <a:noAutofit/>
          </a:bodyPr>
          <a:lstStyle/>
          <a:p>
            <a:pPr marL="287338" marR="0" lvl="0" indent="-7938" algn="l" rtl="0">
              <a:lnSpc>
                <a:spcPct val="90000"/>
              </a:lnSpc>
              <a:spcBef>
                <a:spcPts val="0"/>
              </a:spcBef>
              <a:spcAft>
                <a:spcPts val="0"/>
              </a:spcAft>
              <a:buSzPct val="25000"/>
              <a:buNone/>
            </a:pPr>
            <a:r>
              <a:rPr lang="en" sz="3600" b="1" i="0" u="none" strike="noStrike" cap="none" baseline="0">
                <a:solidFill>
                  <a:schemeClr val="lt1"/>
                </a:solidFill>
                <a:latin typeface="Arial"/>
                <a:ea typeface="Arial"/>
                <a:cs typeface="Arial"/>
                <a:sym typeface="Arial"/>
              </a:rPr>
              <a:t>People loved it.</a:t>
            </a:r>
          </a:p>
        </p:txBody>
      </p:sp>
      <p:cxnSp>
        <p:nvCxnSpPr>
          <p:cNvPr id="264" name="Shape 264"/>
          <p:cNvCxnSpPr>
            <a:stCxn id="265" idx="3"/>
          </p:cNvCxnSpPr>
          <p:nvPr/>
        </p:nvCxnSpPr>
        <p:spPr>
          <a:xfrm>
            <a:off x="2416175" y="4898230"/>
            <a:ext cx="4324349" cy="795"/>
          </a:xfrm>
          <a:prstGeom prst="straightConnector1">
            <a:avLst/>
          </a:prstGeom>
          <a:noFill/>
          <a:ln w="9525" cap="flat">
            <a:solidFill>
              <a:srgbClr val="0A3099"/>
            </a:solidFill>
            <a:prstDash val="solid"/>
            <a:round/>
            <a:headEnd type="none" w="med" len="med"/>
            <a:tailEnd type="stealth" w="lg" len="lg"/>
          </a:ln>
        </p:spPr>
      </p:cxnSp>
      <p:sp>
        <p:nvSpPr>
          <p:cNvPr id="266" name="Shape 266"/>
          <p:cNvSpPr/>
          <p:nvPr/>
        </p:nvSpPr>
        <p:spPr>
          <a:xfrm>
            <a:off x="219696" y="2409226"/>
            <a:ext cx="2523502" cy="1629373"/>
          </a:xfrm>
          <a:prstGeom prst="rect">
            <a:avLst/>
          </a:prstGeom>
          <a:blipFill>
            <a:blip r:embed="rId3"/>
            <a:stretch>
              <a:fillRect/>
            </a:stretch>
          </a:blipFill>
        </p:spPr>
      </p:sp>
      <p:sp>
        <p:nvSpPr>
          <p:cNvPr id="267" name="Shape 267"/>
          <p:cNvSpPr/>
          <p:nvPr/>
        </p:nvSpPr>
        <p:spPr>
          <a:xfrm>
            <a:off x="118106" y="1139054"/>
            <a:ext cx="2441750" cy="1196623"/>
          </a:xfrm>
          <a:prstGeom prst="wedgeRoundRectCallout">
            <a:avLst>
              <a:gd name="adj1" fmla="val -20833"/>
              <a:gd name="adj2" fmla="val 62500"/>
              <a:gd name="adj3" fmla="val 0"/>
            </a:avLst>
          </a:prstGeom>
          <a:solidFill>
            <a:schemeClr val="dk2"/>
          </a:solidFill>
          <a:ln w="9525" cap="flat">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400" b="0" i="0" u="none" strike="noStrike" cap="none" baseline="0">
                <a:solidFill>
                  <a:schemeClr val="lt2"/>
                </a:solidFill>
                <a:latin typeface="Arial"/>
                <a:ea typeface="Arial"/>
                <a:cs typeface="Arial"/>
                <a:sym typeface="Arial"/>
              </a:rPr>
              <a:t>That was awesome Bill, now I have 10 other classrooms that I want to to work up.</a:t>
            </a:r>
          </a:p>
        </p:txBody>
      </p:sp>
      <p:sp>
        <p:nvSpPr>
          <p:cNvPr id="268" name="Shape 268"/>
          <p:cNvSpPr/>
          <p:nvPr/>
        </p:nvSpPr>
        <p:spPr>
          <a:xfrm>
            <a:off x="291738" y="4222646"/>
            <a:ext cx="1047241" cy="1570095"/>
          </a:xfrm>
          <a:prstGeom prst="rect">
            <a:avLst/>
          </a:prstGeom>
        </p:spPr>
      </p:sp>
      <p:sp>
        <p:nvSpPr>
          <p:cNvPr id="269" name="Shape 269"/>
          <p:cNvSpPr/>
          <p:nvPr/>
        </p:nvSpPr>
        <p:spPr>
          <a:xfrm>
            <a:off x="4578350" y="1273119"/>
            <a:ext cx="1047241" cy="1570095"/>
          </a:xfrm>
          <a:prstGeom prst="rect">
            <a:avLst/>
          </a:prstGeom>
        </p:spPr>
      </p:sp>
      <p:sp>
        <p:nvSpPr>
          <p:cNvPr id="270" name="Shape 270"/>
          <p:cNvSpPr/>
          <p:nvPr/>
        </p:nvSpPr>
        <p:spPr>
          <a:xfrm>
            <a:off x="3188568" y="2058166"/>
            <a:ext cx="1047241" cy="1570095"/>
          </a:xfrm>
          <a:prstGeom prst="rect">
            <a:avLst/>
          </a:prstGeom>
        </p:spPr>
      </p:sp>
      <p:sp>
        <p:nvSpPr>
          <p:cNvPr id="271" name="Shape 271"/>
          <p:cNvSpPr/>
          <p:nvPr/>
        </p:nvSpPr>
        <p:spPr>
          <a:xfrm>
            <a:off x="1892553" y="4222646"/>
            <a:ext cx="1047241" cy="1570095"/>
          </a:xfrm>
          <a:prstGeom prst="rect">
            <a:avLst/>
          </a:prstGeom>
        </p:spPr>
      </p:sp>
      <p:sp>
        <p:nvSpPr>
          <p:cNvPr id="272" name="Shape 272"/>
          <p:cNvSpPr/>
          <p:nvPr/>
        </p:nvSpPr>
        <p:spPr>
          <a:xfrm>
            <a:off x="3188568" y="3917846"/>
            <a:ext cx="1047241" cy="1570095"/>
          </a:xfrm>
          <a:prstGeom prst="rect">
            <a:avLst/>
          </a:prstGeom>
        </p:spPr>
      </p:sp>
      <p:sp>
        <p:nvSpPr>
          <p:cNvPr id="273" name="Shape 273"/>
          <p:cNvSpPr/>
          <p:nvPr/>
        </p:nvSpPr>
        <p:spPr>
          <a:xfrm>
            <a:off x="4484583" y="3613046"/>
            <a:ext cx="1047241" cy="1570095"/>
          </a:xfrm>
          <a:prstGeom prst="rect">
            <a:avLst/>
          </a:prstGeom>
        </p:spPr>
      </p:sp>
      <p:sp>
        <p:nvSpPr>
          <p:cNvPr id="274" name="Shape 274"/>
          <p:cNvSpPr/>
          <p:nvPr/>
        </p:nvSpPr>
        <p:spPr>
          <a:xfrm>
            <a:off x="6212441" y="3686248"/>
            <a:ext cx="2660626" cy="1670873"/>
          </a:xfrm>
          <a:prstGeom prst="rect">
            <a:avLst/>
          </a:prstGeom>
          <a:blipFill>
            <a:blip r:embed="rId4"/>
            <a:stretch>
              <a:fillRect/>
            </a:stretch>
          </a:blipFill>
        </p:spPr>
      </p:sp>
      <p:sp>
        <p:nvSpPr>
          <p:cNvPr id="275" name="Shape 275"/>
          <p:cNvSpPr/>
          <p:nvPr/>
        </p:nvSpPr>
        <p:spPr>
          <a:xfrm>
            <a:off x="6883745" y="2201385"/>
            <a:ext cx="2132541" cy="1598601"/>
          </a:xfrm>
          <a:prstGeom prst="cloudCallout">
            <a:avLst>
              <a:gd name="adj1" fmla="val -20833"/>
              <a:gd name="adj2" fmla="val 62500"/>
            </a:avLst>
          </a:prstGeom>
          <a:solidFill>
            <a:schemeClr val="dk2"/>
          </a:solidFill>
          <a:ln w="9525" cap="flat">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200" b="0" i="0" u="none" strike="noStrike" cap="none" baseline="0">
                <a:solidFill>
                  <a:schemeClr val="lt2"/>
                </a:solidFill>
                <a:latin typeface="Arial"/>
                <a:ea typeface="Arial"/>
                <a:cs typeface="Arial"/>
                <a:sym typeface="Arial"/>
              </a:rPr>
              <a:t>This can’t be so hard, how do I get the switches to talk to each other.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
        <p:nvSpPr>
          <p:cNvPr id="282" name="Shape 282"/>
          <p:cNvSpPr txBox="1">
            <a:spLocks noGrp="1"/>
          </p:cNvSpPr>
          <p:nvPr>
            <p:ph type="title"/>
          </p:nvPr>
        </p:nvSpPr>
        <p:spPr>
          <a:xfrm>
            <a:off x="0" y="0"/>
            <a:ext cx="9144000" cy="1100137"/>
          </a:xfrm>
          <a:prstGeom prst="rect">
            <a:avLst/>
          </a:prstGeom>
          <a:solidFill>
            <a:srgbClr val="003399"/>
          </a:solidFill>
          <a:ln>
            <a:noFill/>
          </a:ln>
        </p:spPr>
        <p:txBody>
          <a:bodyPr lIns="91425" tIns="45700" rIns="91425" bIns="45700" anchor="ctr" anchorCtr="0">
            <a:noAutofit/>
          </a:bodyPr>
          <a:lstStyle/>
          <a:p>
            <a:pPr marL="287338" marR="0" lvl="0" indent="-7938" algn="l" rtl="0">
              <a:lnSpc>
                <a:spcPct val="90000"/>
              </a:lnSpc>
              <a:spcBef>
                <a:spcPts val="0"/>
              </a:spcBef>
              <a:spcAft>
                <a:spcPts val="0"/>
              </a:spcAft>
              <a:buSzPct val="25000"/>
              <a:buNone/>
            </a:pPr>
            <a:r>
              <a:rPr lang="en" sz="3600" b="1" i="0" u="none" strike="noStrike" cap="none" baseline="0">
                <a:solidFill>
                  <a:schemeClr val="lt1"/>
                </a:solidFill>
                <a:latin typeface="Arial"/>
                <a:ea typeface="Arial"/>
                <a:cs typeface="Arial"/>
                <a:sym typeface="Arial"/>
              </a:rPr>
              <a:t>Distribution Layer Switches</a:t>
            </a:r>
          </a:p>
        </p:txBody>
      </p:sp>
      <p:grpSp>
        <p:nvGrpSpPr>
          <p:cNvPr id="283" name="Shape 283"/>
          <p:cNvGrpSpPr/>
          <p:nvPr/>
        </p:nvGrpSpPr>
        <p:grpSpPr>
          <a:xfrm>
            <a:off x="181277" y="1233890"/>
            <a:ext cx="2763761" cy="1794672"/>
            <a:chOff x="181277" y="1233890"/>
            <a:chExt cx="2763761" cy="1794672"/>
          </a:xfrm>
        </p:grpSpPr>
        <p:sp>
          <p:nvSpPr>
            <p:cNvPr id="284" name="Shape 284"/>
            <p:cNvSpPr/>
            <p:nvPr/>
          </p:nvSpPr>
          <p:spPr>
            <a:xfrm>
              <a:off x="253155" y="1233890"/>
              <a:ext cx="2691883" cy="1433427"/>
            </a:xfrm>
            <a:prstGeom prst="rect">
              <a:avLst/>
            </a:prstGeom>
            <a:blipFill>
              <a:blip r:embed="rId3"/>
              <a:stretch>
                <a:fillRect/>
              </a:stretch>
            </a:blipFill>
          </p:spPr>
        </p:sp>
        <p:sp>
          <p:nvSpPr>
            <p:cNvPr id="285" name="Shape 285"/>
            <p:cNvSpPr/>
            <p:nvPr/>
          </p:nvSpPr>
          <p:spPr>
            <a:xfrm>
              <a:off x="181277" y="2306073"/>
              <a:ext cx="2469264" cy="722489"/>
            </a:xfrm>
            <a:prstGeom prst="rect">
              <a:avLst/>
            </a:prstGeom>
            <a:blipFill>
              <a:blip r:embed="rId4"/>
              <a:stretch>
                <a:fillRect/>
              </a:stretch>
            </a:blipFill>
          </p:spPr>
        </p:sp>
      </p:grpSp>
      <p:grpSp>
        <p:nvGrpSpPr>
          <p:cNvPr id="286" name="Shape 286"/>
          <p:cNvGrpSpPr/>
          <p:nvPr/>
        </p:nvGrpSpPr>
        <p:grpSpPr>
          <a:xfrm>
            <a:off x="6102300" y="1205668"/>
            <a:ext cx="2763761" cy="1794672"/>
            <a:chOff x="181277" y="1233890"/>
            <a:chExt cx="2763761" cy="1794672"/>
          </a:xfrm>
        </p:grpSpPr>
        <p:sp>
          <p:nvSpPr>
            <p:cNvPr id="287" name="Shape 287"/>
            <p:cNvSpPr/>
            <p:nvPr/>
          </p:nvSpPr>
          <p:spPr>
            <a:xfrm>
              <a:off x="253155" y="1233890"/>
              <a:ext cx="2691883" cy="1433427"/>
            </a:xfrm>
            <a:prstGeom prst="rect">
              <a:avLst/>
            </a:prstGeom>
            <a:blipFill>
              <a:blip r:embed="rId3"/>
              <a:stretch>
                <a:fillRect/>
              </a:stretch>
            </a:blipFill>
          </p:spPr>
        </p:sp>
        <p:sp>
          <p:nvSpPr>
            <p:cNvPr id="288" name="Shape 288"/>
            <p:cNvSpPr/>
            <p:nvPr/>
          </p:nvSpPr>
          <p:spPr>
            <a:xfrm>
              <a:off x="181277" y="2306073"/>
              <a:ext cx="2469264" cy="722489"/>
            </a:xfrm>
            <a:prstGeom prst="rect">
              <a:avLst/>
            </a:prstGeom>
            <a:blipFill>
              <a:blip r:embed="rId4"/>
              <a:stretch>
                <a:fillRect/>
              </a:stretch>
            </a:blipFill>
          </p:spPr>
        </p:sp>
      </p:grpSp>
      <p:grpSp>
        <p:nvGrpSpPr>
          <p:cNvPr id="289" name="Shape 289"/>
          <p:cNvGrpSpPr/>
          <p:nvPr/>
        </p:nvGrpSpPr>
        <p:grpSpPr>
          <a:xfrm>
            <a:off x="6102300" y="3694868"/>
            <a:ext cx="2763761" cy="1794672"/>
            <a:chOff x="181277" y="1233890"/>
            <a:chExt cx="2763761" cy="1794672"/>
          </a:xfrm>
        </p:grpSpPr>
        <p:sp>
          <p:nvSpPr>
            <p:cNvPr id="290" name="Shape 290"/>
            <p:cNvSpPr/>
            <p:nvPr/>
          </p:nvSpPr>
          <p:spPr>
            <a:xfrm>
              <a:off x="253155" y="1233890"/>
              <a:ext cx="2691883" cy="1433427"/>
            </a:xfrm>
            <a:prstGeom prst="rect">
              <a:avLst/>
            </a:prstGeom>
            <a:blipFill>
              <a:blip r:embed="rId3"/>
              <a:stretch>
                <a:fillRect/>
              </a:stretch>
            </a:blipFill>
          </p:spPr>
        </p:sp>
        <p:sp>
          <p:nvSpPr>
            <p:cNvPr id="291" name="Shape 291"/>
            <p:cNvSpPr/>
            <p:nvPr/>
          </p:nvSpPr>
          <p:spPr>
            <a:xfrm>
              <a:off x="181277" y="2306073"/>
              <a:ext cx="2469264" cy="722489"/>
            </a:xfrm>
            <a:prstGeom prst="rect">
              <a:avLst/>
            </a:prstGeom>
            <a:blipFill>
              <a:blip r:embed="rId4"/>
              <a:stretch>
                <a:fillRect/>
              </a:stretch>
            </a:blipFill>
          </p:spPr>
        </p:sp>
      </p:grpSp>
      <p:grpSp>
        <p:nvGrpSpPr>
          <p:cNvPr id="292" name="Shape 292"/>
          <p:cNvGrpSpPr/>
          <p:nvPr/>
        </p:nvGrpSpPr>
        <p:grpSpPr>
          <a:xfrm>
            <a:off x="253155" y="4061758"/>
            <a:ext cx="2763761" cy="1794672"/>
            <a:chOff x="181277" y="1233890"/>
            <a:chExt cx="2763761" cy="1794672"/>
          </a:xfrm>
        </p:grpSpPr>
        <p:sp>
          <p:nvSpPr>
            <p:cNvPr id="293" name="Shape 293"/>
            <p:cNvSpPr/>
            <p:nvPr/>
          </p:nvSpPr>
          <p:spPr>
            <a:xfrm>
              <a:off x="253155" y="1233890"/>
              <a:ext cx="2691883" cy="1433427"/>
            </a:xfrm>
            <a:prstGeom prst="rect">
              <a:avLst/>
            </a:prstGeom>
            <a:blipFill>
              <a:blip r:embed="rId3"/>
              <a:stretch>
                <a:fillRect/>
              </a:stretch>
            </a:blipFill>
          </p:spPr>
        </p:sp>
        <p:sp>
          <p:nvSpPr>
            <p:cNvPr id="294" name="Shape 294"/>
            <p:cNvSpPr/>
            <p:nvPr/>
          </p:nvSpPr>
          <p:spPr>
            <a:xfrm>
              <a:off x="181277" y="2306073"/>
              <a:ext cx="2469264" cy="722489"/>
            </a:xfrm>
            <a:prstGeom prst="rect">
              <a:avLst/>
            </a:prstGeom>
            <a:blipFill>
              <a:blip r:embed="rId4"/>
              <a:stretch>
                <a:fillRect/>
              </a:stretch>
            </a:blipFill>
          </p:spPr>
        </p:sp>
      </p:grpSp>
      <p:sp>
        <p:nvSpPr>
          <p:cNvPr id="295" name="Shape 295"/>
          <p:cNvSpPr/>
          <p:nvPr/>
        </p:nvSpPr>
        <p:spPr>
          <a:xfrm>
            <a:off x="3500437" y="2164642"/>
            <a:ext cx="2335918" cy="2335918"/>
          </a:xfrm>
          <a:prstGeom prst="rect">
            <a:avLst/>
          </a:prstGeom>
          <a:blipFill>
            <a:blip r:embed="rId5"/>
            <a:stretch>
              <a:fillRect/>
            </a:stretch>
          </a:blipFill>
        </p:spPr>
      </p:sp>
      <p:cxnSp>
        <p:nvCxnSpPr>
          <p:cNvPr id="296" name="Shape 296"/>
          <p:cNvCxnSpPr/>
          <p:nvPr/>
        </p:nvCxnSpPr>
        <p:spPr>
          <a:xfrm rot="10800000" flipH="1">
            <a:off x="2133600" y="3694869"/>
            <a:ext cx="2765778" cy="1083604"/>
          </a:xfrm>
          <a:prstGeom prst="straightConnector1">
            <a:avLst/>
          </a:prstGeom>
          <a:noFill/>
          <a:ln w="25400" cap="flat">
            <a:solidFill>
              <a:srgbClr val="FF0000"/>
            </a:solidFill>
            <a:prstDash val="solid"/>
            <a:round/>
            <a:headEnd type="none" w="med" len="med"/>
            <a:tailEnd type="stealth" w="lg" len="lg"/>
          </a:ln>
        </p:spPr>
      </p:cxnSp>
      <p:cxnSp>
        <p:nvCxnSpPr>
          <p:cNvPr id="297" name="Shape 297"/>
          <p:cNvCxnSpPr/>
          <p:nvPr/>
        </p:nvCxnSpPr>
        <p:spPr>
          <a:xfrm>
            <a:off x="2331861" y="2060926"/>
            <a:ext cx="1732138" cy="1633942"/>
          </a:xfrm>
          <a:prstGeom prst="straightConnector1">
            <a:avLst/>
          </a:prstGeom>
          <a:noFill/>
          <a:ln w="25400" cap="flat">
            <a:solidFill>
              <a:srgbClr val="FF0000"/>
            </a:solidFill>
            <a:prstDash val="solid"/>
            <a:round/>
            <a:headEnd type="none" w="med" len="med"/>
            <a:tailEnd type="stealth" w="lg" len="lg"/>
          </a:ln>
        </p:spPr>
      </p:cxnSp>
      <p:cxnSp>
        <p:nvCxnSpPr>
          <p:cNvPr id="298" name="Shape 298"/>
          <p:cNvCxnSpPr/>
          <p:nvPr/>
        </p:nvCxnSpPr>
        <p:spPr>
          <a:xfrm rot="10800000" flipH="1">
            <a:off x="5147732" y="1894358"/>
            <a:ext cx="2652893" cy="1800510"/>
          </a:xfrm>
          <a:prstGeom prst="straightConnector1">
            <a:avLst/>
          </a:prstGeom>
          <a:noFill/>
          <a:ln w="25400" cap="flat">
            <a:solidFill>
              <a:srgbClr val="FF0000"/>
            </a:solidFill>
            <a:prstDash val="solid"/>
            <a:round/>
            <a:headEnd type="none" w="med" len="med"/>
            <a:tailEnd type="stealth" w="lg" len="lg"/>
          </a:ln>
        </p:spPr>
      </p:cxnSp>
      <p:cxnSp>
        <p:nvCxnSpPr>
          <p:cNvPr id="299" name="Shape 299"/>
          <p:cNvCxnSpPr/>
          <p:nvPr/>
        </p:nvCxnSpPr>
        <p:spPr>
          <a:xfrm>
            <a:off x="5057421" y="3847269"/>
            <a:ext cx="2895603" cy="653292"/>
          </a:xfrm>
          <a:prstGeom prst="straightConnector1">
            <a:avLst/>
          </a:prstGeom>
          <a:noFill/>
          <a:ln w="25400" cap="flat">
            <a:solidFill>
              <a:srgbClr val="FF0000"/>
            </a:solidFill>
            <a:prstDash val="solid"/>
            <a:round/>
            <a:headEnd type="none" w="med" len="med"/>
            <a:tailEnd type="stealth" w="lg" len="lg"/>
          </a:ln>
        </p:spPr>
      </p:cxn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
        <p:nvSpPr>
          <p:cNvPr id="305" name="Shape 305"/>
          <p:cNvSpPr txBox="1">
            <a:spLocks noGrp="1"/>
          </p:cNvSpPr>
          <p:nvPr>
            <p:ph type="title"/>
          </p:nvPr>
        </p:nvSpPr>
        <p:spPr>
          <a:xfrm>
            <a:off x="0" y="0"/>
            <a:ext cx="9144000" cy="1100137"/>
          </a:xfrm>
          <a:prstGeom prst="rect">
            <a:avLst/>
          </a:prstGeom>
          <a:solidFill>
            <a:srgbClr val="003399"/>
          </a:solidFill>
          <a:ln>
            <a:noFill/>
          </a:ln>
        </p:spPr>
        <p:txBody>
          <a:bodyPr lIns="91425" tIns="45700" rIns="91425" bIns="45700" anchor="ctr" anchorCtr="0">
            <a:noAutofit/>
          </a:bodyPr>
          <a:lstStyle/>
          <a:p>
            <a:pPr marL="287338" marR="0" lvl="0" indent="-7938" algn="l" rtl="0">
              <a:lnSpc>
                <a:spcPct val="90000"/>
              </a:lnSpc>
              <a:spcBef>
                <a:spcPts val="0"/>
              </a:spcBef>
              <a:spcAft>
                <a:spcPts val="0"/>
              </a:spcAft>
              <a:buSzPct val="25000"/>
              <a:buNone/>
            </a:pPr>
            <a:r>
              <a:rPr lang="en" sz="3600" b="1" i="0" u="none" strike="noStrike" cap="none" baseline="0">
                <a:solidFill>
                  <a:schemeClr val="lt1"/>
                </a:solidFill>
                <a:latin typeface="Arial"/>
                <a:ea typeface="Arial"/>
                <a:cs typeface="Arial"/>
                <a:sym typeface="Arial"/>
              </a:rPr>
              <a:t>Fiber Network Cabling</a:t>
            </a:r>
          </a:p>
        </p:txBody>
      </p:sp>
      <p:sp>
        <p:nvSpPr>
          <p:cNvPr id="306" name="Shape 306"/>
          <p:cNvSpPr/>
          <p:nvPr/>
        </p:nvSpPr>
        <p:spPr>
          <a:xfrm>
            <a:off x="293687" y="1170104"/>
            <a:ext cx="8556625" cy="5068640"/>
          </a:xfrm>
          <a:prstGeom prst="rect">
            <a:avLst/>
          </a:prstGeom>
          <a:noFill/>
          <a:ln>
            <a:noFill/>
          </a:ln>
        </p:spPr>
        <p:txBody>
          <a:bodyPr lIns="91425" tIns="45700" rIns="91425" bIns="45700" anchor="t" anchorCtr="0">
            <a:noAutofit/>
          </a:bodyPr>
          <a:lstStyle/>
          <a:p>
            <a:pPr marL="0" marR="0" lvl="0" indent="0" algn="l" rtl="0">
              <a:spcBef>
                <a:spcPts val="600"/>
              </a:spcBef>
              <a:spcAft>
                <a:spcPts val="600"/>
              </a:spcAft>
              <a:buClr>
                <a:srgbClr val="595959"/>
              </a:buClr>
              <a:buSzPct val="25000"/>
              <a:buFont typeface="Arial"/>
              <a:buNone/>
            </a:pPr>
            <a:r>
              <a:rPr lang="en" sz="2400" b="0" i="0" u="none" strike="noStrike" cap="none" baseline="0">
                <a:solidFill>
                  <a:srgbClr val="595959"/>
                </a:solidFill>
                <a:latin typeface="Arial"/>
                <a:ea typeface="Arial"/>
                <a:cs typeface="Arial"/>
                <a:sym typeface="Arial"/>
              </a:rPr>
              <a:t>To figure out fiber cabling, we need the length of the cable, the type of connector, and what type of fiber it is.  </a:t>
            </a:r>
          </a:p>
          <a:p>
            <a:endParaRPr lang="en" sz="2400" b="0" i="0" u="none" strike="noStrike" cap="none" baseline="0">
              <a:solidFill>
                <a:srgbClr val="595959"/>
              </a:solidFill>
              <a:latin typeface="Arial"/>
              <a:ea typeface="Arial"/>
              <a:cs typeface="Arial"/>
              <a:sym typeface="Arial"/>
            </a:endParaRPr>
          </a:p>
        </p:txBody>
      </p:sp>
      <p:sp>
        <p:nvSpPr>
          <p:cNvPr id="307" name="Shape 307"/>
          <p:cNvSpPr/>
          <p:nvPr/>
        </p:nvSpPr>
        <p:spPr>
          <a:xfrm>
            <a:off x="506781" y="3298650"/>
            <a:ext cx="942975" cy="904875"/>
          </a:xfrm>
          <a:prstGeom prst="rect">
            <a:avLst/>
          </a:prstGeom>
          <a:blipFill>
            <a:blip r:embed="rId3"/>
            <a:stretch>
              <a:fillRect/>
            </a:stretch>
          </a:blipFill>
        </p:spPr>
      </p:sp>
      <p:sp>
        <p:nvSpPr>
          <p:cNvPr id="308" name="Shape 308"/>
          <p:cNvSpPr/>
          <p:nvPr/>
        </p:nvSpPr>
        <p:spPr>
          <a:xfrm>
            <a:off x="7440982" y="4746450"/>
            <a:ext cx="1219199" cy="931863"/>
          </a:xfrm>
          <a:prstGeom prst="rect">
            <a:avLst/>
          </a:prstGeom>
          <a:blipFill>
            <a:blip r:embed="rId4"/>
            <a:stretch>
              <a:fillRect/>
            </a:stretch>
          </a:blipFill>
        </p:spPr>
      </p:sp>
      <p:sp>
        <p:nvSpPr>
          <p:cNvPr id="309" name="Shape 309"/>
          <p:cNvSpPr/>
          <p:nvPr/>
        </p:nvSpPr>
        <p:spPr>
          <a:xfrm>
            <a:off x="7364782" y="3298650"/>
            <a:ext cx="1333500" cy="782638"/>
          </a:xfrm>
          <a:prstGeom prst="rect">
            <a:avLst/>
          </a:prstGeom>
          <a:blipFill>
            <a:blip r:embed="rId5"/>
            <a:stretch>
              <a:fillRect/>
            </a:stretch>
          </a:blipFill>
        </p:spPr>
      </p:sp>
      <p:sp>
        <p:nvSpPr>
          <p:cNvPr id="310" name="Shape 310"/>
          <p:cNvSpPr/>
          <p:nvPr/>
        </p:nvSpPr>
        <p:spPr>
          <a:xfrm>
            <a:off x="506781" y="4746450"/>
            <a:ext cx="952500" cy="952500"/>
          </a:xfrm>
          <a:prstGeom prst="rect">
            <a:avLst/>
          </a:prstGeom>
          <a:blipFill>
            <a:blip r:embed="rId6"/>
            <a:stretch>
              <a:fillRect/>
            </a:stretch>
          </a:blipFill>
        </p:spPr>
      </p:sp>
      <p:sp>
        <p:nvSpPr>
          <p:cNvPr id="311" name="Shape 311"/>
          <p:cNvSpPr/>
          <p:nvPr/>
        </p:nvSpPr>
        <p:spPr>
          <a:xfrm>
            <a:off x="1573582" y="2337893"/>
            <a:ext cx="5867400" cy="2401676"/>
          </a:xfrm>
          <a:prstGeom prst="rect">
            <a:avLst/>
          </a:prstGeom>
          <a:blipFill>
            <a:blip r:embed="rId7"/>
            <a:stretch>
              <a:fillRect/>
            </a:stretch>
          </a:blipFill>
        </p:spPr>
      </p:sp>
      <p:sp>
        <p:nvSpPr>
          <p:cNvPr id="312" name="Shape 312"/>
          <p:cNvSpPr txBox="1"/>
          <p:nvPr/>
        </p:nvSpPr>
        <p:spPr>
          <a:xfrm>
            <a:off x="582981" y="4136850"/>
            <a:ext cx="838199" cy="366713"/>
          </a:xfrm>
          <a:prstGeom prst="rect">
            <a:avLst/>
          </a:prstGeom>
          <a:noFill/>
          <a:ln>
            <a:noFill/>
          </a:ln>
        </p:spPr>
        <p:txBody>
          <a:bodyPr lIns="91425" tIns="45700" rIns="91425" bIns="45700" anchor="t" anchorCtr="0">
            <a:noAutofit/>
          </a:bodyPr>
          <a:lstStyle/>
          <a:p>
            <a:pPr marL="0" marR="0" lvl="0" indent="0" algn="ctr" rtl="0">
              <a:spcBef>
                <a:spcPts val="900"/>
              </a:spcBef>
              <a:spcAft>
                <a:spcPts val="0"/>
              </a:spcAft>
              <a:buSzPct val="25000"/>
              <a:buNone/>
            </a:pPr>
            <a:r>
              <a:rPr lang="en" sz="1800" b="0" i="0" u="none" strike="noStrike" cap="none" baseline="0">
                <a:solidFill>
                  <a:schemeClr val="dk1"/>
                </a:solidFill>
                <a:latin typeface="Arial"/>
                <a:ea typeface="Arial"/>
                <a:cs typeface="Arial"/>
                <a:sym typeface="Arial"/>
              </a:rPr>
              <a:t>ST </a:t>
            </a:r>
          </a:p>
        </p:txBody>
      </p:sp>
      <p:sp>
        <p:nvSpPr>
          <p:cNvPr id="313" name="Shape 313"/>
          <p:cNvSpPr txBox="1"/>
          <p:nvPr/>
        </p:nvSpPr>
        <p:spPr>
          <a:xfrm>
            <a:off x="582981" y="5660850"/>
            <a:ext cx="838199" cy="366713"/>
          </a:xfrm>
          <a:prstGeom prst="rect">
            <a:avLst/>
          </a:prstGeom>
          <a:noFill/>
          <a:ln>
            <a:noFill/>
          </a:ln>
        </p:spPr>
        <p:txBody>
          <a:bodyPr lIns="91425" tIns="45700" rIns="91425" bIns="45700" anchor="t" anchorCtr="0">
            <a:noAutofit/>
          </a:bodyPr>
          <a:lstStyle/>
          <a:p>
            <a:pPr marL="0" marR="0" lvl="0" indent="0" algn="ctr" rtl="0">
              <a:spcBef>
                <a:spcPts val="900"/>
              </a:spcBef>
              <a:spcAft>
                <a:spcPts val="0"/>
              </a:spcAft>
              <a:buSzPct val="25000"/>
              <a:buNone/>
            </a:pPr>
            <a:r>
              <a:rPr lang="en" sz="1800" b="0" i="0" u="none" strike="noStrike" cap="none" baseline="0">
                <a:solidFill>
                  <a:schemeClr val="dk1"/>
                </a:solidFill>
                <a:latin typeface="Arial"/>
                <a:ea typeface="Arial"/>
                <a:cs typeface="Arial"/>
                <a:sym typeface="Arial"/>
              </a:rPr>
              <a:t>MTRJ </a:t>
            </a:r>
          </a:p>
        </p:txBody>
      </p:sp>
      <p:sp>
        <p:nvSpPr>
          <p:cNvPr id="314" name="Shape 314"/>
          <p:cNvSpPr txBox="1"/>
          <p:nvPr/>
        </p:nvSpPr>
        <p:spPr>
          <a:xfrm>
            <a:off x="7669582" y="5737050"/>
            <a:ext cx="838199" cy="366713"/>
          </a:xfrm>
          <a:prstGeom prst="rect">
            <a:avLst/>
          </a:prstGeom>
          <a:noFill/>
          <a:ln>
            <a:noFill/>
          </a:ln>
        </p:spPr>
        <p:txBody>
          <a:bodyPr lIns="91425" tIns="45700" rIns="91425" bIns="45700" anchor="t" anchorCtr="0">
            <a:noAutofit/>
          </a:bodyPr>
          <a:lstStyle/>
          <a:p>
            <a:pPr marL="0" marR="0" lvl="0" indent="0" algn="ctr" rtl="0">
              <a:spcBef>
                <a:spcPts val="900"/>
              </a:spcBef>
              <a:spcAft>
                <a:spcPts val="0"/>
              </a:spcAft>
              <a:buSzPct val="25000"/>
              <a:buNone/>
            </a:pPr>
            <a:r>
              <a:rPr lang="en" sz="1800" b="0" i="0" u="none" strike="noStrike" cap="none" baseline="0">
                <a:solidFill>
                  <a:schemeClr val="dk1"/>
                </a:solidFill>
                <a:latin typeface="Arial"/>
                <a:ea typeface="Arial"/>
                <a:cs typeface="Arial"/>
                <a:sym typeface="Arial"/>
              </a:rPr>
              <a:t>SC </a:t>
            </a:r>
          </a:p>
        </p:txBody>
      </p:sp>
      <p:sp>
        <p:nvSpPr>
          <p:cNvPr id="315" name="Shape 315"/>
          <p:cNvSpPr txBox="1"/>
          <p:nvPr/>
        </p:nvSpPr>
        <p:spPr>
          <a:xfrm>
            <a:off x="7593382" y="4136850"/>
            <a:ext cx="838199" cy="366713"/>
          </a:xfrm>
          <a:prstGeom prst="rect">
            <a:avLst/>
          </a:prstGeom>
          <a:noFill/>
          <a:ln>
            <a:noFill/>
          </a:ln>
        </p:spPr>
        <p:txBody>
          <a:bodyPr lIns="91425" tIns="45700" rIns="91425" bIns="45700" anchor="t" anchorCtr="0">
            <a:noAutofit/>
          </a:bodyPr>
          <a:lstStyle/>
          <a:p>
            <a:pPr marL="0" marR="0" lvl="0" indent="0" algn="ctr" rtl="0">
              <a:spcBef>
                <a:spcPts val="900"/>
              </a:spcBef>
              <a:spcAft>
                <a:spcPts val="0"/>
              </a:spcAft>
              <a:buSzPct val="25000"/>
              <a:buNone/>
            </a:pPr>
            <a:r>
              <a:rPr lang="en" sz="1800" b="0" i="0" u="none" strike="noStrike" cap="none" baseline="0">
                <a:solidFill>
                  <a:schemeClr val="dk1"/>
                </a:solidFill>
                <a:latin typeface="Arial"/>
                <a:ea typeface="Arial"/>
                <a:cs typeface="Arial"/>
                <a:sym typeface="Arial"/>
              </a:rPr>
              <a:t>LC </a:t>
            </a:r>
          </a:p>
        </p:txBody>
      </p:sp>
      <p:sp>
        <p:nvSpPr>
          <p:cNvPr id="316" name="Shape 316"/>
          <p:cNvSpPr/>
          <p:nvPr/>
        </p:nvSpPr>
        <p:spPr>
          <a:xfrm>
            <a:off x="1573582" y="5664989"/>
            <a:ext cx="5867400" cy="385588"/>
          </a:xfrm>
          <a:prstGeom prst="rect">
            <a:avLst/>
          </a:prstGeom>
          <a:blipFill>
            <a:blip r:embed="rId8"/>
            <a:stretch>
              <a:fillRect/>
            </a:stretch>
          </a:blipFill>
        </p:spPr>
      </p:sp>
      <p:sp>
        <p:nvSpPr>
          <p:cNvPr id="317" name="Shape 317"/>
          <p:cNvSpPr/>
          <p:nvPr/>
        </p:nvSpPr>
        <p:spPr>
          <a:xfrm>
            <a:off x="1573582" y="4746450"/>
            <a:ext cx="5867400" cy="466847"/>
          </a:xfrm>
          <a:prstGeom prst="rect">
            <a:avLst/>
          </a:prstGeom>
          <a:blipFill>
            <a:blip r:embed="rId9"/>
            <a:stretch>
              <a:fillRect/>
            </a:stretch>
          </a:blipFill>
        </p:spPr>
      </p:sp>
      <p:sp>
        <p:nvSpPr>
          <p:cNvPr id="318" name="Shape 318"/>
          <p:cNvSpPr/>
          <p:nvPr/>
        </p:nvSpPr>
        <p:spPr>
          <a:xfrm>
            <a:off x="1573582" y="5235330"/>
            <a:ext cx="5867400" cy="407623"/>
          </a:xfrm>
          <a:prstGeom prst="rect">
            <a:avLst/>
          </a:prstGeom>
          <a:blipFill>
            <a:blip r:embed="rId10"/>
            <a:stretch>
              <a:fillRect/>
            </a:stretch>
          </a:blipFill>
        </p:spPr>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0" y="0"/>
            <a:ext cx="9144000" cy="1100137"/>
          </a:xfrm>
          <a:prstGeom prst="rect">
            <a:avLst/>
          </a:prstGeom>
          <a:solidFill>
            <a:srgbClr val="003399"/>
          </a:solidFill>
          <a:ln>
            <a:noFill/>
          </a:ln>
        </p:spPr>
        <p:txBody>
          <a:bodyPr lIns="91425" tIns="45700" rIns="91425" bIns="45700" anchor="ctr" anchorCtr="0">
            <a:noAutofit/>
          </a:bodyPr>
          <a:lstStyle/>
          <a:p>
            <a:pPr marL="287338" marR="0" lvl="0" indent="-287338" algn="l" rtl="0">
              <a:lnSpc>
                <a:spcPct val="90000"/>
              </a:lnSpc>
              <a:spcBef>
                <a:spcPts val="0"/>
              </a:spcBef>
              <a:spcAft>
                <a:spcPts val="0"/>
              </a:spcAft>
              <a:buSzPct val="25000"/>
              <a:buNone/>
            </a:pPr>
            <a:r>
              <a:rPr lang="en" sz="3600" b="1" i="0" u="none" strike="noStrike" cap="none" baseline="0">
                <a:solidFill>
                  <a:schemeClr val="lt1"/>
                </a:solidFill>
                <a:latin typeface="Arial"/>
                <a:ea typeface="Arial"/>
                <a:cs typeface="Arial"/>
                <a:sym typeface="Arial"/>
              </a:rPr>
              <a:t>Transceivers</a:t>
            </a:r>
          </a:p>
        </p:txBody>
      </p:sp>
      <p:sp>
        <p:nvSpPr>
          <p:cNvPr id="325" name="Shape 325"/>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
        <p:nvSpPr>
          <p:cNvPr id="326" name="Shape 326"/>
          <p:cNvSpPr/>
          <p:nvPr/>
        </p:nvSpPr>
        <p:spPr>
          <a:xfrm>
            <a:off x="851610" y="2067439"/>
            <a:ext cx="1049775" cy="1100150"/>
          </a:xfrm>
          <a:prstGeom prst="rect">
            <a:avLst/>
          </a:prstGeom>
          <a:blipFill>
            <a:blip r:embed="rId3"/>
            <a:stretch>
              <a:fillRect/>
            </a:stretch>
          </a:blipFill>
        </p:spPr>
      </p:sp>
      <p:sp>
        <p:nvSpPr>
          <p:cNvPr id="327" name="Shape 327"/>
          <p:cNvSpPr/>
          <p:nvPr/>
        </p:nvSpPr>
        <p:spPr>
          <a:xfrm>
            <a:off x="6848620" y="1831700"/>
            <a:ext cx="2095500" cy="1571625"/>
          </a:xfrm>
          <a:prstGeom prst="rect">
            <a:avLst/>
          </a:prstGeom>
          <a:blipFill>
            <a:blip r:embed="rId4"/>
            <a:stretch>
              <a:fillRect/>
            </a:stretch>
          </a:blipFill>
        </p:spPr>
      </p:sp>
      <p:sp>
        <p:nvSpPr>
          <p:cNvPr id="328" name="Shape 328"/>
          <p:cNvSpPr/>
          <p:nvPr/>
        </p:nvSpPr>
        <p:spPr>
          <a:xfrm>
            <a:off x="2636308" y="1612229"/>
            <a:ext cx="3795536" cy="3611881"/>
          </a:xfrm>
          <a:prstGeom prst="rect">
            <a:avLst/>
          </a:prstGeom>
          <a:blipFill>
            <a:blip r:embed="rId5"/>
            <a:stretch>
              <a:fillRect/>
            </a:stretch>
          </a:blipFill>
        </p:spPr>
      </p:sp>
      <p:sp>
        <p:nvSpPr>
          <p:cNvPr id="329" name="Shape 329"/>
          <p:cNvSpPr txBox="1"/>
          <p:nvPr/>
        </p:nvSpPr>
        <p:spPr>
          <a:xfrm>
            <a:off x="851600" y="3469700"/>
            <a:ext cx="1352100" cy="407400"/>
          </a:xfrm>
          <a:prstGeom prst="rect">
            <a:avLst/>
          </a:prstGeom>
        </p:spPr>
        <p:txBody>
          <a:bodyPr lIns="91425" tIns="91425" rIns="91425" bIns="91425" anchor="t" anchorCtr="0">
            <a:noAutofit/>
          </a:bodyPr>
          <a:lstStyle/>
          <a:p>
            <a:pPr>
              <a:buNone/>
            </a:pPr>
            <a:r>
              <a:rPr lang="en"/>
              <a:t>GBIC</a:t>
            </a:r>
          </a:p>
        </p:txBody>
      </p:sp>
      <p:sp>
        <p:nvSpPr>
          <p:cNvPr id="330" name="Shape 330"/>
          <p:cNvSpPr txBox="1"/>
          <p:nvPr/>
        </p:nvSpPr>
        <p:spPr>
          <a:xfrm>
            <a:off x="7368750" y="3396425"/>
            <a:ext cx="1352100" cy="407400"/>
          </a:xfrm>
          <a:prstGeom prst="rect">
            <a:avLst/>
          </a:prstGeom>
        </p:spPr>
        <p:txBody>
          <a:bodyPr lIns="91425" tIns="91425" rIns="91425" bIns="91425" anchor="t" anchorCtr="0">
            <a:noAutofit/>
          </a:bodyPr>
          <a:lstStyle/>
          <a:p>
            <a:pPr lvl="0" rtl="0">
              <a:buNone/>
            </a:pPr>
            <a:r>
              <a:rPr lang="en"/>
              <a:t>SFP</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
        <p:nvSpPr>
          <p:cNvPr id="336" name="Shape 336"/>
          <p:cNvSpPr/>
          <p:nvPr/>
        </p:nvSpPr>
        <p:spPr>
          <a:xfrm>
            <a:off x="727074" y="1796769"/>
            <a:ext cx="7688263" cy="4572000"/>
          </a:xfrm>
          <a:prstGeom prst="upArrow">
            <a:avLst>
              <a:gd name="adj1" fmla="val 94833"/>
              <a:gd name="adj2" fmla="val 48264"/>
            </a:avLst>
          </a:prstGeom>
          <a:gradFill>
            <a:gsLst>
              <a:gs pos="0">
                <a:srgbClr val="003399">
                  <a:alpha val="60000"/>
                </a:srgbClr>
              </a:gs>
              <a:gs pos="100000">
                <a:srgbClr val="D5DDEE">
                  <a:alpha val="0"/>
                </a:srgbClr>
              </a:gs>
            </a:gsLst>
            <a:lin ang="5400000" scaled="0"/>
          </a:gradFill>
          <a:ln>
            <a:noFill/>
          </a:ln>
        </p:spPr>
        <p:txBody>
          <a:bodyPr lIns="91425" tIns="45700" rIns="91425" bIns="45700" anchor="ctr" anchorCtr="0">
            <a:noAutofit/>
          </a:bodyPr>
          <a:lstStyle/>
          <a:p>
            <a:endParaRPr/>
          </a:p>
        </p:txBody>
      </p:sp>
      <p:sp>
        <p:nvSpPr>
          <p:cNvPr id="337" name="Shape 337"/>
          <p:cNvSpPr txBox="1">
            <a:spLocks noGrp="1"/>
          </p:cNvSpPr>
          <p:nvPr>
            <p:ph type="title"/>
          </p:nvPr>
        </p:nvSpPr>
        <p:spPr>
          <a:xfrm>
            <a:off x="0" y="0"/>
            <a:ext cx="9144000" cy="1100137"/>
          </a:xfrm>
          <a:prstGeom prst="rect">
            <a:avLst/>
          </a:prstGeom>
          <a:solidFill>
            <a:srgbClr val="003399"/>
          </a:solidFill>
          <a:ln>
            <a:noFill/>
          </a:ln>
        </p:spPr>
        <p:txBody>
          <a:bodyPr lIns="91425" tIns="45700" rIns="91425" bIns="45700" anchor="ctr" anchorCtr="0">
            <a:noAutofit/>
          </a:bodyPr>
          <a:lstStyle/>
          <a:p>
            <a:pPr marL="287338" marR="0" lvl="0" indent="-7938" algn="l" rtl="0">
              <a:lnSpc>
                <a:spcPct val="90000"/>
              </a:lnSpc>
              <a:spcBef>
                <a:spcPts val="0"/>
              </a:spcBef>
              <a:spcAft>
                <a:spcPts val="0"/>
              </a:spcAft>
              <a:buSzPct val="25000"/>
              <a:buNone/>
            </a:pPr>
            <a:r>
              <a:rPr lang="en" sz="3600" b="1" i="0" u="none" strike="noStrike" cap="none" baseline="0">
                <a:solidFill>
                  <a:schemeClr val="lt1"/>
                </a:solidFill>
                <a:latin typeface="Arial"/>
                <a:ea typeface="Arial"/>
                <a:cs typeface="Arial"/>
                <a:sym typeface="Arial"/>
              </a:rPr>
              <a:t>People loved it.</a:t>
            </a:r>
          </a:p>
        </p:txBody>
      </p:sp>
      <p:cxnSp>
        <p:nvCxnSpPr>
          <p:cNvPr id="338" name="Shape 338"/>
          <p:cNvCxnSpPr/>
          <p:nvPr/>
        </p:nvCxnSpPr>
        <p:spPr>
          <a:xfrm>
            <a:off x="2416175" y="4898230"/>
            <a:ext cx="4324349" cy="795"/>
          </a:xfrm>
          <a:prstGeom prst="straightConnector1">
            <a:avLst/>
          </a:prstGeom>
          <a:noFill/>
          <a:ln w="9525" cap="flat">
            <a:solidFill>
              <a:srgbClr val="0A3099"/>
            </a:solidFill>
            <a:prstDash val="solid"/>
            <a:round/>
            <a:headEnd type="none" w="med" len="med"/>
            <a:tailEnd type="stealth" w="lg" len="lg"/>
          </a:ln>
        </p:spPr>
      </p:cxnSp>
      <p:sp>
        <p:nvSpPr>
          <p:cNvPr id="339" name="Shape 339"/>
          <p:cNvSpPr/>
          <p:nvPr/>
        </p:nvSpPr>
        <p:spPr>
          <a:xfrm>
            <a:off x="219696" y="2409226"/>
            <a:ext cx="2523502" cy="1629373"/>
          </a:xfrm>
          <a:prstGeom prst="rect">
            <a:avLst/>
          </a:prstGeom>
          <a:blipFill>
            <a:blip r:embed="rId3"/>
            <a:stretch>
              <a:fillRect/>
            </a:stretch>
          </a:blipFill>
        </p:spPr>
      </p:sp>
      <p:sp>
        <p:nvSpPr>
          <p:cNvPr id="340" name="Shape 340"/>
          <p:cNvSpPr/>
          <p:nvPr/>
        </p:nvSpPr>
        <p:spPr>
          <a:xfrm>
            <a:off x="118106" y="1139054"/>
            <a:ext cx="2441750" cy="1196623"/>
          </a:xfrm>
          <a:prstGeom prst="wedgeRoundRectCallout">
            <a:avLst>
              <a:gd name="adj1" fmla="val -20833"/>
              <a:gd name="adj2" fmla="val 62500"/>
              <a:gd name="adj3" fmla="val 0"/>
            </a:avLst>
          </a:prstGeom>
          <a:solidFill>
            <a:schemeClr val="dk2"/>
          </a:solidFill>
          <a:ln w="9525" cap="flat">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400" b="0" i="0" u="none" strike="noStrike" cap="none" baseline="0">
                <a:solidFill>
                  <a:schemeClr val="lt2"/>
                </a:solidFill>
                <a:latin typeface="Arial"/>
                <a:ea typeface="Arial"/>
                <a:cs typeface="Arial"/>
                <a:sym typeface="Arial"/>
              </a:rPr>
              <a:t>Bill, you’re the man, the whole company loves this.  Can you setup all 10 floors of our building this way and every office?</a:t>
            </a:r>
          </a:p>
        </p:txBody>
      </p:sp>
      <p:sp>
        <p:nvSpPr>
          <p:cNvPr id="341" name="Shape 341"/>
          <p:cNvSpPr/>
          <p:nvPr/>
        </p:nvSpPr>
        <p:spPr>
          <a:xfrm>
            <a:off x="291738" y="4222646"/>
            <a:ext cx="1047241" cy="1570095"/>
          </a:xfrm>
          <a:prstGeom prst="rect">
            <a:avLst/>
          </a:prstGeom>
        </p:spPr>
      </p:sp>
      <p:sp>
        <p:nvSpPr>
          <p:cNvPr id="342" name="Shape 342"/>
          <p:cNvSpPr/>
          <p:nvPr/>
        </p:nvSpPr>
        <p:spPr>
          <a:xfrm>
            <a:off x="4578350" y="1273119"/>
            <a:ext cx="1047241" cy="1570095"/>
          </a:xfrm>
          <a:prstGeom prst="rect">
            <a:avLst/>
          </a:prstGeom>
        </p:spPr>
      </p:sp>
      <p:sp>
        <p:nvSpPr>
          <p:cNvPr id="343" name="Shape 343"/>
          <p:cNvSpPr/>
          <p:nvPr/>
        </p:nvSpPr>
        <p:spPr>
          <a:xfrm>
            <a:off x="3188568" y="2058166"/>
            <a:ext cx="1047241" cy="1570095"/>
          </a:xfrm>
          <a:prstGeom prst="rect">
            <a:avLst/>
          </a:prstGeom>
        </p:spPr>
      </p:sp>
      <p:sp>
        <p:nvSpPr>
          <p:cNvPr id="344" name="Shape 344"/>
          <p:cNvSpPr/>
          <p:nvPr/>
        </p:nvSpPr>
        <p:spPr>
          <a:xfrm>
            <a:off x="1892553" y="4222646"/>
            <a:ext cx="1047241" cy="1570095"/>
          </a:xfrm>
          <a:prstGeom prst="rect">
            <a:avLst/>
          </a:prstGeom>
        </p:spPr>
      </p:sp>
      <p:sp>
        <p:nvSpPr>
          <p:cNvPr id="345" name="Shape 345"/>
          <p:cNvSpPr/>
          <p:nvPr/>
        </p:nvSpPr>
        <p:spPr>
          <a:xfrm>
            <a:off x="3188568" y="3917846"/>
            <a:ext cx="1047241" cy="1570095"/>
          </a:xfrm>
          <a:prstGeom prst="rect">
            <a:avLst/>
          </a:prstGeom>
        </p:spPr>
      </p:sp>
      <p:sp>
        <p:nvSpPr>
          <p:cNvPr id="346" name="Shape 346"/>
          <p:cNvSpPr/>
          <p:nvPr/>
        </p:nvSpPr>
        <p:spPr>
          <a:xfrm>
            <a:off x="4484583" y="3613046"/>
            <a:ext cx="1047241" cy="1570095"/>
          </a:xfrm>
          <a:prstGeom prst="rect">
            <a:avLst/>
          </a:prstGeom>
        </p:spPr>
      </p:sp>
      <p:sp>
        <p:nvSpPr>
          <p:cNvPr id="347" name="Shape 347"/>
          <p:cNvSpPr/>
          <p:nvPr/>
        </p:nvSpPr>
        <p:spPr>
          <a:xfrm>
            <a:off x="6212441" y="3686248"/>
            <a:ext cx="2660626" cy="1670873"/>
          </a:xfrm>
          <a:prstGeom prst="rect">
            <a:avLst/>
          </a:prstGeom>
          <a:blipFill>
            <a:blip r:embed="rId4"/>
            <a:stretch>
              <a:fillRect/>
            </a:stretch>
          </a:blipFill>
        </p:spPr>
      </p:sp>
      <p:sp>
        <p:nvSpPr>
          <p:cNvPr id="348" name="Shape 348"/>
          <p:cNvSpPr/>
          <p:nvPr/>
        </p:nvSpPr>
        <p:spPr>
          <a:xfrm>
            <a:off x="6883745" y="2201385"/>
            <a:ext cx="2132541" cy="1598601"/>
          </a:xfrm>
          <a:prstGeom prst="cloudCallout">
            <a:avLst>
              <a:gd name="adj1" fmla="val -20833"/>
              <a:gd name="adj2" fmla="val 62500"/>
            </a:avLst>
          </a:prstGeom>
          <a:solidFill>
            <a:schemeClr val="dk2"/>
          </a:solidFill>
          <a:ln w="9525" cap="flat">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200" b="0" i="0" u="none" strike="noStrike" cap="none" baseline="0">
                <a:solidFill>
                  <a:schemeClr val="lt2"/>
                </a:solidFill>
                <a:latin typeface="Arial"/>
                <a:ea typeface="Arial"/>
                <a:cs typeface="Arial"/>
                <a:sym typeface="Arial"/>
              </a:rPr>
              <a:t>This can’t be so hard, I just need a bigger distribution switch to act as my core.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p:nvPr/>
        </p:nvSpPr>
        <p:spPr>
          <a:xfrm>
            <a:off x="206393" y="1145411"/>
            <a:ext cx="2335918" cy="2335918"/>
          </a:xfrm>
          <a:prstGeom prst="rect">
            <a:avLst/>
          </a:prstGeom>
          <a:blipFill>
            <a:blip r:embed="rId3"/>
            <a:stretch>
              <a:fillRect/>
            </a:stretch>
          </a:blipFill>
        </p:spPr>
      </p:sp>
      <p:sp>
        <p:nvSpPr>
          <p:cNvPr id="355" name="Shape 355"/>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
        <p:nvSpPr>
          <p:cNvPr id="356" name="Shape 356"/>
          <p:cNvSpPr txBox="1">
            <a:spLocks noGrp="1"/>
          </p:cNvSpPr>
          <p:nvPr>
            <p:ph type="title"/>
          </p:nvPr>
        </p:nvSpPr>
        <p:spPr>
          <a:xfrm>
            <a:off x="0" y="0"/>
            <a:ext cx="9144000" cy="1100137"/>
          </a:xfrm>
          <a:prstGeom prst="rect">
            <a:avLst/>
          </a:prstGeom>
          <a:solidFill>
            <a:srgbClr val="003399"/>
          </a:solidFill>
          <a:ln>
            <a:noFill/>
          </a:ln>
        </p:spPr>
        <p:txBody>
          <a:bodyPr lIns="91425" tIns="45700" rIns="91425" bIns="45700" anchor="ctr" anchorCtr="0">
            <a:noAutofit/>
          </a:bodyPr>
          <a:lstStyle/>
          <a:p>
            <a:pPr marL="287338" marR="0" lvl="0" indent="-7938" algn="l" rtl="0">
              <a:lnSpc>
                <a:spcPct val="90000"/>
              </a:lnSpc>
              <a:spcBef>
                <a:spcPts val="0"/>
              </a:spcBef>
              <a:spcAft>
                <a:spcPts val="0"/>
              </a:spcAft>
              <a:buSzPct val="25000"/>
              <a:buNone/>
            </a:pPr>
            <a:r>
              <a:rPr lang="en"/>
              <a:t>Core</a:t>
            </a:r>
            <a:r>
              <a:rPr lang="en" sz="3600" b="1" i="0" u="none" strike="noStrike" cap="none" baseline="0">
                <a:solidFill>
                  <a:schemeClr val="lt1"/>
                </a:solidFill>
                <a:latin typeface="Arial"/>
                <a:ea typeface="Arial"/>
                <a:cs typeface="Arial"/>
                <a:sym typeface="Arial"/>
              </a:rPr>
              <a:t> Layer Switches</a:t>
            </a:r>
          </a:p>
        </p:txBody>
      </p:sp>
      <p:sp>
        <p:nvSpPr>
          <p:cNvPr id="357" name="Shape 357"/>
          <p:cNvSpPr/>
          <p:nvPr/>
        </p:nvSpPr>
        <p:spPr>
          <a:xfrm>
            <a:off x="206392" y="3610512"/>
            <a:ext cx="2335918" cy="2335918"/>
          </a:xfrm>
          <a:prstGeom prst="rect">
            <a:avLst/>
          </a:prstGeom>
          <a:blipFill>
            <a:blip r:embed="rId3"/>
            <a:stretch>
              <a:fillRect/>
            </a:stretch>
          </a:blipFill>
        </p:spPr>
      </p:sp>
      <p:sp>
        <p:nvSpPr>
          <p:cNvPr id="358" name="Shape 358"/>
          <p:cNvSpPr/>
          <p:nvPr/>
        </p:nvSpPr>
        <p:spPr>
          <a:xfrm>
            <a:off x="6808081" y="3610512"/>
            <a:ext cx="2335918" cy="2335918"/>
          </a:xfrm>
          <a:prstGeom prst="rect">
            <a:avLst/>
          </a:prstGeom>
          <a:blipFill>
            <a:blip r:embed="rId3"/>
            <a:stretch>
              <a:fillRect/>
            </a:stretch>
          </a:blipFill>
        </p:spPr>
      </p:sp>
      <p:sp>
        <p:nvSpPr>
          <p:cNvPr id="359" name="Shape 359"/>
          <p:cNvSpPr/>
          <p:nvPr/>
        </p:nvSpPr>
        <p:spPr>
          <a:xfrm>
            <a:off x="6785065" y="1274594"/>
            <a:ext cx="2335918" cy="2335918"/>
          </a:xfrm>
          <a:prstGeom prst="rect">
            <a:avLst/>
          </a:prstGeom>
          <a:blipFill>
            <a:blip r:embed="rId3"/>
            <a:stretch>
              <a:fillRect/>
            </a:stretch>
          </a:blipFill>
        </p:spPr>
      </p:sp>
      <p:sp>
        <p:nvSpPr>
          <p:cNvPr id="360" name="Shape 360"/>
          <p:cNvSpPr/>
          <p:nvPr/>
        </p:nvSpPr>
        <p:spPr>
          <a:xfrm>
            <a:off x="2918177" y="1704916"/>
            <a:ext cx="3486150" cy="3552825"/>
          </a:xfrm>
          <a:prstGeom prst="rect">
            <a:avLst/>
          </a:prstGeom>
          <a:blipFill>
            <a:blip r:embed="rId4"/>
            <a:stretch>
              <a:fillRect/>
            </a:stretch>
          </a:blipFill>
        </p:spPr>
      </p:sp>
      <p:cxnSp>
        <p:nvCxnSpPr>
          <p:cNvPr id="361" name="Shape 361"/>
          <p:cNvCxnSpPr/>
          <p:nvPr/>
        </p:nvCxnSpPr>
        <p:spPr>
          <a:xfrm rot="10800000" flipH="1">
            <a:off x="1636888" y="3694869"/>
            <a:ext cx="3262488" cy="1306109"/>
          </a:xfrm>
          <a:prstGeom prst="straightConnector1">
            <a:avLst/>
          </a:prstGeom>
          <a:noFill/>
          <a:ln w="50800" cap="flat">
            <a:solidFill>
              <a:srgbClr val="FFC000"/>
            </a:solidFill>
            <a:prstDash val="solid"/>
            <a:round/>
            <a:headEnd type="none" w="med" len="med"/>
            <a:tailEnd type="stealth" w="lg" len="lg"/>
          </a:ln>
        </p:spPr>
      </p:cxnSp>
      <p:cxnSp>
        <p:nvCxnSpPr>
          <p:cNvPr id="362" name="Shape 362"/>
          <p:cNvCxnSpPr/>
          <p:nvPr/>
        </p:nvCxnSpPr>
        <p:spPr>
          <a:xfrm>
            <a:off x="1636888" y="2442552"/>
            <a:ext cx="3414889" cy="1404717"/>
          </a:xfrm>
          <a:prstGeom prst="straightConnector1">
            <a:avLst/>
          </a:prstGeom>
          <a:noFill/>
          <a:ln w="50800" cap="flat">
            <a:solidFill>
              <a:srgbClr val="FFC000"/>
            </a:solidFill>
            <a:prstDash val="solid"/>
            <a:round/>
            <a:headEnd type="none" w="med" len="med"/>
            <a:tailEnd type="stealth" w="lg" len="lg"/>
          </a:ln>
        </p:spPr>
      </p:cxnSp>
      <p:cxnSp>
        <p:nvCxnSpPr>
          <p:cNvPr id="363" name="Shape 363"/>
          <p:cNvCxnSpPr/>
          <p:nvPr/>
        </p:nvCxnSpPr>
        <p:spPr>
          <a:xfrm flipH="1">
            <a:off x="5204178" y="2594951"/>
            <a:ext cx="2946399" cy="1404717"/>
          </a:xfrm>
          <a:prstGeom prst="straightConnector1">
            <a:avLst/>
          </a:prstGeom>
          <a:noFill/>
          <a:ln w="50800" cap="flat">
            <a:solidFill>
              <a:srgbClr val="FFC000"/>
            </a:solidFill>
            <a:prstDash val="solid"/>
            <a:round/>
            <a:headEnd type="none" w="med" len="med"/>
            <a:tailEnd type="stealth" w="lg" len="lg"/>
          </a:ln>
        </p:spPr>
      </p:cxnSp>
      <p:cxnSp>
        <p:nvCxnSpPr>
          <p:cNvPr id="364" name="Shape 364"/>
          <p:cNvCxnSpPr/>
          <p:nvPr/>
        </p:nvCxnSpPr>
        <p:spPr>
          <a:xfrm rot="10800000">
            <a:off x="5051777" y="4152070"/>
            <a:ext cx="2924261" cy="848910"/>
          </a:xfrm>
          <a:prstGeom prst="straightConnector1">
            <a:avLst/>
          </a:prstGeom>
          <a:noFill/>
          <a:ln w="50800" cap="flat">
            <a:solidFill>
              <a:srgbClr val="FFC000"/>
            </a:solidFill>
            <a:prstDash val="solid"/>
            <a:round/>
            <a:headEnd type="none" w="med" len="med"/>
            <a:tailEnd type="stealth" w="lg" len="lg"/>
          </a:ln>
        </p:spPr>
      </p:cxn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
        <p:nvSpPr>
          <p:cNvPr id="370" name="Shape 370"/>
          <p:cNvSpPr/>
          <p:nvPr/>
        </p:nvSpPr>
        <p:spPr>
          <a:xfrm>
            <a:off x="727074" y="1796769"/>
            <a:ext cx="7688263" cy="4572000"/>
          </a:xfrm>
          <a:prstGeom prst="upArrow">
            <a:avLst>
              <a:gd name="adj1" fmla="val 94833"/>
              <a:gd name="adj2" fmla="val 48264"/>
            </a:avLst>
          </a:prstGeom>
          <a:gradFill>
            <a:gsLst>
              <a:gs pos="0">
                <a:srgbClr val="003399">
                  <a:alpha val="60000"/>
                </a:srgbClr>
              </a:gs>
              <a:gs pos="100000">
                <a:srgbClr val="D5DDEE">
                  <a:alpha val="0"/>
                </a:srgbClr>
              </a:gs>
            </a:gsLst>
            <a:lin ang="5400000" scaled="0"/>
          </a:gradFill>
          <a:ln>
            <a:noFill/>
          </a:ln>
        </p:spPr>
        <p:txBody>
          <a:bodyPr lIns="91425" tIns="45700" rIns="91425" bIns="45700" anchor="ctr" anchorCtr="0">
            <a:noAutofit/>
          </a:bodyPr>
          <a:lstStyle/>
          <a:p>
            <a:endParaRPr/>
          </a:p>
        </p:txBody>
      </p:sp>
      <p:sp>
        <p:nvSpPr>
          <p:cNvPr id="371" name="Shape 371"/>
          <p:cNvSpPr txBox="1">
            <a:spLocks noGrp="1"/>
          </p:cNvSpPr>
          <p:nvPr>
            <p:ph type="title"/>
          </p:nvPr>
        </p:nvSpPr>
        <p:spPr>
          <a:xfrm>
            <a:off x="0" y="0"/>
            <a:ext cx="9144000" cy="1100137"/>
          </a:xfrm>
          <a:prstGeom prst="rect">
            <a:avLst/>
          </a:prstGeom>
          <a:solidFill>
            <a:srgbClr val="003399"/>
          </a:solidFill>
          <a:ln>
            <a:noFill/>
          </a:ln>
        </p:spPr>
        <p:txBody>
          <a:bodyPr lIns="91425" tIns="45700" rIns="91425" bIns="45700" anchor="ctr" anchorCtr="0">
            <a:noAutofit/>
          </a:bodyPr>
          <a:lstStyle/>
          <a:p>
            <a:pPr marL="287338" marR="0" lvl="0" indent="-7938" algn="l" rtl="0">
              <a:lnSpc>
                <a:spcPct val="90000"/>
              </a:lnSpc>
              <a:spcBef>
                <a:spcPts val="0"/>
              </a:spcBef>
              <a:spcAft>
                <a:spcPts val="0"/>
              </a:spcAft>
              <a:buSzPct val="25000"/>
              <a:buNone/>
            </a:pPr>
            <a:r>
              <a:rPr lang="en" sz="3600" b="1" i="0" u="none" strike="noStrike" cap="none" baseline="0">
                <a:solidFill>
                  <a:schemeClr val="lt1"/>
                </a:solidFill>
                <a:latin typeface="Arial"/>
                <a:ea typeface="Arial"/>
                <a:cs typeface="Arial"/>
                <a:sym typeface="Arial"/>
              </a:rPr>
              <a:t>People loved it.</a:t>
            </a:r>
          </a:p>
        </p:txBody>
      </p:sp>
      <p:sp>
        <p:nvSpPr>
          <p:cNvPr id="372" name="Shape 372"/>
          <p:cNvSpPr/>
          <p:nvPr/>
        </p:nvSpPr>
        <p:spPr>
          <a:xfrm>
            <a:off x="219696" y="2409226"/>
            <a:ext cx="2523502" cy="1629373"/>
          </a:xfrm>
          <a:prstGeom prst="rect">
            <a:avLst/>
          </a:prstGeom>
          <a:blipFill>
            <a:blip r:embed="rId3"/>
            <a:stretch>
              <a:fillRect/>
            </a:stretch>
          </a:blipFill>
        </p:spPr>
      </p:sp>
      <p:sp>
        <p:nvSpPr>
          <p:cNvPr id="373" name="Shape 373"/>
          <p:cNvSpPr/>
          <p:nvPr/>
        </p:nvSpPr>
        <p:spPr>
          <a:xfrm>
            <a:off x="118106" y="1139054"/>
            <a:ext cx="2441750" cy="1196623"/>
          </a:xfrm>
          <a:prstGeom prst="wedgeRoundRectCallout">
            <a:avLst>
              <a:gd name="adj1" fmla="val -20833"/>
              <a:gd name="adj2" fmla="val 62500"/>
              <a:gd name="adj3" fmla="val 0"/>
            </a:avLst>
          </a:prstGeom>
          <a:solidFill>
            <a:schemeClr val="dk2"/>
          </a:solidFill>
          <a:ln w="9525" cap="flat">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400" b="0" i="0" u="none" strike="noStrike" cap="none" baseline="0">
                <a:solidFill>
                  <a:schemeClr val="lt2"/>
                </a:solidFill>
                <a:latin typeface="Arial"/>
                <a:ea typeface="Arial"/>
                <a:cs typeface="Arial"/>
                <a:sym typeface="Arial"/>
              </a:rPr>
              <a:t>That was awesome Bill. Can you do this to all my other campus’s and let us talk to each other.</a:t>
            </a:r>
          </a:p>
        </p:txBody>
      </p:sp>
      <p:sp>
        <p:nvSpPr>
          <p:cNvPr id="374" name="Shape 374"/>
          <p:cNvSpPr/>
          <p:nvPr/>
        </p:nvSpPr>
        <p:spPr>
          <a:xfrm>
            <a:off x="6468239" y="4041776"/>
            <a:ext cx="2286000" cy="1714500"/>
          </a:xfrm>
          <a:prstGeom prst="rect">
            <a:avLst/>
          </a:prstGeom>
          <a:blipFill>
            <a:blip r:embed="rId4"/>
            <a:stretch>
              <a:fillRect/>
            </a:stretch>
          </a:blipFill>
        </p:spPr>
      </p:sp>
      <p:sp>
        <p:nvSpPr>
          <p:cNvPr id="375" name="Shape 375"/>
          <p:cNvSpPr/>
          <p:nvPr/>
        </p:nvSpPr>
        <p:spPr>
          <a:xfrm>
            <a:off x="3858260" y="1485523"/>
            <a:ext cx="1440176" cy="1149261"/>
          </a:xfrm>
          <a:prstGeom prst="rect">
            <a:avLst/>
          </a:prstGeom>
          <a:blipFill>
            <a:blip r:embed="rId5"/>
            <a:stretch>
              <a:fillRect/>
            </a:stretch>
          </a:blipFill>
        </p:spPr>
      </p:sp>
      <p:sp>
        <p:nvSpPr>
          <p:cNvPr id="376" name="Shape 376"/>
          <p:cNvSpPr/>
          <p:nvPr/>
        </p:nvSpPr>
        <p:spPr>
          <a:xfrm>
            <a:off x="4010660" y="2933508"/>
            <a:ext cx="1440176" cy="1149261"/>
          </a:xfrm>
          <a:prstGeom prst="rect">
            <a:avLst/>
          </a:prstGeom>
          <a:blipFill>
            <a:blip r:embed="rId5"/>
            <a:stretch>
              <a:fillRect/>
            </a:stretch>
          </a:blipFill>
        </p:spPr>
      </p:sp>
      <p:sp>
        <p:nvSpPr>
          <p:cNvPr id="377" name="Shape 377"/>
          <p:cNvSpPr/>
          <p:nvPr/>
        </p:nvSpPr>
        <p:spPr>
          <a:xfrm>
            <a:off x="4163058" y="4381492"/>
            <a:ext cx="1440176" cy="1149261"/>
          </a:xfrm>
          <a:prstGeom prst="rect">
            <a:avLst/>
          </a:prstGeom>
          <a:blipFill>
            <a:blip r:embed="rId5"/>
            <a:stretch>
              <a:fillRect/>
            </a:stretch>
          </a:blipFill>
        </p:spPr>
      </p:sp>
      <p:sp>
        <p:nvSpPr>
          <p:cNvPr id="378" name="Shape 378"/>
          <p:cNvSpPr/>
          <p:nvPr/>
        </p:nvSpPr>
        <p:spPr>
          <a:xfrm>
            <a:off x="1839767" y="4898230"/>
            <a:ext cx="1440176" cy="1149261"/>
          </a:xfrm>
          <a:prstGeom prst="rect">
            <a:avLst/>
          </a:prstGeom>
          <a:blipFill>
            <a:blip r:embed="rId5"/>
            <a:stretch>
              <a:fillRect/>
            </a:stretch>
          </a:blipFill>
        </p:spPr>
      </p:sp>
      <p:sp>
        <p:nvSpPr>
          <p:cNvPr id="379" name="Shape 379"/>
          <p:cNvSpPr/>
          <p:nvPr/>
        </p:nvSpPr>
        <p:spPr>
          <a:xfrm>
            <a:off x="6468239" y="1595691"/>
            <a:ext cx="2532541" cy="2244463"/>
          </a:xfrm>
          <a:prstGeom prst="cloudCallout">
            <a:avLst>
              <a:gd name="adj1" fmla="val -20833"/>
              <a:gd name="adj2" fmla="val 62500"/>
            </a:avLst>
          </a:prstGeom>
          <a:solidFill>
            <a:schemeClr val="dk2"/>
          </a:solidFill>
          <a:ln w="9525" cap="flat">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800" b="0" i="0" u="none" strike="noStrike" cap="none" baseline="0">
                <a:solidFill>
                  <a:schemeClr val="lt2"/>
                </a:solidFill>
                <a:latin typeface="Arial"/>
                <a:ea typeface="Arial"/>
                <a:cs typeface="Arial"/>
                <a:sym typeface="Arial"/>
              </a:rPr>
              <a:t>I can’t do this with cables.  I need some outside help.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5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grpSp>
        <p:nvGrpSpPr>
          <p:cNvPr id="385" name="Shape 385"/>
          <p:cNvGrpSpPr/>
          <p:nvPr/>
        </p:nvGrpSpPr>
        <p:grpSpPr>
          <a:xfrm>
            <a:off x="3127324" y="2875400"/>
            <a:ext cx="3233979" cy="2231549"/>
            <a:chOff x="1300" y="0"/>
            <a:chExt cx="2997400" cy="2998125"/>
          </a:xfrm>
        </p:grpSpPr>
        <p:sp>
          <p:nvSpPr>
            <p:cNvPr id="386" name="Shape 386"/>
            <p:cNvSpPr/>
            <p:nvPr/>
          </p:nvSpPr>
          <p:spPr>
            <a:xfrm>
              <a:off x="1306200" y="0"/>
              <a:ext cx="443700" cy="752850"/>
            </a:xfrm>
            <a:custGeom>
              <a:avLst/>
              <a:gdLst/>
              <a:ahLst/>
              <a:cxnLst/>
              <a:rect l="0" t="0" r="0" b="0"/>
              <a:pathLst>
                <a:path w="17748" h="30114" extrusionOk="0">
                  <a:moveTo>
                    <a:pt x="4803" y="14754"/>
                  </a:moveTo>
                  <a:lnTo>
                    <a:pt x="5847" y="10593"/>
                  </a:lnTo>
                  <a:lnTo>
                    <a:pt x="7256" y="7264"/>
                  </a:lnTo>
                  <a:lnTo>
                    <a:pt x="8509" y="3253"/>
                  </a:lnTo>
                  <a:lnTo>
                    <a:pt x="10545" y="984"/>
                  </a:lnTo>
                  <a:lnTo>
                    <a:pt x="12319" y="0"/>
                  </a:lnTo>
                  <a:lnTo>
                    <a:pt x="14355" y="227"/>
                  </a:lnTo>
                  <a:lnTo>
                    <a:pt x="15712" y="1967"/>
                  </a:lnTo>
                  <a:lnTo>
                    <a:pt x="17226" y="5523"/>
                  </a:lnTo>
                  <a:lnTo>
                    <a:pt x="17748" y="9760"/>
                  </a:lnTo>
                  <a:lnTo>
                    <a:pt x="17539" y="13619"/>
                  </a:lnTo>
                  <a:lnTo>
                    <a:pt x="16182" y="18613"/>
                  </a:lnTo>
                  <a:lnTo>
                    <a:pt x="14407" y="22396"/>
                  </a:lnTo>
                  <a:lnTo>
                    <a:pt x="12424" y="25952"/>
                  </a:lnTo>
                  <a:lnTo>
                    <a:pt x="10075" y="28752"/>
                  </a:lnTo>
                  <a:lnTo>
                    <a:pt x="7882" y="30113"/>
                  </a:lnTo>
                  <a:lnTo>
                    <a:pt x="6682" y="29584"/>
                  </a:lnTo>
                  <a:lnTo>
                    <a:pt x="5273" y="26330"/>
                  </a:lnTo>
                  <a:lnTo>
                    <a:pt x="4646" y="21488"/>
                  </a:lnTo>
                  <a:lnTo>
                    <a:pt x="784" y="23153"/>
                  </a:lnTo>
                  <a:lnTo>
                    <a:pt x="1" y="22547"/>
                  </a:lnTo>
                  <a:lnTo>
                    <a:pt x="314" y="20504"/>
                  </a:lnTo>
                  <a:lnTo>
                    <a:pt x="4385" y="18689"/>
                  </a:lnTo>
                  <a:close/>
                </a:path>
              </a:pathLst>
            </a:custGeom>
            <a:solidFill>
              <a:srgbClr val="000000"/>
            </a:solidFill>
            <a:ln>
              <a:noFill/>
            </a:ln>
          </p:spPr>
          <p:txBody>
            <a:bodyPr lIns="91425" tIns="91425" rIns="91425" bIns="91425" anchor="ctr" anchorCtr="0">
              <a:noAutofit/>
            </a:bodyPr>
            <a:lstStyle/>
            <a:p>
              <a:endParaRPr/>
            </a:p>
          </p:txBody>
        </p:sp>
        <p:sp>
          <p:nvSpPr>
            <p:cNvPr id="387" name="Shape 387"/>
            <p:cNvSpPr/>
            <p:nvPr/>
          </p:nvSpPr>
          <p:spPr>
            <a:xfrm>
              <a:off x="1317950" y="824700"/>
              <a:ext cx="339300" cy="1013900"/>
            </a:xfrm>
            <a:custGeom>
              <a:avLst/>
              <a:gdLst/>
              <a:ahLst/>
              <a:cxnLst/>
              <a:rect l="0" t="0" r="0" b="0"/>
              <a:pathLst>
                <a:path w="13572" h="40556" extrusionOk="0">
                  <a:moveTo>
                    <a:pt x="3811" y="3405"/>
                  </a:moveTo>
                  <a:lnTo>
                    <a:pt x="5742" y="909"/>
                  </a:lnTo>
                  <a:lnTo>
                    <a:pt x="8717" y="1"/>
                  </a:lnTo>
                  <a:lnTo>
                    <a:pt x="11223" y="606"/>
                  </a:lnTo>
                  <a:lnTo>
                    <a:pt x="13154" y="3103"/>
                  </a:lnTo>
                  <a:lnTo>
                    <a:pt x="13572" y="4919"/>
                  </a:lnTo>
                  <a:lnTo>
                    <a:pt x="13572" y="7340"/>
                  </a:lnTo>
                  <a:lnTo>
                    <a:pt x="12737" y="9534"/>
                  </a:lnTo>
                  <a:lnTo>
                    <a:pt x="11223" y="13242"/>
                  </a:lnTo>
                  <a:lnTo>
                    <a:pt x="10596" y="17479"/>
                  </a:lnTo>
                  <a:lnTo>
                    <a:pt x="10388" y="21186"/>
                  </a:lnTo>
                  <a:lnTo>
                    <a:pt x="11014" y="25196"/>
                  </a:lnTo>
                  <a:lnTo>
                    <a:pt x="12737" y="28904"/>
                  </a:lnTo>
                  <a:lnTo>
                    <a:pt x="13363" y="32535"/>
                  </a:lnTo>
                  <a:lnTo>
                    <a:pt x="13154" y="35940"/>
                  </a:lnTo>
                  <a:lnTo>
                    <a:pt x="11849" y="38740"/>
                  </a:lnTo>
                  <a:lnTo>
                    <a:pt x="10179" y="40253"/>
                  </a:lnTo>
                  <a:lnTo>
                    <a:pt x="8039" y="40556"/>
                  </a:lnTo>
                  <a:lnTo>
                    <a:pt x="5533" y="40556"/>
                  </a:lnTo>
                  <a:lnTo>
                    <a:pt x="3602" y="39042"/>
                  </a:lnTo>
                  <a:lnTo>
                    <a:pt x="1671" y="34427"/>
                  </a:lnTo>
                  <a:lnTo>
                    <a:pt x="418" y="30417"/>
                  </a:lnTo>
                  <a:lnTo>
                    <a:pt x="1" y="24288"/>
                  </a:lnTo>
                  <a:lnTo>
                    <a:pt x="418" y="18765"/>
                  </a:lnTo>
                  <a:lnTo>
                    <a:pt x="1253" y="12939"/>
                  </a:lnTo>
                  <a:lnTo>
                    <a:pt x="2558" y="7037"/>
                  </a:lnTo>
                  <a:close/>
                </a:path>
              </a:pathLst>
            </a:custGeom>
            <a:solidFill>
              <a:srgbClr val="000000"/>
            </a:solidFill>
            <a:ln>
              <a:noFill/>
            </a:ln>
          </p:spPr>
          <p:txBody>
            <a:bodyPr lIns="91425" tIns="91425" rIns="91425" bIns="91425" anchor="ctr" anchorCtr="0">
              <a:noAutofit/>
            </a:bodyPr>
            <a:lstStyle/>
            <a:p>
              <a:endParaRPr/>
            </a:p>
          </p:txBody>
        </p:sp>
        <p:sp>
          <p:nvSpPr>
            <p:cNvPr id="388" name="Shape 388"/>
            <p:cNvSpPr/>
            <p:nvPr/>
          </p:nvSpPr>
          <p:spPr>
            <a:xfrm>
              <a:off x="927775" y="872000"/>
              <a:ext cx="524600" cy="919300"/>
            </a:xfrm>
            <a:custGeom>
              <a:avLst/>
              <a:gdLst/>
              <a:ahLst/>
              <a:cxnLst/>
              <a:rect l="0" t="0" r="0" b="0"/>
              <a:pathLst>
                <a:path w="20984" h="36772" extrusionOk="0">
                  <a:moveTo>
                    <a:pt x="14772" y="9836"/>
                  </a:moveTo>
                  <a:lnTo>
                    <a:pt x="17226" y="1967"/>
                  </a:lnTo>
                  <a:lnTo>
                    <a:pt x="17800" y="606"/>
                  </a:lnTo>
                  <a:lnTo>
                    <a:pt x="19209" y="0"/>
                  </a:lnTo>
                  <a:lnTo>
                    <a:pt x="20514" y="1286"/>
                  </a:lnTo>
                  <a:lnTo>
                    <a:pt x="20984" y="2951"/>
                  </a:lnTo>
                  <a:lnTo>
                    <a:pt x="20566" y="4691"/>
                  </a:lnTo>
                  <a:lnTo>
                    <a:pt x="15869" y="12863"/>
                  </a:lnTo>
                  <a:lnTo>
                    <a:pt x="13259" y="18764"/>
                  </a:lnTo>
                  <a:lnTo>
                    <a:pt x="10388" y="24590"/>
                  </a:lnTo>
                  <a:lnTo>
                    <a:pt x="7204" y="29735"/>
                  </a:lnTo>
                  <a:lnTo>
                    <a:pt x="6682" y="32081"/>
                  </a:lnTo>
                  <a:lnTo>
                    <a:pt x="7204" y="32838"/>
                  </a:lnTo>
                  <a:lnTo>
                    <a:pt x="1462" y="36091"/>
                  </a:lnTo>
                  <a:lnTo>
                    <a:pt x="523" y="36772"/>
                  </a:lnTo>
                  <a:lnTo>
                    <a:pt x="1" y="33821"/>
                  </a:lnTo>
                  <a:lnTo>
                    <a:pt x="2089" y="32838"/>
                  </a:lnTo>
                  <a:lnTo>
                    <a:pt x="4020" y="31097"/>
                  </a:lnTo>
                  <a:lnTo>
                    <a:pt x="5273" y="29584"/>
                  </a:lnTo>
                  <a:lnTo>
                    <a:pt x="7152" y="26558"/>
                  </a:lnTo>
                  <a:lnTo>
                    <a:pt x="10075" y="20126"/>
                  </a:lnTo>
                  <a:lnTo>
                    <a:pt x="12528" y="14225"/>
                  </a:lnTo>
                  <a:close/>
                </a:path>
              </a:pathLst>
            </a:custGeom>
            <a:solidFill>
              <a:srgbClr val="000000"/>
            </a:solidFill>
            <a:ln>
              <a:noFill/>
            </a:ln>
          </p:spPr>
          <p:txBody>
            <a:bodyPr lIns="91425" tIns="91425" rIns="91425" bIns="91425" anchor="ctr" anchorCtr="0">
              <a:noAutofit/>
            </a:bodyPr>
            <a:lstStyle/>
            <a:p>
              <a:endParaRPr/>
            </a:p>
          </p:txBody>
        </p:sp>
        <p:sp>
          <p:nvSpPr>
            <p:cNvPr id="389" name="Shape 389"/>
            <p:cNvSpPr/>
            <p:nvPr/>
          </p:nvSpPr>
          <p:spPr>
            <a:xfrm>
              <a:off x="1588075" y="854975"/>
              <a:ext cx="375825" cy="915525"/>
            </a:xfrm>
            <a:custGeom>
              <a:avLst/>
              <a:gdLst/>
              <a:ahLst/>
              <a:cxnLst/>
              <a:rect l="0" t="0" r="0" b="0"/>
              <a:pathLst>
                <a:path w="15033" h="36621" extrusionOk="0">
                  <a:moveTo>
                    <a:pt x="0" y="1892"/>
                  </a:moveTo>
                  <a:lnTo>
                    <a:pt x="209" y="379"/>
                  </a:lnTo>
                  <a:lnTo>
                    <a:pt x="2558" y="0"/>
                  </a:lnTo>
                  <a:lnTo>
                    <a:pt x="3811" y="1589"/>
                  </a:lnTo>
                  <a:lnTo>
                    <a:pt x="5742" y="5599"/>
                  </a:lnTo>
                  <a:lnTo>
                    <a:pt x="8247" y="10820"/>
                  </a:lnTo>
                  <a:lnTo>
                    <a:pt x="10596" y="14452"/>
                  </a:lnTo>
                  <a:lnTo>
                    <a:pt x="14824" y="21261"/>
                  </a:lnTo>
                  <a:lnTo>
                    <a:pt x="15033" y="22775"/>
                  </a:lnTo>
                  <a:lnTo>
                    <a:pt x="14198" y="23682"/>
                  </a:lnTo>
                  <a:lnTo>
                    <a:pt x="12058" y="24893"/>
                  </a:lnTo>
                  <a:lnTo>
                    <a:pt x="9082" y="25801"/>
                  </a:lnTo>
                  <a:lnTo>
                    <a:pt x="5481" y="26104"/>
                  </a:lnTo>
                  <a:lnTo>
                    <a:pt x="4228" y="26482"/>
                  </a:lnTo>
                  <a:lnTo>
                    <a:pt x="3811" y="27693"/>
                  </a:lnTo>
                  <a:lnTo>
                    <a:pt x="4646" y="29811"/>
                  </a:lnTo>
                  <a:lnTo>
                    <a:pt x="7621" y="33519"/>
                  </a:lnTo>
                  <a:lnTo>
                    <a:pt x="9761" y="34426"/>
                  </a:lnTo>
                  <a:lnTo>
                    <a:pt x="10179" y="35637"/>
                  </a:lnTo>
                  <a:lnTo>
                    <a:pt x="9291" y="36621"/>
                  </a:lnTo>
                  <a:lnTo>
                    <a:pt x="7412" y="36621"/>
                  </a:lnTo>
                  <a:lnTo>
                    <a:pt x="4855" y="34426"/>
                  </a:lnTo>
                  <a:lnTo>
                    <a:pt x="2767" y="31324"/>
                  </a:lnTo>
                  <a:lnTo>
                    <a:pt x="1462" y="28600"/>
                  </a:lnTo>
                  <a:lnTo>
                    <a:pt x="1462" y="26482"/>
                  </a:lnTo>
                  <a:lnTo>
                    <a:pt x="2349" y="24893"/>
                  </a:lnTo>
                  <a:lnTo>
                    <a:pt x="3602" y="24288"/>
                  </a:lnTo>
                  <a:lnTo>
                    <a:pt x="5481" y="23985"/>
                  </a:lnTo>
                  <a:lnTo>
                    <a:pt x="7621" y="23985"/>
                  </a:lnTo>
                  <a:lnTo>
                    <a:pt x="10179" y="23380"/>
                  </a:lnTo>
                  <a:lnTo>
                    <a:pt x="11431" y="22775"/>
                  </a:lnTo>
                  <a:lnTo>
                    <a:pt x="12058" y="21867"/>
                  </a:lnTo>
                  <a:lnTo>
                    <a:pt x="11849" y="20883"/>
                  </a:lnTo>
                  <a:lnTo>
                    <a:pt x="9970" y="18462"/>
                  </a:lnTo>
                  <a:lnTo>
                    <a:pt x="6995" y="14149"/>
                  </a:lnTo>
                  <a:lnTo>
                    <a:pt x="4228" y="10442"/>
                  </a:lnTo>
                  <a:lnTo>
                    <a:pt x="1253" y="6507"/>
                  </a:lnTo>
                  <a:lnTo>
                    <a:pt x="209" y="3708"/>
                  </a:lnTo>
                  <a:close/>
                </a:path>
              </a:pathLst>
            </a:custGeom>
            <a:solidFill>
              <a:srgbClr val="000000"/>
            </a:solidFill>
            <a:ln>
              <a:noFill/>
            </a:ln>
          </p:spPr>
          <p:txBody>
            <a:bodyPr lIns="91425" tIns="91425" rIns="91425" bIns="91425" anchor="ctr" anchorCtr="0">
              <a:noAutofit/>
            </a:bodyPr>
            <a:lstStyle/>
            <a:p>
              <a:endParaRPr/>
            </a:p>
          </p:txBody>
        </p:sp>
        <p:sp>
          <p:nvSpPr>
            <p:cNvPr id="390" name="Shape 390"/>
            <p:cNvSpPr/>
            <p:nvPr/>
          </p:nvSpPr>
          <p:spPr>
            <a:xfrm>
              <a:off x="1342750" y="1624825"/>
              <a:ext cx="408450" cy="1373300"/>
            </a:xfrm>
            <a:custGeom>
              <a:avLst/>
              <a:gdLst/>
              <a:ahLst/>
              <a:cxnLst/>
              <a:rect l="0" t="0" r="0" b="0"/>
              <a:pathLst>
                <a:path w="16338" h="54932" extrusionOk="0">
                  <a:moveTo>
                    <a:pt x="8091" y="1"/>
                  </a:moveTo>
                  <a:lnTo>
                    <a:pt x="10440" y="606"/>
                  </a:lnTo>
                  <a:lnTo>
                    <a:pt x="11484" y="3103"/>
                  </a:lnTo>
                  <a:lnTo>
                    <a:pt x="11275" y="8929"/>
                  </a:lnTo>
                  <a:lnTo>
                    <a:pt x="10857" y="15057"/>
                  </a:lnTo>
                  <a:lnTo>
                    <a:pt x="10857" y="21489"/>
                  </a:lnTo>
                  <a:lnTo>
                    <a:pt x="12945" y="29131"/>
                  </a:lnTo>
                  <a:lnTo>
                    <a:pt x="14668" y="34654"/>
                  </a:lnTo>
                  <a:lnTo>
                    <a:pt x="15503" y="40177"/>
                  </a:lnTo>
                  <a:lnTo>
                    <a:pt x="15294" y="45095"/>
                  </a:lnTo>
                  <a:lnTo>
                    <a:pt x="15294" y="46987"/>
                  </a:lnTo>
                  <a:lnTo>
                    <a:pt x="16129" y="48803"/>
                  </a:lnTo>
                  <a:lnTo>
                    <a:pt x="16338" y="50619"/>
                  </a:lnTo>
                  <a:lnTo>
                    <a:pt x="15711" y="51527"/>
                  </a:lnTo>
                  <a:lnTo>
                    <a:pt x="14041" y="50921"/>
                  </a:lnTo>
                  <a:lnTo>
                    <a:pt x="10857" y="50316"/>
                  </a:lnTo>
                  <a:lnTo>
                    <a:pt x="7047" y="51527"/>
                  </a:lnTo>
                  <a:lnTo>
                    <a:pt x="4489" y="53721"/>
                  </a:lnTo>
                  <a:lnTo>
                    <a:pt x="3184" y="54931"/>
                  </a:lnTo>
                  <a:lnTo>
                    <a:pt x="1932" y="54931"/>
                  </a:lnTo>
                  <a:lnTo>
                    <a:pt x="0" y="50921"/>
                  </a:lnTo>
                  <a:lnTo>
                    <a:pt x="261" y="50316"/>
                  </a:lnTo>
                  <a:lnTo>
                    <a:pt x="4072" y="48500"/>
                  </a:lnTo>
                  <a:lnTo>
                    <a:pt x="8508" y="47592"/>
                  </a:lnTo>
                  <a:lnTo>
                    <a:pt x="11692" y="47289"/>
                  </a:lnTo>
                  <a:lnTo>
                    <a:pt x="13624" y="47289"/>
                  </a:lnTo>
                  <a:lnTo>
                    <a:pt x="14041" y="45398"/>
                  </a:lnTo>
                  <a:lnTo>
                    <a:pt x="13415" y="40177"/>
                  </a:lnTo>
                  <a:lnTo>
                    <a:pt x="11901" y="34654"/>
                  </a:lnTo>
                  <a:lnTo>
                    <a:pt x="9552" y="27617"/>
                  </a:lnTo>
                  <a:lnTo>
                    <a:pt x="7673" y="21489"/>
                  </a:lnTo>
                  <a:lnTo>
                    <a:pt x="6838" y="15965"/>
                  </a:lnTo>
                  <a:lnTo>
                    <a:pt x="6629" y="9837"/>
                  </a:lnTo>
                  <a:lnTo>
                    <a:pt x="6629" y="4011"/>
                  </a:lnTo>
                  <a:lnTo>
                    <a:pt x="7464" y="1514"/>
                  </a:lnTo>
                  <a:close/>
                </a:path>
              </a:pathLst>
            </a:custGeom>
            <a:solidFill>
              <a:srgbClr val="000000"/>
            </a:solidFill>
            <a:ln>
              <a:noFill/>
            </a:ln>
          </p:spPr>
          <p:txBody>
            <a:bodyPr lIns="91425" tIns="91425" rIns="91425" bIns="91425" anchor="ctr" anchorCtr="0">
              <a:noAutofit/>
            </a:bodyPr>
            <a:lstStyle/>
            <a:p>
              <a:endParaRPr/>
            </a:p>
          </p:txBody>
        </p:sp>
        <p:sp>
          <p:nvSpPr>
            <p:cNvPr id="391" name="Shape 391"/>
            <p:cNvSpPr/>
            <p:nvPr/>
          </p:nvSpPr>
          <p:spPr>
            <a:xfrm>
              <a:off x="1143100" y="1660775"/>
              <a:ext cx="339300" cy="1146300"/>
            </a:xfrm>
            <a:custGeom>
              <a:avLst/>
              <a:gdLst/>
              <a:ahLst/>
              <a:cxnLst/>
              <a:rect l="0" t="0" r="0" b="0"/>
              <a:pathLst>
                <a:path w="13572" h="45852" extrusionOk="0">
                  <a:moveTo>
                    <a:pt x="10179" y="0"/>
                  </a:moveTo>
                  <a:lnTo>
                    <a:pt x="12110" y="0"/>
                  </a:lnTo>
                  <a:lnTo>
                    <a:pt x="12736" y="1892"/>
                  </a:lnTo>
                  <a:lnTo>
                    <a:pt x="13154" y="5902"/>
                  </a:lnTo>
                  <a:lnTo>
                    <a:pt x="12736" y="10139"/>
                  </a:lnTo>
                  <a:lnTo>
                    <a:pt x="11640" y="18764"/>
                  </a:lnTo>
                  <a:lnTo>
                    <a:pt x="11849" y="22472"/>
                  </a:lnTo>
                  <a:lnTo>
                    <a:pt x="13154" y="29811"/>
                  </a:lnTo>
                  <a:lnTo>
                    <a:pt x="13571" y="35032"/>
                  </a:lnTo>
                  <a:lnTo>
                    <a:pt x="13571" y="39042"/>
                  </a:lnTo>
                  <a:lnTo>
                    <a:pt x="12945" y="39950"/>
                  </a:lnTo>
                  <a:lnTo>
                    <a:pt x="11014" y="40555"/>
                  </a:lnTo>
                  <a:lnTo>
                    <a:pt x="8456" y="41539"/>
                  </a:lnTo>
                  <a:lnTo>
                    <a:pt x="5951" y="43355"/>
                  </a:lnTo>
                  <a:lnTo>
                    <a:pt x="3393" y="45851"/>
                  </a:lnTo>
                  <a:lnTo>
                    <a:pt x="2349" y="45851"/>
                  </a:lnTo>
                  <a:lnTo>
                    <a:pt x="0" y="43052"/>
                  </a:lnTo>
                  <a:lnTo>
                    <a:pt x="209" y="41841"/>
                  </a:lnTo>
                  <a:lnTo>
                    <a:pt x="3184" y="39950"/>
                  </a:lnTo>
                  <a:lnTo>
                    <a:pt x="8247" y="38134"/>
                  </a:lnTo>
                  <a:lnTo>
                    <a:pt x="10596" y="36923"/>
                  </a:lnTo>
                  <a:lnTo>
                    <a:pt x="11014" y="35713"/>
                  </a:lnTo>
                  <a:lnTo>
                    <a:pt x="11014" y="30416"/>
                  </a:lnTo>
                  <a:lnTo>
                    <a:pt x="10179" y="23682"/>
                  </a:lnTo>
                  <a:lnTo>
                    <a:pt x="9761" y="19370"/>
                  </a:lnTo>
                  <a:lnTo>
                    <a:pt x="9343" y="12636"/>
                  </a:lnTo>
                  <a:lnTo>
                    <a:pt x="9135" y="5297"/>
                  </a:lnTo>
                  <a:lnTo>
                    <a:pt x="9343" y="1892"/>
                  </a:lnTo>
                  <a:close/>
                </a:path>
              </a:pathLst>
            </a:custGeom>
            <a:solidFill>
              <a:srgbClr val="000000"/>
            </a:solidFill>
            <a:ln>
              <a:noFill/>
            </a:ln>
          </p:spPr>
          <p:txBody>
            <a:bodyPr lIns="91425" tIns="91425" rIns="91425" bIns="91425" anchor="ctr" anchorCtr="0">
              <a:noAutofit/>
            </a:bodyPr>
            <a:lstStyle/>
            <a:p>
              <a:endParaRPr/>
            </a:p>
          </p:txBody>
        </p:sp>
        <p:sp>
          <p:nvSpPr>
            <p:cNvPr id="392" name="Shape 392"/>
            <p:cNvSpPr/>
            <p:nvPr/>
          </p:nvSpPr>
          <p:spPr>
            <a:xfrm>
              <a:off x="2800325" y="1273000"/>
              <a:ext cx="198375" cy="302675"/>
            </a:xfrm>
            <a:custGeom>
              <a:avLst/>
              <a:gdLst/>
              <a:ahLst/>
              <a:cxnLst/>
              <a:rect l="0" t="0" r="0" b="0"/>
              <a:pathLst>
                <a:path w="7935" h="12107" extrusionOk="0">
                  <a:moveTo>
                    <a:pt x="3968" y="1"/>
                  </a:moveTo>
                  <a:cubicBezTo>
                    <a:pt x="1777" y="1"/>
                    <a:pt x="1" y="2711"/>
                    <a:pt x="1" y="6054"/>
                  </a:cubicBezTo>
                  <a:cubicBezTo>
                    <a:pt x="1" y="9396"/>
                    <a:pt x="1777" y="12106"/>
                    <a:pt x="3968" y="12106"/>
                  </a:cubicBezTo>
                  <a:cubicBezTo>
                    <a:pt x="6159" y="12106"/>
                    <a:pt x="7935" y="9396"/>
                    <a:pt x="7935" y="6054"/>
                  </a:cubicBezTo>
                  <a:cubicBezTo>
                    <a:pt x="7935" y="2711"/>
                    <a:pt x="6159" y="1"/>
                    <a:pt x="3968"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393" name="Shape 393"/>
            <p:cNvSpPr/>
            <p:nvPr/>
          </p:nvSpPr>
          <p:spPr>
            <a:xfrm>
              <a:off x="2654175" y="1346775"/>
              <a:ext cx="246675" cy="372650"/>
            </a:xfrm>
            <a:custGeom>
              <a:avLst/>
              <a:gdLst/>
              <a:ahLst/>
              <a:cxnLst/>
              <a:rect l="0" t="0" r="0" b="0"/>
              <a:pathLst>
                <a:path w="9867" h="14906" extrusionOk="0">
                  <a:moveTo>
                    <a:pt x="4933" y="0"/>
                  </a:moveTo>
                  <a:cubicBezTo>
                    <a:pt x="2209" y="0"/>
                    <a:pt x="1" y="3337"/>
                    <a:pt x="1" y="7453"/>
                  </a:cubicBezTo>
                  <a:cubicBezTo>
                    <a:pt x="1" y="11569"/>
                    <a:pt x="2209" y="14906"/>
                    <a:pt x="4933" y="14906"/>
                  </a:cubicBezTo>
                  <a:cubicBezTo>
                    <a:pt x="7658" y="14906"/>
                    <a:pt x="9866" y="11569"/>
                    <a:pt x="9866" y="7453"/>
                  </a:cubicBezTo>
                  <a:cubicBezTo>
                    <a:pt x="9866" y="3337"/>
                    <a:pt x="7658" y="0"/>
                    <a:pt x="4933"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394" name="Shape 394"/>
            <p:cNvSpPr/>
            <p:nvPr/>
          </p:nvSpPr>
          <p:spPr>
            <a:xfrm>
              <a:off x="2750750" y="907925"/>
              <a:ext cx="199675" cy="300800"/>
            </a:xfrm>
            <a:custGeom>
              <a:avLst/>
              <a:gdLst/>
              <a:ahLst/>
              <a:cxnLst/>
              <a:rect l="0" t="0" r="0" b="0"/>
              <a:pathLst>
                <a:path w="7987" h="12032" extrusionOk="0">
                  <a:moveTo>
                    <a:pt x="3993" y="1"/>
                  </a:moveTo>
                  <a:cubicBezTo>
                    <a:pt x="1788" y="1"/>
                    <a:pt x="0" y="2694"/>
                    <a:pt x="0" y="6016"/>
                  </a:cubicBezTo>
                  <a:cubicBezTo>
                    <a:pt x="0" y="9338"/>
                    <a:pt x="1788" y="12031"/>
                    <a:pt x="3993" y="12031"/>
                  </a:cubicBezTo>
                  <a:cubicBezTo>
                    <a:pt x="6199" y="12031"/>
                    <a:pt x="7987" y="9338"/>
                    <a:pt x="7987" y="6016"/>
                  </a:cubicBezTo>
                  <a:cubicBezTo>
                    <a:pt x="7987" y="2694"/>
                    <a:pt x="6199" y="1"/>
                    <a:pt x="3993"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395" name="Shape 395"/>
            <p:cNvSpPr/>
            <p:nvPr/>
          </p:nvSpPr>
          <p:spPr>
            <a:xfrm>
              <a:off x="2605900" y="688500"/>
              <a:ext cx="249275" cy="376450"/>
            </a:xfrm>
            <a:custGeom>
              <a:avLst/>
              <a:gdLst/>
              <a:ahLst/>
              <a:cxnLst/>
              <a:rect l="0" t="0" r="0" b="0"/>
              <a:pathLst>
                <a:path w="9971" h="15058" extrusionOk="0">
                  <a:moveTo>
                    <a:pt x="4985" y="1"/>
                  </a:moveTo>
                  <a:cubicBezTo>
                    <a:pt x="2232" y="1"/>
                    <a:pt x="1" y="3372"/>
                    <a:pt x="1" y="7529"/>
                  </a:cubicBezTo>
                  <a:cubicBezTo>
                    <a:pt x="1" y="11687"/>
                    <a:pt x="2232" y="15058"/>
                    <a:pt x="4985" y="15058"/>
                  </a:cubicBezTo>
                  <a:cubicBezTo>
                    <a:pt x="7738" y="15058"/>
                    <a:pt x="9970" y="11687"/>
                    <a:pt x="9970" y="7529"/>
                  </a:cubicBezTo>
                  <a:cubicBezTo>
                    <a:pt x="9970" y="3372"/>
                    <a:pt x="7738" y="1"/>
                    <a:pt x="4985"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396" name="Shape 396"/>
            <p:cNvSpPr/>
            <p:nvPr/>
          </p:nvSpPr>
          <p:spPr>
            <a:xfrm>
              <a:off x="2759875" y="919275"/>
              <a:ext cx="165750" cy="582625"/>
            </a:xfrm>
            <a:custGeom>
              <a:avLst/>
              <a:gdLst/>
              <a:ahLst/>
              <a:cxnLst/>
              <a:rect l="0" t="0" r="0" b="0"/>
              <a:pathLst>
                <a:path w="6630" h="23305" extrusionOk="0">
                  <a:moveTo>
                    <a:pt x="6630" y="23153"/>
                  </a:moveTo>
                  <a:lnTo>
                    <a:pt x="3863" y="23305"/>
                  </a:lnTo>
                  <a:lnTo>
                    <a:pt x="1" y="1"/>
                  </a:lnTo>
                  <a:lnTo>
                    <a:pt x="4124" y="1817"/>
                  </a:lnTo>
                  <a:lnTo>
                    <a:pt x="4229" y="13242"/>
                  </a:lnTo>
                  <a:close/>
                </a:path>
              </a:pathLst>
            </a:custGeom>
            <a:solidFill>
              <a:srgbClr val="FFFFFF"/>
            </a:solidFill>
            <a:ln>
              <a:noFill/>
            </a:ln>
          </p:spPr>
          <p:txBody>
            <a:bodyPr lIns="91425" tIns="91425" rIns="91425" bIns="91425" anchor="ctr" anchorCtr="0">
              <a:noAutofit/>
            </a:bodyPr>
            <a:lstStyle/>
            <a:p>
              <a:endParaRPr/>
            </a:p>
          </p:txBody>
        </p:sp>
        <p:sp>
          <p:nvSpPr>
            <p:cNvPr id="397" name="Shape 397"/>
            <p:cNvSpPr/>
            <p:nvPr/>
          </p:nvSpPr>
          <p:spPr>
            <a:xfrm>
              <a:off x="2556325" y="981700"/>
              <a:ext cx="345825" cy="520200"/>
            </a:xfrm>
            <a:custGeom>
              <a:avLst/>
              <a:gdLst/>
              <a:ahLst/>
              <a:cxnLst/>
              <a:rect l="0" t="0" r="0" b="0"/>
              <a:pathLst>
                <a:path w="13833" h="20808" extrusionOk="0">
                  <a:moveTo>
                    <a:pt x="6916" y="1"/>
                  </a:moveTo>
                  <a:cubicBezTo>
                    <a:pt x="3097" y="1"/>
                    <a:pt x="0" y="4658"/>
                    <a:pt x="0" y="10404"/>
                  </a:cubicBezTo>
                  <a:cubicBezTo>
                    <a:pt x="0" y="16150"/>
                    <a:pt x="3097" y="20808"/>
                    <a:pt x="6916" y="20808"/>
                  </a:cubicBezTo>
                  <a:cubicBezTo>
                    <a:pt x="10736" y="20808"/>
                    <a:pt x="13832" y="16150"/>
                    <a:pt x="13832" y="10404"/>
                  </a:cubicBezTo>
                  <a:cubicBezTo>
                    <a:pt x="13832" y="4658"/>
                    <a:pt x="10736" y="1"/>
                    <a:pt x="6916"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398" name="Shape 398"/>
            <p:cNvSpPr/>
            <p:nvPr/>
          </p:nvSpPr>
          <p:spPr>
            <a:xfrm>
              <a:off x="2556325" y="1273000"/>
              <a:ext cx="249250" cy="376450"/>
            </a:xfrm>
            <a:custGeom>
              <a:avLst/>
              <a:gdLst/>
              <a:ahLst/>
              <a:cxnLst/>
              <a:rect l="0" t="0" r="0" b="0"/>
              <a:pathLst>
                <a:path w="9970" h="15058" extrusionOk="0">
                  <a:moveTo>
                    <a:pt x="4985" y="1"/>
                  </a:moveTo>
                  <a:cubicBezTo>
                    <a:pt x="2232" y="1"/>
                    <a:pt x="0" y="3371"/>
                    <a:pt x="0" y="7529"/>
                  </a:cubicBezTo>
                  <a:cubicBezTo>
                    <a:pt x="0" y="11687"/>
                    <a:pt x="2232" y="15057"/>
                    <a:pt x="4985" y="15057"/>
                  </a:cubicBezTo>
                  <a:cubicBezTo>
                    <a:pt x="7738" y="15057"/>
                    <a:pt x="9970" y="11687"/>
                    <a:pt x="9970" y="7529"/>
                  </a:cubicBezTo>
                  <a:cubicBezTo>
                    <a:pt x="9970" y="3371"/>
                    <a:pt x="7738" y="1"/>
                    <a:pt x="4985"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399" name="Shape 399"/>
            <p:cNvSpPr/>
            <p:nvPr/>
          </p:nvSpPr>
          <p:spPr>
            <a:xfrm>
              <a:off x="2633300" y="854975"/>
              <a:ext cx="173575" cy="628025"/>
            </a:xfrm>
            <a:custGeom>
              <a:avLst/>
              <a:gdLst/>
              <a:ahLst/>
              <a:cxnLst/>
              <a:rect l="0" t="0" r="0" b="0"/>
              <a:pathLst>
                <a:path w="6943" h="25121" extrusionOk="0">
                  <a:moveTo>
                    <a:pt x="6317" y="4237"/>
                  </a:moveTo>
                  <a:lnTo>
                    <a:pt x="5534" y="9609"/>
                  </a:lnTo>
                  <a:lnTo>
                    <a:pt x="6943" y="21715"/>
                  </a:lnTo>
                  <a:lnTo>
                    <a:pt x="4176" y="25120"/>
                  </a:lnTo>
                  <a:lnTo>
                    <a:pt x="1" y="10593"/>
                  </a:lnTo>
                  <a:lnTo>
                    <a:pt x="3341" y="0"/>
                  </a:lnTo>
                  <a:close/>
                </a:path>
              </a:pathLst>
            </a:custGeom>
            <a:solidFill>
              <a:srgbClr val="FFFFFF"/>
            </a:solidFill>
            <a:ln>
              <a:noFill/>
            </a:ln>
          </p:spPr>
          <p:txBody>
            <a:bodyPr lIns="91425" tIns="91425" rIns="91425" bIns="91425" anchor="ctr" anchorCtr="0">
              <a:noAutofit/>
            </a:bodyPr>
            <a:lstStyle/>
            <a:p>
              <a:endParaRPr/>
            </a:p>
          </p:txBody>
        </p:sp>
        <p:sp>
          <p:nvSpPr>
            <p:cNvPr id="400" name="Shape 400"/>
            <p:cNvSpPr/>
            <p:nvPr/>
          </p:nvSpPr>
          <p:spPr>
            <a:xfrm>
              <a:off x="2556325" y="1566200"/>
              <a:ext cx="199675" cy="300775"/>
            </a:xfrm>
            <a:custGeom>
              <a:avLst/>
              <a:gdLst/>
              <a:ahLst/>
              <a:cxnLst/>
              <a:rect l="0" t="0" r="0" b="0"/>
              <a:pathLst>
                <a:path w="7987" h="12031" extrusionOk="0">
                  <a:moveTo>
                    <a:pt x="3993" y="0"/>
                  </a:moveTo>
                  <a:cubicBezTo>
                    <a:pt x="1788" y="0"/>
                    <a:pt x="0" y="2693"/>
                    <a:pt x="0" y="6015"/>
                  </a:cubicBezTo>
                  <a:cubicBezTo>
                    <a:pt x="0" y="9337"/>
                    <a:pt x="1788" y="12030"/>
                    <a:pt x="3993" y="12030"/>
                  </a:cubicBezTo>
                  <a:cubicBezTo>
                    <a:pt x="6198" y="12030"/>
                    <a:pt x="7986" y="9337"/>
                    <a:pt x="7986" y="6015"/>
                  </a:cubicBezTo>
                  <a:cubicBezTo>
                    <a:pt x="7986" y="2693"/>
                    <a:pt x="6198" y="0"/>
                    <a:pt x="3993"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01" name="Shape 401"/>
            <p:cNvSpPr/>
            <p:nvPr/>
          </p:nvSpPr>
          <p:spPr>
            <a:xfrm>
              <a:off x="2411475" y="614750"/>
              <a:ext cx="249250" cy="376425"/>
            </a:xfrm>
            <a:custGeom>
              <a:avLst/>
              <a:gdLst/>
              <a:ahLst/>
              <a:cxnLst/>
              <a:rect l="0" t="0" r="0" b="0"/>
              <a:pathLst>
                <a:path w="9970" h="15057" extrusionOk="0">
                  <a:moveTo>
                    <a:pt x="4985" y="0"/>
                  </a:moveTo>
                  <a:cubicBezTo>
                    <a:pt x="2232" y="0"/>
                    <a:pt x="0" y="3371"/>
                    <a:pt x="0" y="7529"/>
                  </a:cubicBezTo>
                  <a:cubicBezTo>
                    <a:pt x="0" y="11686"/>
                    <a:pt x="2232" y="15057"/>
                    <a:pt x="4985" y="15057"/>
                  </a:cubicBezTo>
                  <a:cubicBezTo>
                    <a:pt x="7738" y="15057"/>
                    <a:pt x="9970" y="11686"/>
                    <a:pt x="9970" y="7529"/>
                  </a:cubicBezTo>
                  <a:cubicBezTo>
                    <a:pt x="9970" y="3371"/>
                    <a:pt x="7738" y="0"/>
                    <a:pt x="4985"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02" name="Shape 402"/>
            <p:cNvSpPr/>
            <p:nvPr/>
          </p:nvSpPr>
          <p:spPr>
            <a:xfrm>
              <a:off x="2617650" y="1513225"/>
              <a:ext cx="129200" cy="130550"/>
            </a:xfrm>
            <a:custGeom>
              <a:avLst/>
              <a:gdLst/>
              <a:ahLst/>
              <a:cxnLst/>
              <a:rect l="0" t="0" r="0" b="0"/>
              <a:pathLst>
                <a:path w="5168" h="5222" extrusionOk="0">
                  <a:moveTo>
                    <a:pt x="5168" y="3254"/>
                  </a:moveTo>
                  <a:lnTo>
                    <a:pt x="3602" y="5221"/>
                  </a:lnTo>
                  <a:lnTo>
                    <a:pt x="0" y="2573"/>
                  </a:lnTo>
                  <a:lnTo>
                    <a:pt x="3602" y="1"/>
                  </a:lnTo>
                  <a:close/>
                </a:path>
              </a:pathLst>
            </a:custGeom>
            <a:solidFill>
              <a:srgbClr val="FFFFFF"/>
            </a:solidFill>
            <a:ln>
              <a:noFill/>
            </a:ln>
          </p:spPr>
          <p:txBody>
            <a:bodyPr lIns="91425" tIns="91425" rIns="91425" bIns="91425" anchor="ctr" anchorCtr="0">
              <a:noAutofit/>
            </a:bodyPr>
            <a:lstStyle/>
            <a:p>
              <a:endParaRPr/>
            </a:p>
          </p:txBody>
        </p:sp>
        <p:sp>
          <p:nvSpPr>
            <p:cNvPr id="403" name="Shape 403"/>
            <p:cNvSpPr/>
            <p:nvPr/>
          </p:nvSpPr>
          <p:spPr>
            <a:xfrm>
              <a:off x="2599375" y="786875"/>
              <a:ext cx="77025" cy="206200"/>
            </a:xfrm>
            <a:custGeom>
              <a:avLst/>
              <a:gdLst/>
              <a:ahLst/>
              <a:cxnLst/>
              <a:rect l="0" t="0" r="0" b="0"/>
              <a:pathLst>
                <a:path w="3081" h="8248" extrusionOk="0">
                  <a:moveTo>
                    <a:pt x="1567" y="0"/>
                  </a:moveTo>
                  <a:lnTo>
                    <a:pt x="3080" y="152"/>
                  </a:lnTo>
                  <a:lnTo>
                    <a:pt x="2454" y="8248"/>
                  </a:lnTo>
                  <a:lnTo>
                    <a:pt x="1" y="6659"/>
                  </a:lnTo>
                  <a:close/>
                </a:path>
              </a:pathLst>
            </a:custGeom>
            <a:solidFill>
              <a:srgbClr val="FFFFFF"/>
            </a:solidFill>
            <a:ln>
              <a:noFill/>
            </a:ln>
          </p:spPr>
          <p:txBody>
            <a:bodyPr lIns="91425" tIns="91425" rIns="91425" bIns="91425" anchor="ctr" anchorCtr="0">
              <a:noAutofit/>
            </a:bodyPr>
            <a:lstStyle/>
            <a:p>
              <a:endParaRPr/>
            </a:p>
          </p:txBody>
        </p:sp>
        <p:sp>
          <p:nvSpPr>
            <p:cNvPr id="404" name="Shape 404"/>
            <p:cNvSpPr/>
            <p:nvPr/>
          </p:nvSpPr>
          <p:spPr>
            <a:xfrm>
              <a:off x="2265325" y="1273000"/>
              <a:ext cx="442375" cy="667750"/>
            </a:xfrm>
            <a:custGeom>
              <a:avLst/>
              <a:gdLst/>
              <a:ahLst/>
              <a:cxnLst/>
              <a:rect l="0" t="0" r="0" b="0"/>
              <a:pathLst>
                <a:path w="17695" h="26710" extrusionOk="0">
                  <a:moveTo>
                    <a:pt x="8848" y="1"/>
                  </a:moveTo>
                  <a:cubicBezTo>
                    <a:pt x="3961" y="1"/>
                    <a:pt x="0" y="5980"/>
                    <a:pt x="0" y="13355"/>
                  </a:cubicBezTo>
                  <a:cubicBezTo>
                    <a:pt x="0" y="20730"/>
                    <a:pt x="3961" y="26709"/>
                    <a:pt x="8848" y="26709"/>
                  </a:cubicBezTo>
                  <a:cubicBezTo>
                    <a:pt x="13734" y="26709"/>
                    <a:pt x="17695" y="20730"/>
                    <a:pt x="17695" y="13355"/>
                  </a:cubicBezTo>
                  <a:cubicBezTo>
                    <a:pt x="17695" y="5980"/>
                    <a:pt x="13734" y="1"/>
                    <a:pt x="8848"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05" name="Shape 405"/>
            <p:cNvSpPr/>
            <p:nvPr/>
          </p:nvSpPr>
          <p:spPr>
            <a:xfrm>
              <a:off x="2313600" y="834150"/>
              <a:ext cx="442400" cy="667750"/>
            </a:xfrm>
            <a:custGeom>
              <a:avLst/>
              <a:gdLst/>
              <a:ahLst/>
              <a:cxnLst/>
              <a:rect l="0" t="0" r="0" b="0"/>
              <a:pathLst>
                <a:path w="17696" h="26710" extrusionOk="0">
                  <a:moveTo>
                    <a:pt x="8848" y="1"/>
                  </a:moveTo>
                  <a:cubicBezTo>
                    <a:pt x="3962" y="1"/>
                    <a:pt x="1" y="5980"/>
                    <a:pt x="1" y="13355"/>
                  </a:cubicBezTo>
                  <a:cubicBezTo>
                    <a:pt x="1" y="20731"/>
                    <a:pt x="3962" y="26710"/>
                    <a:pt x="8848" y="26710"/>
                  </a:cubicBezTo>
                  <a:cubicBezTo>
                    <a:pt x="13734" y="26710"/>
                    <a:pt x="17695" y="20731"/>
                    <a:pt x="17695" y="13355"/>
                  </a:cubicBezTo>
                  <a:cubicBezTo>
                    <a:pt x="17695" y="5980"/>
                    <a:pt x="13734" y="1"/>
                    <a:pt x="8848"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06" name="Shape 406"/>
            <p:cNvSpPr/>
            <p:nvPr/>
          </p:nvSpPr>
          <p:spPr>
            <a:xfrm>
              <a:off x="2217050" y="397225"/>
              <a:ext cx="347125" cy="522075"/>
            </a:xfrm>
            <a:custGeom>
              <a:avLst/>
              <a:gdLst/>
              <a:ahLst/>
              <a:cxnLst/>
              <a:rect l="0" t="0" r="0" b="0"/>
              <a:pathLst>
                <a:path w="13885" h="20883" extrusionOk="0">
                  <a:moveTo>
                    <a:pt x="6942" y="0"/>
                  </a:moveTo>
                  <a:cubicBezTo>
                    <a:pt x="3108" y="0"/>
                    <a:pt x="0" y="4675"/>
                    <a:pt x="0" y="10441"/>
                  </a:cubicBezTo>
                  <a:cubicBezTo>
                    <a:pt x="0" y="16208"/>
                    <a:pt x="3108" y="20883"/>
                    <a:pt x="6942" y="20883"/>
                  </a:cubicBezTo>
                  <a:cubicBezTo>
                    <a:pt x="10776" y="20883"/>
                    <a:pt x="13884" y="16208"/>
                    <a:pt x="13884" y="10441"/>
                  </a:cubicBezTo>
                  <a:cubicBezTo>
                    <a:pt x="13884" y="4675"/>
                    <a:pt x="10776" y="0"/>
                    <a:pt x="6942"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07" name="Shape 407"/>
            <p:cNvSpPr/>
            <p:nvPr/>
          </p:nvSpPr>
          <p:spPr>
            <a:xfrm>
              <a:off x="2411475" y="688500"/>
              <a:ext cx="199675" cy="300800"/>
            </a:xfrm>
            <a:custGeom>
              <a:avLst/>
              <a:gdLst/>
              <a:ahLst/>
              <a:cxnLst/>
              <a:rect l="0" t="0" r="0" b="0"/>
              <a:pathLst>
                <a:path w="7987" h="12032" extrusionOk="0">
                  <a:moveTo>
                    <a:pt x="3993" y="1"/>
                  </a:moveTo>
                  <a:cubicBezTo>
                    <a:pt x="1788" y="1"/>
                    <a:pt x="0" y="2694"/>
                    <a:pt x="0" y="6016"/>
                  </a:cubicBezTo>
                  <a:cubicBezTo>
                    <a:pt x="0" y="9338"/>
                    <a:pt x="1788" y="12031"/>
                    <a:pt x="3993" y="12031"/>
                  </a:cubicBezTo>
                  <a:cubicBezTo>
                    <a:pt x="6199" y="12031"/>
                    <a:pt x="7986" y="9338"/>
                    <a:pt x="7986" y="6016"/>
                  </a:cubicBezTo>
                  <a:cubicBezTo>
                    <a:pt x="7986" y="2694"/>
                    <a:pt x="6199" y="1"/>
                    <a:pt x="3993"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08" name="Shape 408"/>
            <p:cNvSpPr/>
            <p:nvPr/>
          </p:nvSpPr>
          <p:spPr>
            <a:xfrm>
              <a:off x="2320125" y="645000"/>
              <a:ext cx="293625" cy="569400"/>
            </a:xfrm>
            <a:custGeom>
              <a:avLst/>
              <a:gdLst/>
              <a:ahLst/>
              <a:cxnLst/>
              <a:rect l="0" t="0" r="0" b="0"/>
              <a:pathLst>
                <a:path w="11745" h="22776" extrusionOk="0">
                  <a:moveTo>
                    <a:pt x="8352" y="909"/>
                  </a:moveTo>
                  <a:lnTo>
                    <a:pt x="8195" y="3633"/>
                  </a:lnTo>
                  <a:lnTo>
                    <a:pt x="11014" y="8702"/>
                  </a:lnTo>
                  <a:lnTo>
                    <a:pt x="11745" y="9232"/>
                  </a:lnTo>
                  <a:lnTo>
                    <a:pt x="7621" y="22775"/>
                  </a:lnTo>
                  <a:lnTo>
                    <a:pt x="1" y="1"/>
                  </a:lnTo>
                  <a:close/>
                </a:path>
              </a:pathLst>
            </a:custGeom>
            <a:solidFill>
              <a:srgbClr val="FFFFFF"/>
            </a:solidFill>
            <a:ln>
              <a:noFill/>
            </a:ln>
          </p:spPr>
          <p:txBody>
            <a:bodyPr lIns="91425" tIns="91425" rIns="91425" bIns="91425" anchor="ctr" anchorCtr="0">
              <a:noAutofit/>
            </a:bodyPr>
            <a:lstStyle/>
            <a:p>
              <a:endParaRPr/>
            </a:p>
          </p:txBody>
        </p:sp>
        <p:sp>
          <p:nvSpPr>
            <p:cNvPr id="409" name="Shape 409"/>
            <p:cNvSpPr/>
            <p:nvPr/>
          </p:nvSpPr>
          <p:spPr>
            <a:xfrm>
              <a:off x="2457150" y="1403525"/>
              <a:ext cx="191850" cy="172150"/>
            </a:xfrm>
            <a:custGeom>
              <a:avLst/>
              <a:gdLst/>
              <a:ahLst/>
              <a:cxnLst/>
              <a:rect l="0" t="0" r="0" b="0"/>
              <a:pathLst>
                <a:path w="7674" h="6886" extrusionOk="0">
                  <a:moveTo>
                    <a:pt x="6838" y="908"/>
                  </a:moveTo>
                  <a:lnTo>
                    <a:pt x="7673" y="3027"/>
                  </a:lnTo>
                  <a:lnTo>
                    <a:pt x="0" y="6885"/>
                  </a:lnTo>
                  <a:lnTo>
                    <a:pt x="209" y="0"/>
                  </a:lnTo>
                  <a:close/>
                </a:path>
              </a:pathLst>
            </a:custGeom>
            <a:solidFill>
              <a:srgbClr val="FFFFFF"/>
            </a:solidFill>
            <a:ln>
              <a:noFill/>
            </a:ln>
          </p:spPr>
          <p:txBody>
            <a:bodyPr lIns="91425" tIns="91425" rIns="91425" bIns="91425" anchor="ctr" anchorCtr="0">
              <a:noAutofit/>
            </a:bodyPr>
            <a:lstStyle/>
            <a:p>
              <a:endParaRPr/>
            </a:p>
          </p:txBody>
        </p:sp>
        <p:sp>
          <p:nvSpPr>
            <p:cNvPr id="410" name="Shape 410"/>
            <p:cNvSpPr/>
            <p:nvPr/>
          </p:nvSpPr>
          <p:spPr>
            <a:xfrm>
              <a:off x="2217050" y="1713725"/>
              <a:ext cx="249250" cy="374550"/>
            </a:xfrm>
            <a:custGeom>
              <a:avLst/>
              <a:gdLst/>
              <a:ahLst/>
              <a:cxnLst/>
              <a:rect l="0" t="0" r="0" b="0"/>
              <a:pathLst>
                <a:path w="9970" h="14982" extrusionOk="0">
                  <a:moveTo>
                    <a:pt x="4985" y="1"/>
                  </a:moveTo>
                  <a:cubicBezTo>
                    <a:pt x="2232" y="1"/>
                    <a:pt x="0" y="3354"/>
                    <a:pt x="0" y="7491"/>
                  </a:cubicBezTo>
                  <a:cubicBezTo>
                    <a:pt x="0" y="11628"/>
                    <a:pt x="2232" y="14982"/>
                    <a:pt x="4985" y="14982"/>
                  </a:cubicBezTo>
                  <a:cubicBezTo>
                    <a:pt x="7738" y="14982"/>
                    <a:pt x="9970" y="11628"/>
                    <a:pt x="9970" y="7491"/>
                  </a:cubicBezTo>
                  <a:cubicBezTo>
                    <a:pt x="9970" y="3354"/>
                    <a:pt x="7738" y="1"/>
                    <a:pt x="4985"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11" name="Shape 411"/>
            <p:cNvSpPr/>
            <p:nvPr/>
          </p:nvSpPr>
          <p:spPr>
            <a:xfrm>
              <a:off x="2374925" y="1687250"/>
              <a:ext cx="131825" cy="198650"/>
            </a:xfrm>
            <a:custGeom>
              <a:avLst/>
              <a:gdLst/>
              <a:ahLst/>
              <a:cxnLst/>
              <a:rect l="0" t="0" r="0" b="0"/>
              <a:pathLst>
                <a:path w="5273" h="7946" extrusionOk="0">
                  <a:moveTo>
                    <a:pt x="2141" y="7945"/>
                  </a:moveTo>
                  <a:lnTo>
                    <a:pt x="5273" y="5221"/>
                  </a:lnTo>
                  <a:lnTo>
                    <a:pt x="1671" y="1"/>
                  </a:lnTo>
                  <a:lnTo>
                    <a:pt x="1" y="2876"/>
                  </a:lnTo>
                  <a:close/>
                </a:path>
              </a:pathLst>
            </a:custGeom>
            <a:solidFill>
              <a:srgbClr val="FFFFFF"/>
            </a:solidFill>
            <a:ln>
              <a:noFill/>
            </a:ln>
          </p:spPr>
          <p:txBody>
            <a:bodyPr lIns="91425" tIns="91425" rIns="91425" bIns="91425" anchor="ctr" anchorCtr="0">
              <a:noAutofit/>
            </a:bodyPr>
            <a:lstStyle/>
            <a:p>
              <a:endParaRPr/>
            </a:p>
          </p:txBody>
        </p:sp>
        <p:sp>
          <p:nvSpPr>
            <p:cNvPr id="412" name="Shape 412"/>
            <p:cNvSpPr/>
            <p:nvPr/>
          </p:nvSpPr>
          <p:spPr>
            <a:xfrm>
              <a:off x="1743350" y="2042875"/>
              <a:ext cx="296250" cy="446425"/>
            </a:xfrm>
            <a:custGeom>
              <a:avLst/>
              <a:gdLst/>
              <a:ahLst/>
              <a:cxnLst/>
              <a:rect l="0" t="0" r="0" b="0"/>
              <a:pathLst>
                <a:path w="11850" h="17857" extrusionOk="0">
                  <a:moveTo>
                    <a:pt x="5925" y="0"/>
                  </a:moveTo>
                  <a:cubicBezTo>
                    <a:pt x="2653" y="0"/>
                    <a:pt x="1" y="3997"/>
                    <a:pt x="1" y="8928"/>
                  </a:cubicBezTo>
                  <a:cubicBezTo>
                    <a:pt x="1" y="13859"/>
                    <a:pt x="2653" y="17856"/>
                    <a:pt x="5925" y="17856"/>
                  </a:cubicBezTo>
                  <a:cubicBezTo>
                    <a:pt x="9197" y="17856"/>
                    <a:pt x="11849" y="13859"/>
                    <a:pt x="11849" y="8928"/>
                  </a:cubicBezTo>
                  <a:cubicBezTo>
                    <a:pt x="11849" y="3997"/>
                    <a:pt x="9197" y="0"/>
                    <a:pt x="5925"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13" name="Shape 413"/>
            <p:cNvSpPr/>
            <p:nvPr/>
          </p:nvSpPr>
          <p:spPr>
            <a:xfrm>
              <a:off x="1974325" y="2042875"/>
              <a:ext cx="249275" cy="374550"/>
            </a:xfrm>
            <a:custGeom>
              <a:avLst/>
              <a:gdLst/>
              <a:ahLst/>
              <a:cxnLst/>
              <a:rect l="0" t="0" r="0" b="0"/>
              <a:pathLst>
                <a:path w="9971" h="14982" extrusionOk="0">
                  <a:moveTo>
                    <a:pt x="4985" y="0"/>
                  </a:moveTo>
                  <a:cubicBezTo>
                    <a:pt x="2232" y="0"/>
                    <a:pt x="0" y="3354"/>
                    <a:pt x="0" y="7491"/>
                  </a:cubicBezTo>
                  <a:cubicBezTo>
                    <a:pt x="0" y="11627"/>
                    <a:pt x="2232" y="14981"/>
                    <a:pt x="4985" y="14981"/>
                  </a:cubicBezTo>
                  <a:cubicBezTo>
                    <a:pt x="7738" y="14981"/>
                    <a:pt x="9970" y="11627"/>
                    <a:pt x="9970" y="7491"/>
                  </a:cubicBezTo>
                  <a:cubicBezTo>
                    <a:pt x="9970" y="3354"/>
                    <a:pt x="7738" y="0"/>
                    <a:pt x="4985"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14" name="Shape 414"/>
            <p:cNvSpPr/>
            <p:nvPr/>
          </p:nvSpPr>
          <p:spPr>
            <a:xfrm>
              <a:off x="2107425" y="1923700"/>
              <a:ext cx="249275" cy="376450"/>
            </a:xfrm>
            <a:custGeom>
              <a:avLst/>
              <a:gdLst/>
              <a:ahLst/>
              <a:cxnLst/>
              <a:rect l="0" t="0" r="0" b="0"/>
              <a:pathLst>
                <a:path w="9971" h="15058" extrusionOk="0">
                  <a:moveTo>
                    <a:pt x="4985" y="0"/>
                  </a:moveTo>
                  <a:cubicBezTo>
                    <a:pt x="2232" y="0"/>
                    <a:pt x="1" y="3371"/>
                    <a:pt x="1" y="7529"/>
                  </a:cubicBezTo>
                  <a:cubicBezTo>
                    <a:pt x="1" y="11686"/>
                    <a:pt x="2232" y="15057"/>
                    <a:pt x="4985" y="15057"/>
                  </a:cubicBezTo>
                  <a:cubicBezTo>
                    <a:pt x="7738" y="15057"/>
                    <a:pt x="9970" y="11686"/>
                    <a:pt x="9970" y="7529"/>
                  </a:cubicBezTo>
                  <a:cubicBezTo>
                    <a:pt x="9970" y="3371"/>
                    <a:pt x="7738" y="0"/>
                    <a:pt x="4985"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15" name="Shape 415"/>
            <p:cNvSpPr/>
            <p:nvPr/>
          </p:nvSpPr>
          <p:spPr>
            <a:xfrm>
              <a:off x="1920825" y="1880200"/>
              <a:ext cx="471100" cy="482350"/>
            </a:xfrm>
            <a:custGeom>
              <a:avLst/>
              <a:gdLst/>
              <a:ahLst/>
              <a:cxnLst/>
              <a:rect l="0" t="0" r="0" b="0"/>
              <a:pathLst>
                <a:path w="18844" h="19294" extrusionOk="0">
                  <a:moveTo>
                    <a:pt x="17538" y="5599"/>
                  </a:moveTo>
                  <a:lnTo>
                    <a:pt x="15816" y="6885"/>
                  </a:lnTo>
                  <a:lnTo>
                    <a:pt x="10753" y="14527"/>
                  </a:lnTo>
                  <a:lnTo>
                    <a:pt x="9552" y="17781"/>
                  </a:lnTo>
                  <a:lnTo>
                    <a:pt x="3967" y="17781"/>
                  </a:lnTo>
                  <a:lnTo>
                    <a:pt x="2767" y="19294"/>
                  </a:lnTo>
                  <a:lnTo>
                    <a:pt x="0" y="13619"/>
                  </a:lnTo>
                  <a:lnTo>
                    <a:pt x="12736" y="0"/>
                  </a:lnTo>
                  <a:lnTo>
                    <a:pt x="18843" y="3102"/>
                  </a:lnTo>
                  <a:close/>
                </a:path>
              </a:pathLst>
            </a:custGeom>
            <a:solidFill>
              <a:srgbClr val="FFFFFF"/>
            </a:solidFill>
            <a:ln>
              <a:noFill/>
            </a:ln>
          </p:spPr>
          <p:txBody>
            <a:bodyPr lIns="91425" tIns="91425" rIns="91425" bIns="91425" anchor="ctr" anchorCtr="0">
              <a:noAutofit/>
            </a:bodyPr>
            <a:lstStyle/>
            <a:p>
              <a:endParaRPr/>
            </a:p>
          </p:txBody>
        </p:sp>
        <p:sp>
          <p:nvSpPr>
            <p:cNvPr id="416" name="Shape 416"/>
            <p:cNvSpPr/>
            <p:nvPr/>
          </p:nvSpPr>
          <p:spPr>
            <a:xfrm>
              <a:off x="1300" y="907925"/>
              <a:ext cx="199675" cy="300800"/>
            </a:xfrm>
            <a:custGeom>
              <a:avLst/>
              <a:gdLst/>
              <a:ahLst/>
              <a:cxnLst/>
              <a:rect l="0" t="0" r="0" b="0"/>
              <a:pathLst>
                <a:path w="7987" h="12032" extrusionOk="0">
                  <a:moveTo>
                    <a:pt x="3993" y="1"/>
                  </a:moveTo>
                  <a:cubicBezTo>
                    <a:pt x="1788" y="1"/>
                    <a:pt x="0" y="2694"/>
                    <a:pt x="0" y="6016"/>
                  </a:cubicBezTo>
                  <a:cubicBezTo>
                    <a:pt x="0" y="9338"/>
                    <a:pt x="1788" y="12031"/>
                    <a:pt x="3993" y="12031"/>
                  </a:cubicBezTo>
                  <a:cubicBezTo>
                    <a:pt x="6199" y="12031"/>
                    <a:pt x="7986" y="9338"/>
                    <a:pt x="7986" y="6016"/>
                  </a:cubicBezTo>
                  <a:cubicBezTo>
                    <a:pt x="7986" y="2694"/>
                    <a:pt x="6199" y="1"/>
                    <a:pt x="3993"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17" name="Shape 417"/>
            <p:cNvSpPr/>
            <p:nvPr/>
          </p:nvSpPr>
          <p:spPr>
            <a:xfrm>
              <a:off x="32600" y="1127350"/>
              <a:ext cx="247975" cy="376450"/>
            </a:xfrm>
            <a:custGeom>
              <a:avLst/>
              <a:gdLst/>
              <a:ahLst/>
              <a:cxnLst/>
              <a:rect l="0" t="0" r="0" b="0"/>
              <a:pathLst>
                <a:path w="9919" h="15058" extrusionOk="0">
                  <a:moveTo>
                    <a:pt x="4960" y="1"/>
                  </a:moveTo>
                  <a:cubicBezTo>
                    <a:pt x="2221" y="1"/>
                    <a:pt x="1" y="3371"/>
                    <a:pt x="1" y="7529"/>
                  </a:cubicBezTo>
                  <a:cubicBezTo>
                    <a:pt x="1" y="11687"/>
                    <a:pt x="2221" y="15057"/>
                    <a:pt x="4960" y="15057"/>
                  </a:cubicBezTo>
                  <a:cubicBezTo>
                    <a:pt x="7698" y="15057"/>
                    <a:pt x="9918" y="11687"/>
                    <a:pt x="9918" y="7529"/>
                  </a:cubicBezTo>
                  <a:cubicBezTo>
                    <a:pt x="9918" y="3371"/>
                    <a:pt x="7698" y="1"/>
                    <a:pt x="4960"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18" name="Shape 418"/>
            <p:cNvSpPr/>
            <p:nvPr/>
          </p:nvSpPr>
          <p:spPr>
            <a:xfrm>
              <a:off x="79575" y="614750"/>
              <a:ext cx="345850" cy="522075"/>
            </a:xfrm>
            <a:custGeom>
              <a:avLst/>
              <a:gdLst/>
              <a:ahLst/>
              <a:cxnLst/>
              <a:rect l="0" t="0" r="0" b="0"/>
              <a:pathLst>
                <a:path w="13834" h="20883" extrusionOk="0">
                  <a:moveTo>
                    <a:pt x="6917" y="0"/>
                  </a:moveTo>
                  <a:cubicBezTo>
                    <a:pt x="3097" y="0"/>
                    <a:pt x="1" y="4675"/>
                    <a:pt x="1" y="10442"/>
                  </a:cubicBezTo>
                  <a:cubicBezTo>
                    <a:pt x="1" y="16208"/>
                    <a:pt x="3097" y="20883"/>
                    <a:pt x="6917" y="20883"/>
                  </a:cubicBezTo>
                  <a:cubicBezTo>
                    <a:pt x="10737" y="20883"/>
                    <a:pt x="13833" y="16208"/>
                    <a:pt x="13833" y="10442"/>
                  </a:cubicBezTo>
                  <a:cubicBezTo>
                    <a:pt x="13833" y="4675"/>
                    <a:pt x="10737" y="0"/>
                    <a:pt x="6917"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19" name="Shape 419"/>
            <p:cNvSpPr/>
            <p:nvPr/>
          </p:nvSpPr>
          <p:spPr>
            <a:xfrm>
              <a:off x="63925" y="951450"/>
              <a:ext cx="127900" cy="279950"/>
            </a:xfrm>
            <a:custGeom>
              <a:avLst/>
              <a:gdLst/>
              <a:ahLst/>
              <a:cxnLst/>
              <a:rect l="0" t="0" r="0" b="0"/>
              <a:pathLst>
                <a:path w="5116" h="11198" extrusionOk="0">
                  <a:moveTo>
                    <a:pt x="2976" y="0"/>
                  </a:moveTo>
                  <a:lnTo>
                    <a:pt x="1" y="2194"/>
                  </a:lnTo>
                  <a:lnTo>
                    <a:pt x="105" y="9004"/>
                  </a:lnTo>
                  <a:lnTo>
                    <a:pt x="1097" y="11198"/>
                  </a:lnTo>
                  <a:lnTo>
                    <a:pt x="5116" y="9004"/>
                  </a:lnTo>
                  <a:close/>
                </a:path>
              </a:pathLst>
            </a:custGeom>
            <a:solidFill>
              <a:srgbClr val="FFFFFF"/>
            </a:solidFill>
            <a:ln>
              <a:noFill/>
            </a:ln>
          </p:spPr>
          <p:txBody>
            <a:bodyPr lIns="91425" tIns="91425" rIns="91425" bIns="91425" anchor="ctr" anchorCtr="0">
              <a:noAutofit/>
            </a:bodyPr>
            <a:lstStyle/>
            <a:p>
              <a:endParaRPr/>
            </a:p>
          </p:txBody>
        </p:sp>
        <p:sp>
          <p:nvSpPr>
            <p:cNvPr id="420" name="Shape 420"/>
            <p:cNvSpPr/>
            <p:nvPr/>
          </p:nvSpPr>
          <p:spPr>
            <a:xfrm>
              <a:off x="323600" y="469100"/>
              <a:ext cx="442400" cy="667725"/>
            </a:xfrm>
            <a:custGeom>
              <a:avLst/>
              <a:gdLst/>
              <a:ahLst/>
              <a:cxnLst/>
              <a:rect l="0" t="0" r="0" b="0"/>
              <a:pathLst>
                <a:path w="17696" h="26709" extrusionOk="0">
                  <a:moveTo>
                    <a:pt x="8848" y="0"/>
                  </a:moveTo>
                  <a:cubicBezTo>
                    <a:pt x="3962" y="0"/>
                    <a:pt x="1" y="5979"/>
                    <a:pt x="1" y="13355"/>
                  </a:cubicBezTo>
                  <a:cubicBezTo>
                    <a:pt x="1" y="20730"/>
                    <a:pt x="3962" y="26709"/>
                    <a:pt x="8848" y="26709"/>
                  </a:cubicBezTo>
                  <a:cubicBezTo>
                    <a:pt x="13734" y="26709"/>
                    <a:pt x="17695" y="20730"/>
                    <a:pt x="17695" y="13355"/>
                  </a:cubicBezTo>
                  <a:cubicBezTo>
                    <a:pt x="17695" y="5979"/>
                    <a:pt x="13734" y="0"/>
                    <a:pt x="8848"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21" name="Shape 421"/>
            <p:cNvSpPr/>
            <p:nvPr/>
          </p:nvSpPr>
          <p:spPr>
            <a:xfrm>
              <a:off x="129175" y="907925"/>
              <a:ext cx="249275" cy="376450"/>
            </a:xfrm>
            <a:custGeom>
              <a:avLst/>
              <a:gdLst/>
              <a:ahLst/>
              <a:cxnLst/>
              <a:rect l="0" t="0" r="0" b="0"/>
              <a:pathLst>
                <a:path w="9971" h="15058" extrusionOk="0">
                  <a:moveTo>
                    <a:pt x="4985" y="1"/>
                  </a:moveTo>
                  <a:cubicBezTo>
                    <a:pt x="2232" y="1"/>
                    <a:pt x="0" y="3371"/>
                    <a:pt x="0" y="7529"/>
                  </a:cubicBezTo>
                  <a:cubicBezTo>
                    <a:pt x="0" y="11687"/>
                    <a:pt x="2232" y="15058"/>
                    <a:pt x="4985" y="15058"/>
                  </a:cubicBezTo>
                  <a:cubicBezTo>
                    <a:pt x="7738" y="15058"/>
                    <a:pt x="9970" y="11687"/>
                    <a:pt x="9970" y="7529"/>
                  </a:cubicBezTo>
                  <a:cubicBezTo>
                    <a:pt x="9970" y="3371"/>
                    <a:pt x="7738" y="1"/>
                    <a:pt x="4985"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22" name="Shape 422"/>
            <p:cNvSpPr/>
            <p:nvPr/>
          </p:nvSpPr>
          <p:spPr>
            <a:xfrm>
              <a:off x="177450" y="1127350"/>
              <a:ext cx="347150" cy="522100"/>
            </a:xfrm>
            <a:custGeom>
              <a:avLst/>
              <a:gdLst/>
              <a:ahLst/>
              <a:cxnLst/>
              <a:rect l="0" t="0" r="0" b="0"/>
              <a:pathLst>
                <a:path w="13886" h="20884" extrusionOk="0">
                  <a:moveTo>
                    <a:pt x="6943" y="1"/>
                  </a:moveTo>
                  <a:cubicBezTo>
                    <a:pt x="3109" y="1"/>
                    <a:pt x="1" y="4675"/>
                    <a:pt x="1" y="10442"/>
                  </a:cubicBezTo>
                  <a:cubicBezTo>
                    <a:pt x="1" y="16209"/>
                    <a:pt x="3109" y="20883"/>
                    <a:pt x="6943" y="20883"/>
                  </a:cubicBezTo>
                  <a:cubicBezTo>
                    <a:pt x="10777" y="20883"/>
                    <a:pt x="13885" y="16209"/>
                    <a:pt x="13885" y="10442"/>
                  </a:cubicBezTo>
                  <a:cubicBezTo>
                    <a:pt x="13885" y="4675"/>
                    <a:pt x="10777" y="1"/>
                    <a:pt x="6943"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23" name="Shape 423"/>
            <p:cNvSpPr/>
            <p:nvPr/>
          </p:nvSpPr>
          <p:spPr>
            <a:xfrm>
              <a:off x="274025" y="1346775"/>
              <a:ext cx="347125" cy="523975"/>
            </a:xfrm>
            <a:custGeom>
              <a:avLst/>
              <a:gdLst/>
              <a:ahLst/>
              <a:cxnLst/>
              <a:rect l="0" t="0" r="0" b="0"/>
              <a:pathLst>
                <a:path w="13885" h="20959" extrusionOk="0">
                  <a:moveTo>
                    <a:pt x="6942" y="0"/>
                  </a:moveTo>
                  <a:cubicBezTo>
                    <a:pt x="3108" y="0"/>
                    <a:pt x="0" y="4692"/>
                    <a:pt x="0" y="10480"/>
                  </a:cubicBezTo>
                  <a:cubicBezTo>
                    <a:pt x="0" y="16267"/>
                    <a:pt x="3108" y="20959"/>
                    <a:pt x="6942" y="20959"/>
                  </a:cubicBezTo>
                  <a:cubicBezTo>
                    <a:pt x="10776" y="20959"/>
                    <a:pt x="13885" y="16267"/>
                    <a:pt x="13885" y="10480"/>
                  </a:cubicBezTo>
                  <a:cubicBezTo>
                    <a:pt x="13885" y="4692"/>
                    <a:pt x="10776" y="0"/>
                    <a:pt x="6942"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24" name="Shape 424"/>
            <p:cNvSpPr/>
            <p:nvPr/>
          </p:nvSpPr>
          <p:spPr>
            <a:xfrm>
              <a:off x="298825" y="771750"/>
              <a:ext cx="310575" cy="455875"/>
            </a:xfrm>
            <a:custGeom>
              <a:avLst/>
              <a:gdLst/>
              <a:ahLst/>
              <a:cxnLst/>
              <a:rect l="0" t="0" r="0" b="0"/>
              <a:pathLst>
                <a:path w="12423" h="18235" extrusionOk="0">
                  <a:moveTo>
                    <a:pt x="6211" y="0"/>
                  </a:moveTo>
                  <a:cubicBezTo>
                    <a:pt x="2781" y="0"/>
                    <a:pt x="0" y="4082"/>
                    <a:pt x="0" y="9117"/>
                  </a:cubicBezTo>
                  <a:cubicBezTo>
                    <a:pt x="0" y="14153"/>
                    <a:pt x="2781" y="18235"/>
                    <a:pt x="6211" y="18235"/>
                  </a:cubicBezTo>
                  <a:cubicBezTo>
                    <a:pt x="9642" y="18235"/>
                    <a:pt x="12423" y="14153"/>
                    <a:pt x="12423" y="9117"/>
                  </a:cubicBezTo>
                  <a:cubicBezTo>
                    <a:pt x="12423" y="4082"/>
                    <a:pt x="9642" y="0"/>
                    <a:pt x="6211"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25" name="Shape 425"/>
            <p:cNvSpPr/>
            <p:nvPr/>
          </p:nvSpPr>
          <p:spPr>
            <a:xfrm>
              <a:off x="541525" y="410450"/>
              <a:ext cx="199675" cy="298900"/>
            </a:xfrm>
            <a:custGeom>
              <a:avLst/>
              <a:gdLst/>
              <a:ahLst/>
              <a:cxnLst/>
              <a:rect l="0" t="0" r="0" b="0"/>
              <a:pathLst>
                <a:path w="7987" h="11956" extrusionOk="0">
                  <a:moveTo>
                    <a:pt x="3994" y="1"/>
                  </a:moveTo>
                  <a:cubicBezTo>
                    <a:pt x="1788" y="1"/>
                    <a:pt x="1" y="2677"/>
                    <a:pt x="1" y="5978"/>
                  </a:cubicBezTo>
                  <a:cubicBezTo>
                    <a:pt x="1" y="9279"/>
                    <a:pt x="1788" y="11955"/>
                    <a:pt x="3994" y="11955"/>
                  </a:cubicBezTo>
                  <a:cubicBezTo>
                    <a:pt x="6199" y="11955"/>
                    <a:pt x="7987" y="9279"/>
                    <a:pt x="7987" y="5978"/>
                  </a:cubicBezTo>
                  <a:cubicBezTo>
                    <a:pt x="7987" y="2677"/>
                    <a:pt x="6199" y="1"/>
                    <a:pt x="3994"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26" name="Shape 426"/>
            <p:cNvSpPr/>
            <p:nvPr/>
          </p:nvSpPr>
          <p:spPr>
            <a:xfrm>
              <a:off x="396675" y="699850"/>
              <a:ext cx="214050" cy="230800"/>
            </a:xfrm>
            <a:custGeom>
              <a:avLst/>
              <a:gdLst/>
              <a:ahLst/>
              <a:cxnLst/>
              <a:rect l="0" t="0" r="0" b="0"/>
              <a:pathLst>
                <a:path w="8562" h="9232" extrusionOk="0">
                  <a:moveTo>
                    <a:pt x="1" y="2498"/>
                  </a:moveTo>
                  <a:lnTo>
                    <a:pt x="1097" y="6886"/>
                  </a:lnTo>
                  <a:lnTo>
                    <a:pt x="8561" y="9232"/>
                  </a:lnTo>
                  <a:lnTo>
                    <a:pt x="8561" y="3406"/>
                  </a:lnTo>
                  <a:lnTo>
                    <a:pt x="523" y="1"/>
                  </a:lnTo>
                  <a:close/>
                </a:path>
              </a:pathLst>
            </a:custGeom>
            <a:solidFill>
              <a:srgbClr val="FFFFFF"/>
            </a:solidFill>
            <a:ln>
              <a:noFill/>
            </a:ln>
          </p:spPr>
          <p:txBody>
            <a:bodyPr lIns="91425" tIns="91425" rIns="91425" bIns="91425" anchor="ctr" anchorCtr="0">
              <a:noAutofit/>
            </a:bodyPr>
            <a:lstStyle/>
            <a:p>
              <a:endParaRPr/>
            </a:p>
          </p:txBody>
        </p:sp>
        <p:sp>
          <p:nvSpPr>
            <p:cNvPr id="427" name="Shape 427"/>
            <p:cNvSpPr/>
            <p:nvPr/>
          </p:nvSpPr>
          <p:spPr>
            <a:xfrm>
              <a:off x="199650" y="1074400"/>
              <a:ext cx="244025" cy="450200"/>
            </a:xfrm>
            <a:custGeom>
              <a:avLst/>
              <a:gdLst/>
              <a:ahLst/>
              <a:cxnLst/>
              <a:rect l="0" t="0" r="0" b="0"/>
              <a:pathLst>
                <a:path w="9761" h="18008" extrusionOk="0">
                  <a:moveTo>
                    <a:pt x="6055" y="0"/>
                  </a:moveTo>
                  <a:lnTo>
                    <a:pt x="0" y="4540"/>
                  </a:lnTo>
                  <a:lnTo>
                    <a:pt x="2506" y="8172"/>
                  </a:lnTo>
                  <a:lnTo>
                    <a:pt x="2871" y="16948"/>
                  </a:lnTo>
                  <a:lnTo>
                    <a:pt x="4332" y="18008"/>
                  </a:lnTo>
                  <a:lnTo>
                    <a:pt x="9395" y="12409"/>
                  </a:lnTo>
                  <a:lnTo>
                    <a:pt x="9761" y="1816"/>
                  </a:lnTo>
                  <a:close/>
                </a:path>
              </a:pathLst>
            </a:custGeom>
            <a:solidFill>
              <a:srgbClr val="FFFFFF"/>
            </a:solidFill>
            <a:ln>
              <a:noFill/>
            </a:ln>
          </p:spPr>
          <p:txBody>
            <a:bodyPr lIns="91425" tIns="91425" rIns="91425" bIns="91425" anchor="ctr" anchorCtr="0">
              <a:noAutofit/>
            </a:bodyPr>
            <a:lstStyle/>
            <a:p>
              <a:endParaRPr/>
            </a:p>
          </p:txBody>
        </p:sp>
        <p:sp>
          <p:nvSpPr>
            <p:cNvPr id="428" name="Shape 428"/>
            <p:cNvSpPr/>
            <p:nvPr/>
          </p:nvSpPr>
          <p:spPr>
            <a:xfrm>
              <a:off x="536300" y="571225"/>
              <a:ext cx="134450" cy="227025"/>
            </a:xfrm>
            <a:custGeom>
              <a:avLst/>
              <a:gdLst/>
              <a:ahLst/>
              <a:cxnLst/>
              <a:rect l="0" t="0" r="0" b="0"/>
              <a:pathLst>
                <a:path w="5378" h="9081" extrusionOk="0">
                  <a:moveTo>
                    <a:pt x="1" y="4919"/>
                  </a:moveTo>
                  <a:lnTo>
                    <a:pt x="2297" y="1"/>
                  </a:lnTo>
                  <a:lnTo>
                    <a:pt x="5377" y="4919"/>
                  </a:lnTo>
                  <a:lnTo>
                    <a:pt x="2767" y="9080"/>
                  </a:lnTo>
                  <a:close/>
                </a:path>
              </a:pathLst>
            </a:custGeom>
            <a:solidFill>
              <a:srgbClr val="FFFFFF"/>
            </a:solidFill>
            <a:ln>
              <a:noFill/>
            </a:ln>
          </p:spPr>
          <p:txBody>
            <a:bodyPr lIns="91425" tIns="91425" rIns="91425" bIns="91425" anchor="ctr" anchorCtr="0">
              <a:noAutofit/>
            </a:bodyPr>
            <a:lstStyle/>
            <a:p>
              <a:endParaRPr/>
            </a:p>
          </p:txBody>
        </p:sp>
        <p:sp>
          <p:nvSpPr>
            <p:cNvPr id="429" name="Shape 429"/>
            <p:cNvSpPr/>
            <p:nvPr/>
          </p:nvSpPr>
          <p:spPr>
            <a:xfrm>
              <a:off x="1051750" y="249675"/>
              <a:ext cx="540250" cy="815275"/>
            </a:xfrm>
            <a:custGeom>
              <a:avLst/>
              <a:gdLst/>
              <a:ahLst/>
              <a:cxnLst/>
              <a:rect l="0" t="0" r="0" b="0"/>
              <a:pathLst>
                <a:path w="21610" h="32611" extrusionOk="0">
                  <a:moveTo>
                    <a:pt x="10805" y="0"/>
                  </a:moveTo>
                  <a:cubicBezTo>
                    <a:pt x="4838" y="0"/>
                    <a:pt x="0" y="7300"/>
                    <a:pt x="0" y="16306"/>
                  </a:cubicBezTo>
                  <a:cubicBezTo>
                    <a:pt x="0" y="25311"/>
                    <a:pt x="4838" y="32611"/>
                    <a:pt x="10805" y="32611"/>
                  </a:cubicBezTo>
                  <a:cubicBezTo>
                    <a:pt x="16772" y="32611"/>
                    <a:pt x="21610" y="25311"/>
                    <a:pt x="21610" y="16306"/>
                  </a:cubicBezTo>
                  <a:cubicBezTo>
                    <a:pt x="21610" y="7300"/>
                    <a:pt x="16772" y="0"/>
                    <a:pt x="10805"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30" name="Shape 430"/>
            <p:cNvSpPr/>
            <p:nvPr/>
          </p:nvSpPr>
          <p:spPr>
            <a:xfrm>
              <a:off x="1488900" y="175900"/>
              <a:ext cx="442375" cy="667750"/>
            </a:xfrm>
            <a:custGeom>
              <a:avLst/>
              <a:gdLst/>
              <a:ahLst/>
              <a:cxnLst/>
              <a:rect l="0" t="0" r="0" b="0"/>
              <a:pathLst>
                <a:path w="17695" h="26710" extrusionOk="0">
                  <a:moveTo>
                    <a:pt x="8848" y="1"/>
                  </a:moveTo>
                  <a:cubicBezTo>
                    <a:pt x="3961" y="1"/>
                    <a:pt x="0" y="5980"/>
                    <a:pt x="0" y="13355"/>
                  </a:cubicBezTo>
                  <a:cubicBezTo>
                    <a:pt x="0" y="20730"/>
                    <a:pt x="3961" y="26709"/>
                    <a:pt x="8848" y="26709"/>
                  </a:cubicBezTo>
                  <a:cubicBezTo>
                    <a:pt x="13734" y="26709"/>
                    <a:pt x="17695" y="20730"/>
                    <a:pt x="17695" y="13355"/>
                  </a:cubicBezTo>
                  <a:cubicBezTo>
                    <a:pt x="17695" y="5980"/>
                    <a:pt x="13734" y="1"/>
                    <a:pt x="8848"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31" name="Shape 431"/>
            <p:cNvSpPr/>
            <p:nvPr/>
          </p:nvSpPr>
          <p:spPr>
            <a:xfrm>
              <a:off x="1877750" y="834150"/>
              <a:ext cx="686425" cy="1036600"/>
            </a:xfrm>
            <a:custGeom>
              <a:avLst/>
              <a:gdLst/>
              <a:ahLst/>
              <a:cxnLst/>
              <a:rect l="0" t="0" r="0" b="0"/>
              <a:pathLst>
                <a:path w="27457" h="41464" extrusionOk="0">
                  <a:moveTo>
                    <a:pt x="13729" y="1"/>
                  </a:moveTo>
                  <a:cubicBezTo>
                    <a:pt x="6147" y="1"/>
                    <a:pt x="1" y="9283"/>
                    <a:pt x="1" y="20732"/>
                  </a:cubicBezTo>
                  <a:cubicBezTo>
                    <a:pt x="1" y="32182"/>
                    <a:pt x="6147" y="41464"/>
                    <a:pt x="13729" y="41464"/>
                  </a:cubicBezTo>
                  <a:cubicBezTo>
                    <a:pt x="21310" y="41464"/>
                    <a:pt x="27456" y="32182"/>
                    <a:pt x="27456" y="20732"/>
                  </a:cubicBezTo>
                  <a:cubicBezTo>
                    <a:pt x="27456" y="9283"/>
                    <a:pt x="21310" y="1"/>
                    <a:pt x="13729"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32" name="Shape 432"/>
            <p:cNvSpPr/>
            <p:nvPr/>
          </p:nvSpPr>
          <p:spPr>
            <a:xfrm>
              <a:off x="614600" y="1273000"/>
              <a:ext cx="782975" cy="1182250"/>
            </a:xfrm>
            <a:custGeom>
              <a:avLst/>
              <a:gdLst/>
              <a:ahLst/>
              <a:cxnLst/>
              <a:rect l="0" t="0" r="0" b="0"/>
              <a:pathLst>
                <a:path w="31319" h="47290" extrusionOk="0">
                  <a:moveTo>
                    <a:pt x="15660" y="1"/>
                  </a:moveTo>
                  <a:cubicBezTo>
                    <a:pt x="7011" y="1"/>
                    <a:pt x="1" y="10587"/>
                    <a:pt x="1" y="23645"/>
                  </a:cubicBezTo>
                  <a:cubicBezTo>
                    <a:pt x="1" y="36703"/>
                    <a:pt x="7011" y="47289"/>
                    <a:pt x="15660" y="47289"/>
                  </a:cubicBezTo>
                  <a:cubicBezTo>
                    <a:pt x="24308" y="47289"/>
                    <a:pt x="31319" y="36703"/>
                    <a:pt x="31319" y="23645"/>
                  </a:cubicBezTo>
                  <a:cubicBezTo>
                    <a:pt x="31319" y="10587"/>
                    <a:pt x="24308" y="1"/>
                    <a:pt x="15660"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33" name="Shape 433"/>
            <p:cNvSpPr/>
            <p:nvPr/>
          </p:nvSpPr>
          <p:spPr>
            <a:xfrm>
              <a:off x="1683325" y="1420550"/>
              <a:ext cx="587250" cy="885275"/>
            </a:xfrm>
            <a:custGeom>
              <a:avLst/>
              <a:gdLst/>
              <a:ahLst/>
              <a:cxnLst/>
              <a:rect l="0" t="0" r="0" b="0"/>
              <a:pathLst>
                <a:path w="23490" h="35411" extrusionOk="0">
                  <a:moveTo>
                    <a:pt x="11745" y="0"/>
                  </a:moveTo>
                  <a:cubicBezTo>
                    <a:pt x="5259" y="0"/>
                    <a:pt x="1" y="7927"/>
                    <a:pt x="1" y="17705"/>
                  </a:cubicBezTo>
                  <a:cubicBezTo>
                    <a:pt x="1" y="27483"/>
                    <a:pt x="5259" y="35410"/>
                    <a:pt x="11745" y="35410"/>
                  </a:cubicBezTo>
                  <a:cubicBezTo>
                    <a:pt x="18231" y="35410"/>
                    <a:pt x="23489" y="27483"/>
                    <a:pt x="23489" y="17705"/>
                  </a:cubicBezTo>
                  <a:cubicBezTo>
                    <a:pt x="23489" y="7927"/>
                    <a:pt x="18231" y="0"/>
                    <a:pt x="11745"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34" name="Shape 434"/>
            <p:cNvSpPr/>
            <p:nvPr/>
          </p:nvSpPr>
          <p:spPr>
            <a:xfrm>
              <a:off x="420175" y="1494325"/>
              <a:ext cx="442375" cy="665850"/>
            </a:xfrm>
            <a:custGeom>
              <a:avLst/>
              <a:gdLst/>
              <a:ahLst/>
              <a:cxnLst/>
              <a:rect l="0" t="0" r="0" b="0"/>
              <a:pathLst>
                <a:path w="17695" h="26634" extrusionOk="0">
                  <a:moveTo>
                    <a:pt x="8848" y="0"/>
                  </a:moveTo>
                  <a:cubicBezTo>
                    <a:pt x="3961" y="0"/>
                    <a:pt x="0" y="5962"/>
                    <a:pt x="0" y="13317"/>
                  </a:cubicBezTo>
                  <a:cubicBezTo>
                    <a:pt x="0" y="20671"/>
                    <a:pt x="3961" y="26633"/>
                    <a:pt x="8848" y="26633"/>
                  </a:cubicBezTo>
                  <a:cubicBezTo>
                    <a:pt x="13734" y="26633"/>
                    <a:pt x="17695" y="20671"/>
                    <a:pt x="17695" y="13317"/>
                  </a:cubicBezTo>
                  <a:cubicBezTo>
                    <a:pt x="17695" y="5962"/>
                    <a:pt x="13734" y="0"/>
                    <a:pt x="8848"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35" name="Shape 435"/>
            <p:cNvSpPr/>
            <p:nvPr/>
          </p:nvSpPr>
          <p:spPr>
            <a:xfrm>
              <a:off x="371900" y="981700"/>
              <a:ext cx="442375" cy="665850"/>
            </a:xfrm>
            <a:custGeom>
              <a:avLst/>
              <a:gdLst/>
              <a:ahLst/>
              <a:cxnLst/>
              <a:rect l="0" t="0" r="0" b="0"/>
              <a:pathLst>
                <a:path w="17695" h="26634" extrusionOk="0">
                  <a:moveTo>
                    <a:pt x="8847" y="1"/>
                  </a:moveTo>
                  <a:cubicBezTo>
                    <a:pt x="3961" y="1"/>
                    <a:pt x="0" y="5963"/>
                    <a:pt x="0" y="13317"/>
                  </a:cubicBezTo>
                  <a:cubicBezTo>
                    <a:pt x="0" y="20672"/>
                    <a:pt x="3961" y="26634"/>
                    <a:pt x="8847" y="26634"/>
                  </a:cubicBezTo>
                  <a:cubicBezTo>
                    <a:pt x="13734" y="26634"/>
                    <a:pt x="17695" y="20672"/>
                    <a:pt x="17695" y="13317"/>
                  </a:cubicBezTo>
                  <a:cubicBezTo>
                    <a:pt x="17695" y="5963"/>
                    <a:pt x="13734" y="1"/>
                    <a:pt x="8847"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36" name="Shape 436"/>
            <p:cNvSpPr/>
            <p:nvPr/>
          </p:nvSpPr>
          <p:spPr>
            <a:xfrm>
              <a:off x="566325" y="397225"/>
              <a:ext cx="686400" cy="1032800"/>
            </a:xfrm>
            <a:custGeom>
              <a:avLst/>
              <a:gdLst/>
              <a:ahLst/>
              <a:cxnLst/>
              <a:rect l="0" t="0" r="0" b="0"/>
              <a:pathLst>
                <a:path w="27456" h="41312" extrusionOk="0">
                  <a:moveTo>
                    <a:pt x="13728" y="0"/>
                  </a:moveTo>
                  <a:cubicBezTo>
                    <a:pt x="6146" y="0"/>
                    <a:pt x="0" y="9248"/>
                    <a:pt x="0" y="20656"/>
                  </a:cubicBezTo>
                  <a:cubicBezTo>
                    <a:pt x="0" y="32064"/>
                    <a:pt x="6146" y="41312"/>
                    <a:pt x="13728" y="41312"/>
                  </a:cubicBezTo>
                  <a:cubicBezTo>
                    <a:pt x="21310" y="41312"/>
                    <a:pt x="27456" y="32064"/>
                    <a:pt x="27456" y="20656"/>
                  </a:cubicBezTo>
                  <a:cubicBezTo>
                    <a:pt x="27456" y="9248"/>
                    <a:pt x="21310" y="0"/>
                    <a:pt x="13728"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37" name="Shape 437"/>
            <p:cNvSpPr/>
            <p:nvPr/>
          </p:nvSpPr>
          <p:spPr>
            <a:xfrm>
              <a:off x="1149625" y="1566200"/>
              <a:ext cx="685100" cy="1034700"/>
            </a:xfrm>
            <a:custGeom>
              <a:avLst/>
              <a:gdLst/>
              <a:ahLst/>
              <a:cxnLst/>
              <a:rect l="0" t="0" r="0" b="0"/>
              <a:pathLst>
                <a:path w="27404" h="41388" extrusionOk="0">
                  <a:moveTo>
                    <a:pt x="13702" y="0"/>
                  </a:moveTo>
                  <a:cubicBezTo>
                    <a:pt x="6135" y="0"/>
                    <a:pt x="0" y="9265"/>
                    <a:pt x="0" y="20694"/>
                  </a:cubicBezTo>
                  <a:cubicBezTo>
                    <a:pt x="0" y="32122"/>
                    <a:pt x="6135" y="41387"/>
                    <a:pt x="13702" y="41387"/>
                  </a:cubicBezTo>
                  <a:cubicBezTo>
                    <a:pt x="21269" y="41387"/>
                    <a:pt x="27403" y="32122"/>
                    <a:pt x="27403" y="20694"/>
                  </a:cubicBezTo>
                  <a:cubicBezTo>
                    <a:pt x="27403" y="9265"/>
                    <a:pt x="21269" y="0"/>
                    <a:pt x="13702"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38" name="Shape 438"/>
            <p:cNvSpPr/>
            <p:nvPr/>
          </p:nvSpPr>
          <p:spPr>
            <a:xfrm>
              <a:off x="1974325" y="469100"/>
              <a:ext cx="540250" cy="815275"/>
            </a:xfrm>
            <a:custGeom>
              <a:avLst/>
              <a:gdLst/>
              <a:ahLst/>
              <a:cxnLst/>
              <a:rect l="0" t="0" r="0" b="0"/>
              <a:pathLst>
                <a:path w="21610" h="32611" extrusionOk="0">
                  <a:moveTo>
                    <a:pt x="10805" y="0"/>
                  </a:moveTo>
                  <a:cubicBezTo>
                    <a:pt x="4838" y="0"/>
                    <a:pt x="0" y="7300"/>
                    <a:pt x="0" y="16305"/>
                  </a:cubicBezTo>
                  <a:cubicBezTo>
                    <a:pt x="0" y="25310"/>
                    <a:pt x="4838" y="32611"/>
                    <a:pt x="10805" y="32611"/>
                  </a:cubicBezTo>
                  <a:cubicBezTo>
                    <a:pt x="16772" y="32611"/>
                    <a:pt x="21610" y="25310"/>
                    <a:pt x="21610" y="16305"/>
                  </a:cubicBezTo>
                  <a:cubicBezTo>
                    <a:pt x="21610" y="7300"/>
                    <a:pt x="16772" y="0"/>
                    <a:pt x="10805"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39" name="Shape 439"/>
            <p:cNvSpPr/>
            <p:nvPr/>
          </p:nvSpPr>
          <p:spPr>
            <a:xfrm>
              <a:off x="1828175" y="175900"/>
              <a:ext cx="491975" cy="739625"/>
            </a:xfrm>
            <a:custGeom>
              <a:avLst/>
              <a:gdLst/>
              <a:ahLst/>
              <a:cxnLst/>
              <a:rect l="0" t="0" r="0" b="0"/>
              <a:pathLst>
                <a:path w="19679" h="29585" extrusionOk="0">
                  <a:moveTo>
                    <a:pt x="9840" y="1"/>
                  </a:moveTo>
                  <a:cubicBezTo>
                    <a:pt x="4406" y="1"/>
                    <a:pt x="0" y="6623"/>
                    <a:pt x="0" y="14793"/>
                  </a:cubicBezTo>
                  <a:cubicBezTo>
                    <a:pt x="0" y="22962"/>
                    <a:pt x="4406" y="29584"/>
                    <a:pt x="9840" y="29584"/>
                  </a:cubicBezTo>
                  <a:cubicBezTo>
                    <a:pt x="15273" y="29584"/>
                    <a:pt x="19679" y="22962"/>
                    <a:pt x="19679" y="14793"/>
                  </a:cubicBezTo>
                  <a:cubicBezTo>
                    <a:pt x="19679" y="6623"/>
                    <a:pt x="15273" y="1"/>
                    <a:pt x="9840"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40" name="Shape 440"/>
            <p:cNvSpPr/>
            <p:nvPr/>
          </p:nvSpPr>
          <p:spPr>
            <a:xfrm>
              <a:off x="551975" y="374525"/>
              <a:ext cx="1885625" cy="1908600"/>
            </a:xfrm>
            <a:custGeom>
              <a:avLst/>
              <a:gdLst/>
              <a:ahLst/>
              <a:cxnLst/>
              <a:rect l="0" t="0" r="0" b="0"/>
              <a:pathLst>
                <a:path w="75425" h="76344" extrusionOk="0">
                  <a:moveTo>
                    <a:pt x="23280" y="7718"/>
                  </a:moveTo>
                  <a:lnTo>
                    <a:pt x="26412" y="2194"/>
                  </a:lnTo>
                  <a:lnTo>
                    <a:pt x="40505" y="2573"/>
                  </a:lnTo>
                  <a:lnTo>
                    <a:pt x="50474" y="0"/>
                  </a:lnTo>
                  <a:lnTo>
                    <a:pt x="63054" y="9155"/>
                  </a:lnTo>
                  <a:lnTo>
                    <a:pt x="69369" y="6583"/>
                  </a:lnTo>
                  <a:lnTo>
                    <a:pt x="72762" y="7718"/>
                  </a:lnTo>
                  <a:lnTo>
                    <a:pt x="73493" y="30341"/>
                  </a:lnTo>
                  <a:lnTo>
                    <a:pt x="75424" y="33972"/>
                  </a:lnTo>
                  <a:lnTo>
                    <a:pt x="69630" y="51526"/>
                  </a:lnTo>
                  <a:lnTo>
                    <a:pt x="63315" y="39496"/>
                  </a:lnTo>
                  <a:lnTo>
                    <a:pt x="61592" y="45700"/>
                  </a:lnTo>
                  <a:lnTo>
                    <a:pt x="52667" y="69760"/>
                  </a:lnTo>
                  <a:lnTo>
                    <a:pt x="22810" y="76343"/>
                  </a:lnTo>
                  <a:lnTo>
                    <a:pt x="7308" y="71652"/>
                  </a:lnTo>
                  <a:lnTo>
                    <a:pt x="2401" y="56671"/>
                  </a:lnTo>
                  <a:lnTo>
                    <a:pt x="2401" y="41312"/>
                  </a:lnTo>
                  <a:lnTo>
                    <a:pt x="0" y="28525"/>
                  </a:lnTo>
                  <a:close/>
                </a:path>
              </a:pathLst>
            </a:custGeom>
            <a:solidFill>
              <a:srgbClr val="FFFFFF"/>
            </a:solidFill>
            <a:ln>
              <a:noFill/>
            </a:ln>
          </p:spPr>
          <p:txBody>
            <a:bodyPr lIns="91425" tIns="91425" rIns="91425" bIns="91425" anchor="ctr" anchorCtr="0">
              <a:noAutofit/>
            </a:bodyPr>
            <a:lstStyle/>
            <a:p>
              <a:endParaRPr/>
            </a:p>
          </p:txBody>
        </p:sp>
      </p:grpSp>
      <p:grpSp>
        <p:nvGrpSpPr>
          <p:cNvPr id="441" name="Shape 441"/>
          <p:cNvGrpSpPr/>
          <p:nvPr/>
        </p:nvGrpSpPr>
        <p:grpSpPr>
          <a:xfrm>
            <a:off x="66384" y="4152070"/>
            <a:ext cx="2919529" cy="2080984"/>
            <a:chOff x="206392" y="1274594"/>
            <a:chExt cx="2919529" cy="2080984"/>
          </a:xfrm>
        </p:grpSpPr>
        <p:sp>
          <p:nvSpPr>
            <p:cNvPr id="442" name="Shape 442"/>
            <p:cNvSpPr/>
            <p:nvPr/>
          </p:nvSpPr>
          <p:spPr>
            <a:xfrm>
              <a:off x="649995" y="1529525"/>
              <a:ext cx="2475926" cy="1826053"/>
            </a:xfrm>
            <a:prstGeom prst="rect">
              <a:avLst/>
            </a:prstGeom>
            <a:blipFill>
              <a:blip r:embed="rId3"/>
              <a:stretch>
                <a:fillRect/>
              </a:stretch>
            </a:blipFill>
          </p:spPr>
        </p:sp>
        <p:sp>
          <p:nvSpPr>
            <p:cNvPr id="443" name="Shape 443"/>
            <p:cNvSpPr/>
            <p:nvPr/>
          </p:nvSpPr>
          <p:spPr>
            <a:xfrm>
              <a:off x="206392" y="1274594"/>
              <a:ext cx="1183280" cy="944259"/>
            </a:xfrm>
            <a:prstGeom prst="rect">
              <a:avLst/>
            </a:prstGeom>
            <a:blipFill>
              <a:blip r:embed="rId4"/>
              <a:stretch>
                <a:fillRect/>
              </a:stretch>
            </a:blipFill>
          </p:spPr>
        </p:sp>
      </p:grpSp>
      <p:sp>
        <p:nvSpPr>
          <p:cNvPr id="444" name="Shape 444"/>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
        <p:nvSpPr>
          <p:cNvPr id="445" name="Shape 445"/>
          <p:cNvSpPr txBox="1">
            <a:spLocks noGrp="1"/>
          </p:cNvSpPr>
          <p:nvPr>
            <p:ph type="title"/>
          </p:nvPr>
        </p:nvSpPr>
        <p:spPr>
          <a:xfrm>
            <a:off x="0" y="0"/>
            <a:ext cx="9144000" cy="1100137"/>
          </a:xfrm>
          <a:prstGeom prst="rect">
            <a:avLst/>
          </a:prstGeom>
          <a:solidFill>
            <a:srgbClr val="003399"/>
          </a:solidFill>
          <a:ln>
            <a:noFill/>
          </a:ln>
        </p:spPr>
        <p:txBody>
          <a:bodyPr lIns="91425" tIns="45700" rIns="91425" bIns="45700" anchor="ctr" anchorCtr="0">
            <a:noAutofit/>
          </a:bodyPr>
          <a:lstStyle/>
          <a:p>
            <a:pPr marL="287338" marR="0" lvl="0" indent="-7938" algn="l" rtl="0">
              <a:lnSpc>
                <a:spcPct val="90000"/>
              </a:lnSpc>
              <a:spcBef>
                <a:spcPts val="0"/>
              </a:spcBef>
              <a:spcAft>
                <a:spcPts val="0"/>
              </a:spcAft>
              <a:buSzPct val="25000"/>
              <a:buNone/>
            </a:pPr>
            <a:r>
              <a:rPr lang="en" sz="3600" b="1" i="0" u="none" strike="noStrike" cap="none" baseline="0">
                <a:solidFill>
                  <a:schemeClr val="lt1"/>
                </a:solidFill>
                <a:latin typeface="Arial"/>
                <a:ea typeface="Arial"/>
                <a:cs typeface="Arial"/>
                <a:sym typeface="Arial"/>
              </a:rPr>
              <a:t>Routers</a:t>
            </a:r>
          </a:p>
        </p:txBody>
      </p:sp>
      <p:sp>
        <p:nvSpPr>
          <p:cNvPr id="446" name="Shape 446"/>
          <p:cNvSpPr txBox="1"/>
          <p:nvPr/>
        </p:nvSpPr>
        <p:spPr>
          <a:xfrm>
            <a:off x="3910987" y="3610512"/>
            <a:ext cx="1597446" cy="64633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1800" b="0" i="0" u="none" strike="noStrike" cap="none" baseline="0">
                <a:solidFill>
                  <a:schemeClr val="dk1"/>
                </a:solidFill>
                <a:latin typeface="Arial"/>
                <a:ea typeface="Arial"/>
                <a:cs typeface="Arial"/>
                <a:sym typeface="Arial"/>
              </a:rPr>
              <a:t>Service Provider</a:t>
            </a:r>
          </a:p>
        </p:txBody>
      </p:sp>
      <p:grpSp>
        <p:nvGrpSpPr>
          <p:cNvPr id="447" name="Shape 447"/>
          <p:cNvGrpSpPr/>
          <p:nvPr/>
        </p:nvGrpSpPr>
        <p:grpSpPr>
          <a:xfrm>
            <a:off x="206392" y="1274594"/>
            <a:ext cx="2919529" cy="2080984"/>
            <a:chOff x="206392" y="1274594"/>
            <a:chExt cx="2919529" cy="2080984"/>
          </a:xfrm>
        </p:grpSpPr>
        <p:sp>
          <p:nvSpPr>
            <p:cNvPr id="448" name="Shape 448"/>
            <p:cNvSpPr/>
            <p:nvPr/>
          </p:nvSpPr>
          <p:spPr>
            <a:xfrm>
              <a:off x="649995" y="1529525"/>
              <a:ext cx="2475926" cy="1826053"/>
            </a:xfrm>
            <a:prstGeom prst="rect">
              <a:avLst/>
            </a:prstGeom>
            <a:blipFill>
              <a:blip r:embed="rId3"/>
              <a:stretch>
                <a:fillRect/>
              </a:stretch>
            </a:blipFill>
          </p:spPr>
        </p:sp>
        <p:sp>
          <p:nvSpPr>
            <p:cNvPr id="449" name="Shape 449"/>
            <p:cNvSpPr/>
            <p:nvPr/>
          </p:nvSpPr>
          <p:spPr>
            <a:xfrm>
              <a:off x="206392" y="1274594"/>
              <a:ext cx="1183280" cy="944259"/>
            </a:xfrm>
            <a:prstGeom prst="rect">
              <a:avLst/>
            </a:prstGeom>
            <a:blipFill>
              <a:blip r:embed="rId4"/>
              <a:stretch>
                <a:fillRect/>
              </a:stretch>
            </a:blipFill>
          </p:spPr>
        </p:sp>
      </p:grpSp>
      <p:grpSp>
        <p:nvGrpSpPr>
          <p:cNvPr id="450" name="Shape 450"/>
          <p:cNvGrpSpPr/>
          <p:nvPr/>
        </p:nvGrpSpPr>
        <p:grpSpPr>
          <a:xfrm>
            <a:off x="6091753" y="3918144"/>
            <a:ext cx="2938769" cy="2134460"/>
            <a:chOff x="6091753" y="3918144"/>
            <a:chExt cx="2938769" cy="2134460"/>
          </a:xfrm>
        </p:grpSpPr>
        <p:sp>
          <p:nvSpPr>
            <p:cNvPr id="451" name="Shape 451"/>
            <p:cNvSpPr/>
            <p:nvPr/>
          </p:nvSpPr>
          <p:spPr>
            <a:xfrm>
              <a:off x="6091753" y="3918144"/>
              <a:ext cx="2475926" cy="1826053"/>
            </a:xfrm>
            <a:prstGeom prst="rect">
              <a:avLst/>
            </a:prstGeom>
            <a:blipFill>
              <a:blip r:embed="rId3"/>
              <a:stretch>
                <a:fillRect/>
              </a:stretch>
            </a:blipFill>
          </p:spPr>
        </p:sp>
        <p:sp>
          <p:nvSpPr>
            <p:cNvPr id="452" name="Shape 452"/>
            <p:cNvSpPr/>
            <p:nvPr/>
          </p:nvSpPr>
          <p:spPr>
            <a:xfrm>
              <a:off x="7847242" y="5108346"/>
              <a:ext cx="1183280" cy="944259"/>
            </a:xfrm>
            <a:prstGeom prst="rect">
              <a:avLst/>
            </a:prstGeom>
            <a:blipFill>
              <a:blip r:embed="rId4"/>
              <a:stretch>
                <a:fillRect/>
              </a:stretch>
            </a:blipFill>
          </p:spPr>
        </p:sp>
      </p:grpSp>
      <p:cxnSp>
        <p:nvCxnSpPr>
          <p:cNvPr id="453" name="Shape 453"/>
          <p:cNvCxnSpPr/>
          <p:nvPr/>
        </p:nvCxnSpPr>
        <p:spPr>
          <a:xfrm rot="10800000" flipH="1">
            <a:off x="2167466" y="4152070"/>
            <a:ext cx="1625599" cy="1167957"/>
          </a:xfrm>
          <a:prstGeom prst="straightConnector1">
            <a:avLst/>
          </a:prstGeom>
          <a:noFill/>
          <a:ln w="50800" cap="flat">
            <a:solidFill>
              <a:srgbClr val="FFC000"/>
            </a:solidFill>
            <a:prstDash val="solid"/>
            <a:round/>
            <a:headEnd type="none" w="med" len="med"/>
            <a:tailEnd type="stealth" w="lg" len="lg"/>
          </a:ln>
        </p:spPr>
      </p:cxnSp>
      <p:grpSp>
        <p:nvGrpSpPr>
          <p:cNvPr id="454" name="Shape 454"/>
          <p:cNvGrpSpPr/>
          <p:nvPr/>
        </p:nvGrpSpPr>
        <p:grpSpPr>
          <a:xfrm>
            <a:off x="6091753" y="1224463"/>
            <a:ext cx="2938769" cy="2134460"/>
            <a:chOff x="6091753" y="3918144"/>
            <a:chExt cx="2938769" cy="2134460"/>
          </a:xfrm>
        </p:grpSpPr>
        <p:sp>
          <p:nvSpPr>
            <p:cNvPr id="455" name="Shape 455"/>
            <p:cNvSpPr/>
            <p:nvPr/>
          </p:nvSpPr>
          <p:spPr>
            <a:xfrm>
              <a:off x="6091753" y="3918144"/>
              <a:ext cx="2475926" cy="1826053"/>
            </a:xfrm>
            <a:prstGeom prst="rect">
              <a:avLst/>
            </a:prstGeom>
            <a:blipFill>
              <a:blip r:embed="rId3"/>
              <a:stretch>
                <a:fillRect/>
              </a:stretch>
            </a:blipFill>
          </p:spPr>
        </p:sp>
        <p:sp>
          <p:nvSpPr>
            <p:cNvPr id="456" name="Shape 456"/>
            <p:cNvSpPr/>
            <p:nvPr/>
          </p:nvSpPr>
          <p:spPr>
            <a:xfrm>
              <a:off x="7847242" y="5108346"/>
              <a:ext cx="1183280" cy="944259"/>
            </a:xfrm>
            <a:prstGeom prst="rect">
              <a:avLst/>
            </a:prstGeom>
            <a:blipFill>
              <a:blip r:embed="rId4"/>
              <a:stretch>
                <a:fillRect/>
              </a:stretch>
            </a:blipFill>
          </p:spPr>
        </p:sp>
      </p:grpSp>
      <p:cxnSp>
        <p:nvCxnSpPr>
          <p:cNvPr id="457" name="Shape 457"/>
          <p:cNvCxnSpPr/>
          <p:nvPr/>
        </p:nvCxnSpPr>
        <p:spPr>
          <a:xfrm flipH="1">
            <a:off x="5204178" y="2218852"/>
            <a:ext cx="2257778" cy="1780816"/>
          </a:xfrm>
          <a:prstGeom prst="straightConnector1">
            <a:avLst/>
          </a:prstGeom>
          <a:noFill/>
          <a:ln w="50800" cap="flat">
            <a:solidFill>
              <a:srgbClr val="FFC000"/>
            </a:solidFill>
            <a:prstDash val="solid"/>
            <a:round/>
            <a:headEnd type="none" w="med" len="med"/>
            <a:tailEnd type="stealth" w="lg" len="lg"/>
          </a:ln>
        </p:spPr>
      </p:cxnSp>
      <p:cxnSp>
        <p:nvCxnSpPr>
          <p:cNvPr id="458" name="Shape 458"/>
          <p:cNvCxnSpPr/>
          <p:nvPr/>
        </p:nvCxnSpPr>
        <p:spPr>
          <a:xfrm rot="10800000">
            <a:off x="5051779" y="4152070"/>
            <a:ext cx="2277938" cy="758597"/>
          </a:xfrm>
          <a:prstGeom prst="straightConnector1">
            <a:avLst/>
          </a:prstGeom>
          <a:noFill/>
          <a:ln w="50800" cap="flat">
            <a:solidFill>
              <a:srgbClr val="FFC000"/>
            </a:solidFill>
            <a:prstDash val="solid"/>
            <a:round/>
            <a:headEnd type="none" w="med" len="med"/>
            <a:tailEnd type="stealth" w="lg" len="lg"/>
          </a:ln>
        </p:spPr>
      </p:cxnSp>
      <p:cxnSp>
        <p:nvCxnSpPr>
          <p:cNvPr id="459" name="Shape 459"/>
          <p:cNvCxnSpPr/>
          <p:nvPr/>
        </p:nvCxnSpPr>
        <p:spPr>
          <a:xfrm>
            <a:off x="1636888" y="2442552"/>
            <a:ext cx="2032000" cy="1167959"/>
          </a:xfrm>
          <a:prstGeom prst="straightConnector1">
            <a:avLst/>
          </a:prstGeom>
          <a:noFill/>
          <a:ln w="50800" cap="flat">
            <a:solidFill>
              <a:srgbClr val="FFC000"/>
            </a:solidFill>
            <a:prstDash val="solid"/>
            <a:round/>
            <a:headEnd type="none" w="med" len="med"/>
            <a:tailEnd type="stealth" w="lg" len="lg"/>
          </a:ln>
        </p:spPr>
      </p:cxn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
        <p:nvSpPr>
          <p:cNvPr id="465" name="Shape 465"/>
          <p:cNvSpPr/>
          <p:nvPr/>
        </p:nvSpPr>
        <p:spPr>
          <a:xfrm>
            <a:off x="727074" y="1796769"/>
            <a:ext cx="7688263" cy="4572000"/>
          </a:xfrm>
          <a:prstGeom prst="upArrow">
            <a:avLst>
              <a:gd name="adj1" fmla="val 94833"/>
              <a:gd name="adj2" fmla="val 48264"/>
            </a:avLst>
          </a:prstGeom>
          <a:gradFill>
            <a:gsLst>
              <a:gs pos="0">
                <a:srgbClr val="003399">
                  <a:alpha val="60000"/>
                </a:srgbClr>
              </a:gs>
              <a:gs pos="100000">
                <a:srgbClr val="D5DDEE">
                  <a:alpha val="0"/>
                </a:srgbClr>
              </a:gs>
            </a:gsLst>
            <a:lin ang="5400000" scaled="0"/>
          </a:gradFill>
          <a:ln>
            <a:noFill/>
          </a:ln>
        </p:spPr>
        <p:txBody>
          <a:bodyPr lIns="91425" tIns="45700" rIns="91425" bIns="45700" anchor="ctr" anchorCtr="0">
            <a:noAutofit/>
          </a:bodyPr>
          <a:lstStyle/>
          <a:p>
            <a:endParaRPr/>
          </a:p>
        </p:txBody>
      </p:sp>
      <p:sp>
        <p:nvSpPr>
          <p:cNvPr id="466" name="Shape 466"/>
          <p:cNvSpPr txBox="1">
            <a:spLocks noGrp="1"/>
          </p:cNvSpPr>
          <p:nvPr>
            <p:ph type="title"/>
          </p:nvPr>
        </p:nvSpPr>
        <p:spPr>
          <a:xfrm>
            <a:off x="0" y="0"/>
            <a:ext cx="9144000" cy="1100137"/>
          </a:xfrm>
          <a:prstGeom prst="rect">
            <a:avLst/>
          </a:prstGeom>
          <a:solidFill>
            <a:srgbClr val="003399"/>
          </a:solidFill>
          <a:ln>
            <a:noFill/>
          </a:ln>
        </p:spPr>
        <p:txBody>
          <a:bodyPr lIns="91425" tIns="45700" rIns="91425" bIns="45700" anchor="ctr" anchorCtr="0">
            <a:noAutofit/>
          </a:bodyPr>
          <a:lstStyle/>
          <a:p>
            <a:pPr marL="287338" marR="0" lvl="0" indent="-7938" algn="l" rtl="0">
              <a:lnSpc>
                <a:spcPct val="90000"/>
              </a:lnSpc>
              <a:spcBef>
                <a:spcPts val="0"/>
              </a:spcBef>
              <a:spcAft>
                <a:spcPts val="0"/>
              </a:spcAft>
              <a:buSzPct val="25000"/>
              <a:buNone/>
            </a:pPr>
            <a:r>
              <a:rPr lang="en" sz="3600" b="1" i="0" u="none" strike="noStrike" cap="none" baseline="0">
                <a:solidFill>
                  <a:schemeClr val="lt1"/>
                </a:solidFill>
                <a:latin typeface="Arial"/>
                <a:ea typeface="Arial"/>
                <a:cs typeface="Arial"/>
                <a:sym typeface="Arial"/>
              </a:rPr>
              <a:t>People loved it.</a:t>
            </a:r>
          </a:p>
        </p:txBody>
      </p:sp>
      <p:sp>
        <p:nvSpPr>
          <p:cNvPr id="467" name="Shape 467"/>
          <p:cNvSpPr/>
          <p:nvPr/>
        </p:nvSpPr>
        <p:spPr>
          <a:xfrm>
            <a:off x="219696" y="2409226"/>
            <a:ext cx="2523502" cy="1629373"/>
          </a:xfrm>
          <a:prstGeom prst="rect">
            <a:avLst/>
          </a:prstGeom>
          <a:blipFill>
            <a:blip r:embed="rId3"/>
            <a:stretch>
              <a:fillRect/>
            </a:stretch>
          </a:blipFill>
        </p:spPr>
      </p:sp>
      <p:sp>
        <p:nvSpPr>
          <p:cNvPr id="468" name="Shape 468"/>
          <p:cNvSpPr/>
          <p:nvPr/>
        </p:nvSpPr>
        <p:spPr>
          <a:xfrm>
            <a:off x="118106" y="1139054"/>
            <a:ext cx="2441750" cy="1196623"/>
          </a:xfrm>
          <a:prstGeom prst="wedgeRoundRectCallout">
            <a:avLst>
              <a:gd name="adj1" fmla="val -20833"/>
              <a:gd name="adj2" fmla="val 62500"/>
              <a:gd name="adj3" fmla="val 0"/>
            </a:avLst>
          </a:prstGeom>
          <a:solidFill>
            <a:schemeClr val="dk2"/>
          </a:solidFill>
          <a:ln w="9525" cap="flat">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400" b="0" i="0" u="none" strike="noStrike" cap="none" baseline="0">
                <a:solidFill>
                  <a:schemeClr val="lt2"/>
                </a:solidFill>
                <a:latin typeface="Arial"/>
                <a:ea typeface="Arial"/>
                <a:cs typeface="Arial"/>
                <a:sym typeface="Arial"/>
              </a:rPr>
              <a:t>Hey Bill, can you hook us up to the internet too?</a:t>
            </a:r>
          </a:p>
        </p:txBody>
      </p:sp>
      <p:sp>
        <p:nvSpPr>
          <p:cNvPr id="469" name="Shape 469"/>
          <p:cNvSpPr/>
          <p:nvPr/>
        </p:nvSpPr>
        <p:spPr>
          <a:xfrm>
            <a:off x="3858260" y="1485523"/>
            <a:ext cx="1440176" cy="1149261"/>
          </a:xfrm>
          <a:prstGeom prst="rect">
            <a:avLst/>
          </a:prstGeom>
          <a:blipFill>
            <a:blip r:embed="rId4"/>
            <a:stretch>
              <a:fillRect/>
            </a:stretch>
          </a:blipFill>
        </p:spPr>
      </p:sp>
      <p:sp>
        <p:nvSpPr>
          <p:cNvPr id="470" name="Shape 470"/>
          <p:cNvSpPr/>
          <p:nvPr/>
        </p:nvSpPr>
        <p:spPr>
          <a:xfrm>
            <a:off x="4010660" y="2933508"/>
            <a:ext cx="1440176" cy="1149261"/>
          </a:xfrm>
          <a:prstGeom prst="rect">
            <a:avLst/>
          </a:prstGeom>
          <a:blipFill>
            <a:blip r:embed="rId4"/>
            <a:stretch>
              <a:fillRect/>
            </a:stretch>
          </a:blipFill>
        </p:spPr>
      </p:sp>
      <p:sp>
        <p:nvSpPr>
          <p:cNvPr id="471" name="Shape 471"/>
          <p:cNvSpPr/>
          <p:nvPr/>
        </p:nvSpPr>
        <p:spPr>
          <a:xfrm>
            <a:off x="4163058" y="4381492"/>
            <a:ext cx="1440176" cy="1149261"/>
          </a:xfrm>
          <a:prstGeom prst="rect">
            <a:avLst/>
          </a:prstGeom>
          <a:blipFill>
            <a:blip r:embed="rId4"/>
            <a:stretch>
              <a:fillRect/>
            </a:stretch>
          </a:blipFill>
        </p:spPr>
      </p:sp>
      <p:sp>
        <p:nvSpPr>
          <p:cNvPr id="472" name="Shape 472"/>
          <p:cNvSpPr/>
          <p:nvPr/>
        </p:nvSpPr>
        <p:spPr>
          <a:xfrm>
            <a:off x="1839767" y="4898230"/>
            <a:ext cx="1440176" cy="1149261"/>
          </a:xfrm>
          <a:prstGeom prst="rect">
            <a:avLst/>
          </a:prstGeom>
          <a:blipFill>
            <a:blip r:embed="rId4"/>
            <a:stretch>
              <a:fillRect/>
            </a:stretch>
          </a:blipFill>
        </p:spPr>
      </p:sp>
      <p:sp>
        <p:nvSpPr>
          <p:cNvPr id="473" name="Shape 473"/>
          <p:cNvSpPr/>
          <p:nvPr/>
        </p:nvSpPr>
        <p:spPr>
          <a:xfrm>
            <a:off x="6455883" y="4381492"/>
            <a:ext cx="1570839" cy="1622833"/>
          </a:xfrm>
          <a:prstGeom prst="rect">
            <a:avLst/>
          </a:prstGeom>
          <a:blipFill>
            <a:blip r:embed="rId5"/>
            <a:stretch>
              <a:fillRect/>
            </a:stretch>
          </a:blipFill>
        </p:spPr>
      </p:sp>
      <p:sp>
        <p:nvSpPr>
          <p:cNvPr id="474" name="Shape 474"/>
          <p:cNvSpPr/>
          <p:nvPr/>
        </p:nvSpPr>
        <p:spPr>
          <a:xfrm>
            <a:off x="7094861" y="2516621"/>
            <a:ext cx="1628947" cy="1592958"/>
          </a:xfrm>
          <a:prstGeom prst="cloudCallout">
            <a:avLst>
              <a:gd name="adj1" fmla="val -20833"/>
              <a:gd name="adj2" fmla="val 62500"/>
            </a:avLst>
          </a:prstGeom>
          <a:solidFill>
            <a:schemeClr val="dk2"/>
          </a:solidFill>
          <a:ln w="9525" cap="flat">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800" b="0" i="0" u="none" strike="noStrike" cap="none" baseline="0">
                <a:solidFill>
                  <a:schemeClr val="lt2"/>
                </a:solidFill>
                <a:latin typeface="Arial"/>
                <a:ea typeface="Arial"/>
                <a:cs typeface="Arial"/>
                <a:sym typeface="Arial"/>
              </a:rPr>
              <a:t>This will be a piece of cake.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fade">
                                      <p:cBhvr>
                                        <p:cTn id="7" dur="5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grpSp>
        <p:nvGrpSpPr>
          <p:cNvPr id="480" name="Shape 480"/>
          <p:cNvGrpSpPr/>
          <p:nvPr/>
        </p:nvGrpSpPr>
        <p:grpSpPr>
          <a:xfrm>
            <a:off x="3127324" y="2875400"/>
            <a:ext cx="3233979" cy="2231549"/>
            <a:chOff x="1300" y="0"/>
            <a:chExt cx="2997400" cy="2998125"/>
          </a:xfrm>
        </p:grpSpPr>
        <p:sp>
          <p:nvSpPr>
            <p:cNvPr id="481" name="Shape 481"/>
            <p:cNvSpPr/>
            <p:nvPr/>
          </p:nvSpPr>
          <p:spPr>
            <a:xfrm>
              <a:off x="1306200" y="0"/>
              <a:ext cx="443700" cy="752850"/>
            </a:xfrm>
            <a:custGeom>
              <a:avLst/>
              <a:gdLst/>
              <a:ahLst/>
              <a:cxnLst/>
              <a:rect l="0" t="0" r="0" b="0"/>
              <a:pathLst>
                <a:path w="17748" h="30114" extrusionOk="0">
                  <a:moveTo>
                    <a:pt x="4803" y="14754"/>
                  </a:moveTo>
                  <a:lnTo>
                    <a:pt x="5847" y="10593"/>
                  </a:lnTo>
                  <a:lnTo>
                    <a:pt x="7256" y="7264"/>
                  </a:lnTo>
                  <a:lnTo>
                    <a:pt x="8509" y="3253"/>
                  </a:lnTo>
                  <a:lnTo>
                    <a:pt x="10545" y="984"/>
                  </a:lnTo>
                  <a:lnTo>
                    <a:pt x="12319" y="0"/>
                  </a:lnTo>
                  <a:lnTo>
                    <a:pt x="14355" y="227"/>
                  </a:lnTo>
                  <a:lnTo>
                    <a:pt x="15712" y="1967"/>
                  </a:lnTo>
                  <a:lnTo>
                    <a:pt x="17226" y="5523"/>
                  </a:lnTo>
                  <a:lnTo>
                    <a:pt x="17748" y="9760"/>
                  </a:lnTo>
                  <a:lnTo>
                    <a:pt x="17539" y="13619"/>
                  </a:lnTo>
                  <a:lnTo>
                    <a:pt x="16182" y="18613"/>
                  </a:lnTo>
                  <a:lnTo>
                    <a:pt x="14407" y="22396"/>
                  </a:lnTo>
                  <a:lnTo>
                    <a:pt x="12424" y="25952"/>
                  </a:lnTo>
                  <a:lnTo>
                    <a:pt x="10075" y="28752"/>
                  </a:lnTo>
                  <a:lnTo>
                    <a:pt x="7882" y="30113"/>
                  </a:lnTo>
                  <a:lnTo>
                    <a:pt x="6682" y="29584"/>
                  </a:lnTo>
                  <a:lnTo>
                    <a:pt x="5273" y="26330"/>
                  </a:lnTo>
                  <a:lnTo>
                    <a:pt x="4646" y="21488"/>
                  </a:lnTo>
                  <a:lnTo>
                    <a:pt x="784" y="23153"/>
                  </a:lnTo>
                  <a:lnTo>
                    <a:pt x="1" y="22547"/>
                  </a:lnTo>
                  <a:lnTo>
                    <a:pt x="314" y="20504"/>
                  </a:lnTo>
                  <a:lnTo>
                    <a:pt x="4385" y="18689"/>
                  </a:lnTo>
                  <a:close/>
                </a:path>
              </a:pathLst>
            </a:custGeom>
            <a:solidFill>
              <a:srgbClr val="000000"/>
            </a:solidFill>
            <a:ln>
              <a:noFill/>
            </a:ln>
          </p:spPr>
          <p:txBody>
            <a:bodyPr lIns="91425" tIns="91425" rIns="91425" bIns="91425" anchor="ctr" anchorCtr="0">
              <a:noAutofit/>
            </a:bodyPr>
            <a:lstStyle/>
            <a:p>
              <a:endParaRPr/>
            </a:p>
          </p:txBody>
        </p:sp>
        <p:sp>
          <p:nvSpPr>
            <p:cNvPr id="482" name="Shape 482"/>
            <p:cNvSpPr/>
            <p:nvPr/>
          </p:nvSpPr>
          <p:spPr>
            <a:xfrm>
              <a:off x="1317950" y="824700"/>
              <a:ext cx="339300" cy="1013900"/>
            </a:xfrm>
            <a:custGeom>
              <a:avLst/>
              <a:gdLst/>
              <a:ahLst/>
              <a:cxnLst/>
              <a:rect l="0" t="0" r="0" b="0"/>
              <a:pathLst>
                <a:path w="13572" h="40556" extrusionOk="0">
                  <a:moveTo>
                    <a:pt x="3811" y="3405"/>
                  </a:moveTo>
                  <a:lnTo>
                    <a:pt x="5742" y="909"/>
                  </a:lnTo>
                  <a:lnTo>
                    <a:pt x="8717" y="1"/>
                  </a:lnTo>
                  <a:lnTo>
                    <a:pt x="11223" y="606"/>
                  </a:lnTo>
                  <a:lnTo>
                    <a:pt x="13154" y="3103"/>
                  </a:lnTo>
                  <a:lnTo>
                    <a:pt x="13572" y="4919"/>
                  </a:lnTo>
                  <a:lnTo>
                    <a:pt x="13572" y="7340"/>
                  </a:lnTo>
                  <a:lnTo>
                    <a:pt x="12737" y="9534"/>
                  </a:lnTo>
                  <a:lnTo>
                    <a:pt x="11223" y="13242"/>
                  </a:lnTo>
                  <a:lnTo>
                    <a:pt x="10596" y="17479"/>
                  </a:lnTo>
                  <a:lnTo>
                    <a:pt x="10388" y="21186"/>
                  </a:lnTo>
                  <a:lnTo>
                    <a:pt x="11014" y="25196"/>
                  </a:lnTo>
                  <a:lnTo>
                    <a:pt x="12737" y="28904"/>
                  </a:lnTo>
                  <a:lnTo>
                    <a:pt x="13363" y="32535"/>
                  </a:lnTo>
                  <a:lnTo>
                    <a:pt x="13154" y="35940"/>
                  </a:lnTo>
                  <a:lnTo>
                    <a:pt x="11849" y="38740"/>
                  </a:lnTo>
                  <a:lnTo>
                    <a:pt x="10179" y="40253"/>
                  </a:lnTo>
                  <a:lnTo>
                    <a:pt x="8039" y="40556"/>
                  </a:lnTo>
                  <a:lnTo>
                    <a:pt x="5533" y="40556"/>
                  </a:lnTo>
                  <a:lnTo>
                    <a:pt x="3602" y="39042"/>
                  </a:lnTo>
                  <a:lnTo>
                    <a:pt x="1671" y="34427"/>
                  </a:lnTo>
                  <a:lnTo>
                    <a:pt x="418" y="30417"/>
                  </a:lnTo>
                  <a:lnTo>
                    <a:pt x="1" y="24288"/>
                  </a:lnTo>
                  <a:lnTo>
                    <a:pt x="418" y="18765"/>
                  </a:lnTo>
                  <a:lnTo>
                    <a:pt x="1253" y="12939"/>
                  </a:lnTo>
                  <a:lnTo>
                    <a:pt x="2558" y="7037"/>
                  </a:lnTo>
                  <a:close/>
                </a:path>
              </a:pathLst>
            </a:custGeom>
            <a:solidFill>
              <a:srgbClr val="000000"/>
            </a:solidFill>
            <a:ln>
              <a:noFill/>
            </a:ln>
          </p:spPr>
          <p:txBody>
            <a:bodyPr lIns="91425" tIns="91425" rIns="91425" bIns="91425" anchor="ctr" anchorCtr="0">
              <a:noAutofit/>
            </a:bodyPr>
            <a:lstStyle/>
            <a:p>
              <a:endParaRPr/>
            </a:p>
          </p:txBody>
        </p:sp>
        <p:sp>
          <p:nvSpPr>
            <p:cNvPr id="483" name="Shape 483"/>
            <p:cNvSpPr/>
            <p:nvPr/>
          </p:nvSpPr>
          <p:spPr>
            <a:xfrm>
              <a:off x="927775" y="872000"/>
              <a:ext cx="524600" cy="919300"/>
            </a:xfrm>
            <a:custGeom>
              <a:avLst/>
              <a:gdLst/>
              <a:ahLst/>
              <a:cxnLst/>
              <a:rect l="0" t="0" r="0" b="0"/>
              <a:pathLst>
                <a:path w="20984" h="36772" extrusionOk="0">
                  <a:moveTo>
                    <a:pt x="14772" y="9836"/>
                  </a:moveTo>
                  <a:lnTo>
                    <a:pt x="17226" y="1967"/>
                  </a:lnTo>
                  <a:lnTo>
                    <a:pt x="17800" y="606"/>
                  </a:lnTo>
                  <a:lnTo>
                    <a:pt x="19209" y="0"/>
                  </a:lnTo>
                  <a:lnTo>
                    <a:pt x="20514" y="1286"/>
                  </a:lnTo>
                  <a:lnTo>
                    <a:pt x="20984" y="2951"/>
                  </a:lnTo>
                  <a:lnTo>
                    <a:pt x="20566" y="4691"/>
                  </a:lnTo>
                  <a:lnTo>
                    <a:pt x="15869" y="12863"/>
                  </a:lnTo>
                  <a:lnTo>
                    <a:pt x="13259" y="18764"/>
                  </a:lnTo>
                  <a:lnTo>
                    <a:pt x="10388" y="24590"/>
                  </a:lnTo>
                  <a:lnTo>
                    <a:pt x="7204" y="29735"/>
                  </a:lnTo>
                  <a:lnTo>
                    <a:pt x="6682" y="32081"/>
                  </a:lnTo>
                  <a:lnTo>
                    <a:pt x="7204" y="32838"/>
                  </a:lnTo>
                  <a:lnTo>
                    <a:pt x="1462" y="36091"/>
                  </a:lnTo>
                  <a:lnTo>
                    <a:pt x="523" y="36772"/>
                  </a:lnTo>
                  <a:lnTo>
                    <a:pt x="1" y="33821"/>
                  </a:lnTo>
                  <a:lnTo>
                    <a:pt x="2089" y="32838"/>
                  </a:lnTo>
                  <a:lnTo>
                    <a:pt x="4020" y="31097"/>
                  </a:lnTo>
                  <a:lnTo>
                    <a:pt x="5273" y="29584"/>
                  </a:lnTo>
                  <a:lnTo>
                    <a:pt x="7152" y="26558"/>
                  </a:lnTo>
                  <a:lnTo>
                    <a:pt x="10075" y="20126"/>
                  </a:lnTo>
                  <a:lnTo>
                    <a:pt x="12528" y="14225"/>
                  </a:lnTo>
                  <a:close/>
                </a:path>
              </a:pathLst>
            </a:custGeom>
            <a:solidFill>
              <a:srgbClr val="000000"/>
            </a:solidFill>
            <a:ln>
              <a:noFill/>
            </a:ln>
          </p:spPr>
          <p:txBody>
            <a:bodyPr lIns="91425" tIns="91425" rIns="91425" bIns="91425" anchor="ctr" anchorCtr="0">
              <a:noAutofit/>
            </a:bodyPr>
            <a:lstStyle/>
            <a:p>
              <a:endParaRPr/>
            </a:p>
          </p:txBody>
        </p:sp>
        <p:sp>
          <p:nvSpPr>
            <p:cNvPr id="484" name="Shape 484"/>
            <p:cNvSpPr/>
            <p:nvPr/>
          </p:nvSpPr>
          <p:spPr>
            <a:xfrm>
              <a:off x="1588075" y="854975"/>
              <a:ext cx="375825" cy="915525"/>
            </a:xfrm>
            <a:custGeom>
              <a:avLst/>
              <a:gdLst/>
              <a:ahLst/>
              <a:cxnLst/>
              <a:rect l="0" t="0" r="0" b="0"/>
              <a:pathLst>
                <a:path w="15033" h="36621" extrusionOk="0">
                  <a:moveTo>
                    <a:pt x="0" y="1892"/>
                  </a:moveTo>
                  <a:lnTo>
                    <a:pt x="209" y="379"/>
                  </a:lnTo>
                  <a:lnTo>
                    <a:pt x="2558" y="0"/>
                  </a:lnTo>
                  <a:lnTo>
                    <a:pt x="3811" y="1589"/>
                  </a:lnTo>
                  <a:lnTo>
                    <a:pt x="5742" y="5599"/>
                  </a:lnTo>
                  <a:lnTo>
                    <a:pt x="8247" y="10820"/>
                  </a:lnTo>
                  <a:lnTo>
                    <a:pt x="10596" y="14452"/>
                  </a:lnTo>
                  <a:lnTo>
                    <a:pt x="14824" y="21261"/>
                  </a:lnTo>
                  <a:lnTo>
                    <a:pt x="15033" y="22775"/>
                  </a:lnTo>
                  <a:lnTo>
                    <a:pt x="14198" y="23682"/>
                  </a:lnTo>
                  <a:lnTo>
                    <a:pt x="12058" y="24893"/>
                  </a:lnTo>
                  <a:lnTo>
                    <a:pt x="9082" y="25801"/>
                  </a:lnTo>
                  <a:lnTo>
                    <a:pt x="5481" y="26104"/>
                  </a:lnTo>
                  <a:lnTo>
                    <a:pt x="4228" y="26482"/>
                  </a:lnTo>
                  <a:lnTo>
                    <a:pt x="3811" y="27693"/>
                  </a:lnTo>
                  <a:lnTo>
                    <a:pt x="4646" y="29811"/>
                  </a:lnTo>
                  <a:lnTo>
                    <a:pt x="7621" y="33519"/>
                  </a:lnTo>
                  <a:lnTo>
                    <a:pt x="9761" y="34426"/>
                  </a:lnTo>
                  <a:lnTo>
                    <a:pt x="10179" y="35637"/>
                  </a:lnTo>
                  <a:lnTo>
                    <a:pt x="9291" y="36621"/>
                  </a:lnTo>
                  <a:lnTo>
                    <a:pt x="7412" y="36621"/>
                  </a:lnTo>
                  <a:lnTo>
                    <a:pt x="4855" y="34426"/>
                  </a:lnTo>
                  <a:lnTo>
                    <a:pt x="2767" y="31324"/>
                  </a:lnTo>
                  <a:lnTo>
                    <a:pt x="1462" y="28600"/>
                  </a:lnTo>
                  <a:lnTo>
                    <a:pt x="1462" y="26482"/>
                  </a:lnTo>
                  <a:lnTo>
                    <a:pt x="2349" y="24893"/>
                  </a:lnTo>
                  <a:lnTo>
                    <a:pt x="3602" y="24288"/>
                  </a:lnTo>
                  <a:lnTo>
                    <a:pt x="5481" y="23985"/>
                  </a:lnTo>
                  <a:lnTo>
                    <a:pt x="7621" y="23985"/>
                  </a:lnTo>
                  <a:lnTo>
                    <a:pt x="10179" y="23380"/>
                  </a:lnTo>
                  <a:lnTo>
                    <a:pt x="11431" y="22775"/>
                  </a:lnTo>
                  <a:lnTo>
                    <a:pt x="12058" y="21867"/>
                  </a:lnTo>
                  <a:lnTo>
                    <a:pt x="11849" y="20883"/>
                  </a:lnTo>
                  <a:lnTo>
                    <a:pt x="9970" y="18462"/>
                  </a:lnTo>
                  <a:lnTo>
                    <a:pt x="6995" y="14149"/>
                  </a:lnTo>
                  <a:lnTo>
                    <a:pt x="4228" y="10442"/>
                  </a:lnTo>
                  <a:lnTo>
                    <a:pt x="1253" y="6507"/>
                  </a:lnTo>
                  <a:lnTo>
                    <a:pt x="209" y="3708"/>
                  </a:lnTo>
                  <a:close/>
                </a:path>
              </a:pathLst>
            </a:custGeom>
            <a:solidFill>
              <a:srgbClr val="000000"/>
            </a:solidFill>
            <a:ln>
              <a:noFill/>
            </a:ln>
          </p:spPr>
          <p:txBody>
            <a:bodyPr lIns="91425" tIns="91425" rIns="91425" bIns="91425" anchor="ctr" anchorCtr="0">
              <a:noAutofit/>
            </a:bodyPr>
            <a:lstStyle/>
            <a:p>
              <a:endParaRPr/>
            </a:p>
          </p:txBody>
        </p:sp>
        <p:sp>
          <p:nvSpPr>
            <p:cNvPr id="485" name="Shape 485"/>
            <p:cNvSpPr/>
            <p:nvPr/>
          </p:nvSpPr>
          <p:spPr>
            <a:xfrm>
              <a:off x="1342750" y="1624825"/>
              <a:ext cx="408450" cy="1373300"/>
            </a:xfrm>
            <a:custGeom>
              <a:avLst/>
              <a:gdLst/>
              <a:ahLst/>
              <a:cxnLst/>
              <a:rect l="0" t="0" r="0" b="0"/>
              <a:pathLst>
                <a:path w="16338" h="54932" extrusionOk="0">
                  <a:moveTo>
                    <a:pt x="8091" y="1"/>
                  </a:moveTo>
                  <a:lnTo>
                    <a:pt x="10440" y="606"/>
                  </a:lnTo>
                  <a:lnTo>
                    <a:pt x="11484" y="3103"/>
                  </a:lnTo>
                  <a:lnTo>
                    <a:pt x="11275" y="8929"/>
                  </a:lnTo>
                  <a:lnTo>
                    <a:pt x="10857" y="15057"/>
                  </a:lnTo>
                  <a:lnTo>
                    <a:pt x="10857" y="21489"/>
                  </a:lnTo>
                  <a:lnTo>
                    <a:pt x="12945" y="29131"/>
                  </a:lnTo>
                  <a:lnTo>
                    <a:pt x="14668" y="34654"/>
                  </a:lnTo>
                  <a:lnTo>
                    <a:pt x="15503" y="40177"/>
                  </a:lnTo>
                  <a:lnTo>
                    <a:pt x="15294" y="45095"/>
                  </a:lnTo>
                  <a:lnTo>
                    <a:pt x="15294" y="46987"/>
                  </a:lnTo>
                  <a:lnTo>
                    <a:pt x="16129" y="48803"/>
                  </a:lnTo>
                  <a:lnTo>
                    <a:pt x="16338" y="50619"/>
                  </a:lnTo>
                  <a:lnTo>
                    <a:pt x="15711" y="51527"/>
                  </a:lnTo>
                  <a:lnTo>
                    <a:pt x="14041" y="50921"/>
                  </a:lnTo>
                  <a:lnTo>
                    <a:pt x="10857" y="50316"/>
                  </a:lnTo>
                  <a:lnTo>
                    <a:pt x="7047" y="51527"/>
                  </a:lnTo>
                  <a:lnTo>
                    <a:pt x="4489" y="53721"/>
                  </a:lnTo>
                  <a:lnTo>
                    <a:pt x="3184" y="54931"/>
                  </a:lnTo>
                  <a:lnTo>
                    <a:pt x="1932" y="54931"/>
                  </a:lnTo>
                  <a:lnTo>
                    <a:pt x="0" y="50921"/>
                  </a:lnTo>
                  <a:lnTo>
                    <a:pt x="261" y="50316"/>
                  </a:lnTo>
                  <a:lnTo>
                    <a:pt x="4072" y="48500"/>
                  </a:lnTo>
                  <a:lnTo>
                    <a:pt x="8508" y="47592"/>
                  </a:lnTo>
                  <a:lnTo>
                    <a:pt x="11692" y="47289"/>
                  </a:lnTo>
                  <a:lnTo>
                    <a:pt x="13624" y="47289"/>
                  </a:lnTo>
                  <a:lnTo>
                    <a:pt x="14041" y="45398"/>
                  </a:lnTo>
                  <a:lnTo>
                    <a:pt x="13415" y="40177"/>
                  </a:lnTo>
                  <a:lnTo>
                    <a:pt x="11901" y="34654"/>
                  </a:lnTo>
                  <a:lnTo>
                    <a:pt x="9552" y="27617"/>
                  </a:lnTo>
                  <a:lnTo>
                    <a:pt x="7673" y="21489"/>
                  </a:lnTo>
                  <a:lnTo>
                    <a:pt x="6838" y="15965"/>
                  </a:lnTo>
                  <a:lnTo>
                    <a:pt x="6629" y="9837"/>
                  </a:lnTo>
                  <a:lnTo>
                    <a:pt x="6629" y="4011"/>
                  </a:lnTo>
                  <a:lnTo>
                    <a:pt x="7464" y="1514"/>
                  </a:lnTo>
                  <a:close/>
                </a:path>
              </a:pathLst>
            </a:custGeom>
            <a:solidFill>
              <a:srgbClr val="000000"/>
            </a:solidFill>
            <a:ln>
              <a:noFill/>
            </a:ln>
          </p:spPr>
          <p:txBody>
            <a:bodyPr lIns="91425" tIns="91425" rIns="91425" bIns="91425" anchor="ctr" anchorCtr="0">
              <a:noAutofit/>
            </a:bodyPr>
            <a:lstStyle/>
            <a:p>
              <a:endParaRPr/>
            </a:p>
          </p:txBody>
        </p:sp>
        <p:sp>
          <p:nvSpPr>
            <p:cNvPr id="486" name="Shape 486"/>
            <p:cNvSpPr/>
            <p:nvPr/>
          </p:nvSpPr>
          <p:spPr>
            <a:xfrm>
              <a:off x="1143100" y="1660775"/>
              <a:ext cx="339300" cy="1146300"/>
            </a:xfrm>
            <a:custGeom>
              <a:avLst/>
              <a:gdLst/>
              <a:ahLst/>
              <a:cxnLst/>
              <a:rect l="0" t="0" r="0" b="0"/>
              <a:pathLst>
                <a:path w="13572" h="45852" extrusionOk="0">
                  <a:moveTo>
                    <a:pt x="10179" y="0"/>
                  </a:moveTo>
                  <a:lnTo>
                    <a:pt x="12110" y="0"/>
                  </a:lnTo>
                  <a:lnTo>
                    <a:pt x="12736" y="1892"/>
                  </a:lnTo>
                  <a:lnTo>
                    <a:pt x="13154" y="5902"/>
                  </a:lnTo>
                  <a:lnTo>
                    <a:pt x="12736" y="10139"/>
                  </a:lnTo>
                  <a:lnTo>
                    <a:pt x="11640" y="18764"/>
                  </a:lnTo>
                  <a:lnTo>
                    <a:pt x="11849" y="22472"/>
                  </a:lnTo>
                  <a:lnTo>
                    <a:pt x="13154" y="29811"/>
                  </a:lnTo>
                  <a:lnTo>
                    <a:pt x="13571" y="35032"/>
                  </a:lnTo>
                  <a:lnTo>
                    <a:pt x="13571" y="39042"/>
                  </a:lnTo>
                  <a:lnTo>
                    <a:pt x="12945" y="39950"/>
                  </a:lnTo>
                  <a:lnTo>
                    <a:pt x="11014" y="40555"/>
                  </a:lnTo>
                  <a:lnTo>
                    <a:pt x="8456" y="41539"/>
                  </a:lnTo>
                  <a:lnTo>
                    <a:pt x="5951" y="43355"/>
                  </a:lnTo>
                  <a:lnTo>
                    <a:pt x="3393" y="45851"/>
                  </a:lnTo>
                  <a:lnTo>
                    <a:pt x="2349" y="45851"/>
                  </a:lnTo>
                  <a:lnTo>
                    <a:pt x="0" y="43052"/>
                  </a:lnTo>
                  <a:lnTo>
                    <a:pt x="209" y="41841"/>
                  </a:lnTo>
                  <a:lnTo>
                    <a:pt x="3184" y="39950"/>
                  </a:lnTo>
                  <a:lnTo>
                    <a:pt x="8247" y="38134"/>
                  </a:lnTo>
                  <a:lnTo>
                    <a:pt x="10596" y="36923"/>
                  </a:lnTo>
                  <a:lnTo>
                    <a:pt x="11014" y="35713"/>
                  </a:lnTo>
                  <a:lnTo>
                    <a:pt x="11014" y="30416"/>
                  </a:lnTo>
                  <a:lnTo>
                    <a:pt x="10179" y="23682"/>
                  </a:lnTo>
                  <a:lnTo>
                    <a:pt x="9761" y="19370"/>
                  </a:lnTo>
                  <a:lnTo>
                    <a:pt x="9343" y="12636"/>
                  </a:lnTo>
                  <a:lnTo>
                    <a:pt x="9135" y="5297"/>
                  </a:lnTo>
                  <a:lnTo>
                    <a:pt x="9343" y="1892"/>
                  </a:lnTo>
                  <a:close/>
                </a:path>
              </a:pathLst>
            </a:custGeom>
            <a:solidFill>
              <a:srgbClr val="000000"/>
            </a:solidFill>
            <a:ln>
              <a:noFill/>
            </a:ln>
          </p:spPr>
          <p:txBody>
            <a:bodyPr lIns="91425" tIns="91425" rIns="91425" bIns="91425" anchor="ctr" anchorCtr="0">
              <a:noAutofit/>
            </a:bodyPr>
            <a:lstStyle/>
            <a:p>
              <a:endParaRPr/>
            </a:p>
          </p:txBody>
        </p:sp>
        <p:sp>
          <p:nvSpPr>
            <p:cNvPr id="487" name="Shape 487"/>
            <p:cNvSpPr/>
            <p:nvPr/>
          </p:nvSpPr>
          <p:spPr>
            <a:xfrm>
              <a:off x="2800325" y="1273000"/>
              <a:ext cx="198375" cy="302675"/>
            </a:xfrm>
            <a:custGeom>
              <a:avLst/>
              <a:gdLst/>
              <a:ahLst/>
              <a:cxnLst/>
              <a:rect l="0" t="0" r="0" b="0"/>
              <a:pathLst>
                <a:path w="7935" h="12107" extrusionOk="0">
                  <a:moveTo>
                    <a:pt x="3968" y="1"/>
                  </a:moveTo>
                  <a:cubicBezTo>
                    <a:pt x="1777" y="1"/>
                    <a:pt x="1" y="2711"/>
                    <a:pt x="1" y="6054"/>
                  </a:cubicBezTo>
                  <a:cubicBezTo>
                    <a:pt x="1" y="9396"/>
                    <a:pt x="1777" y="12106"/>
                    <a:pt x="3968" y="12106"/>
                  </a:cubicBezTo>
                  <a:cubicBezTo>
                    <a:pt x="6159" y="12106"/>
                    <a:pt x="7935" y="9396"/>
                    <a:pt x="7935" y="6054"/>
                  </a:cubicBezTo>
                  <a:cubicBezTo>
                    <a:pt x="7935" y="2711"/>
                    <a:pt x="6159" y="1"/>
                    <a:pt x="3968"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88" name="Shape 488"/>
            <p:cNvSpPr/>
            <p:nvPr/>
          </p:nvSpPr>
          <p:spPr>
            <a:xfrm>
              <a:off x="2654175" y="1346775"/>
              <a:ext cx="246675" cy="372650"/>
            </a:xfrm>
            <a:custGeom>
              <a:avLst/>
              <a:gdLst/>
              <a:ahLst/>
              <a:cxnLst/>
              <a:rect l="0" t="0" r="0" b="0"/>
              <a:pathLst>
                <a:path w="9867" h="14906" extrusionOk="0">
                  <a:moveTo>
                    <a:pt x="4933" y="0"/>
                  </a:moveTo>
                  <a:cubicBezTo>
                    <a:pt x="2209" y="0"/>
                    <a:pt x="1" y="3337"/>
                    <a:pt x="1" y="7453"/>
                  </a:cubicBezTo>
                  <a:cubicBezTo>
                    <a:pt x="1" y="11569"/>
                    <a:pt x="2209" y="14906"/>
                    <a:pt x="4933" y="14906"/>
                  </a:cubicBezTo>
                  <a:cubicBezTo>
                    <a:pt x="7658" y="14906"/>
                    <a:pt x="9866" y="11569"/>
                    <a:pt x="9866" y="7453"/>
                  </a:cubicBezTo>
                  <a:cubicBezTo>
                    <a:pt x="9866" y="3337"/>
                    <a:pt x="7658" y="0"/>
                    <a:pt x="4933"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89" name="Shape 489"/>
            <p:cNvSpPr/>
            <p:nvPr/>
          </p:nvSpPr>
          <p:spPr>
            <a:xfrm>
              <a:off x="2750750" y="907925"/>
              <a:ext cx="199675" cy="300800"/>
            </a:xfrm>
            <a:custGeom>
              <a:avLst/>
              <a:gdLst/>
              <a:ahLst/>
              <a:cxnLst/>
              <a:rect l="0" t="0" r="0" b="0"/>
              <a:pathLst>
                <a:path w="7987" h="12032" extrusionOk="0">
                  <a:moveTo>
                    <a:pt x="3993" y="1"/>
                  </a:moveTo>
                  <a:cubicBezTo>
                    <a:pt x="1788" y="1"/>
                    <a:pt x="0" y="2694"/>
                    <a:pt x="0" y="6016"/>
                  </a:cubicBezTo>
                  <a:cubicBezTo>
                    <a:pt x="0" y="9338"/>
                    <a:pt x="1788" y="12031"/>
                    <a:pt x="3993" y="12031"/>
                  </a:cubicBezTo>
                  <a:cubicBezTo>
                    <a:pt x="6199" y="12031"/>
                    <a:pt x="7987" y="9338"/>
                    <a:pt x="7987" y="6016"/>
                  </a:cubicBezTo>
                  <a:cubicBezTo>
                    <a:pt x="7987" y="2694"/>
                    <a:pt x="6199" y="1"/>
                    <a:pt x="3993"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90" name="Shape 490"/>
            <p:cNvSpPr/>
            <p:nvPr/>
          </p:nvSpPr>
          <p:spPr>
            <a:xfrm>
              <a:off x="2605900" y="688500"/>
              <a:ext cx="249275" cy="376450"/>
            </a:xfrm>
            <a:custGeom>
              <a:avLst/>
              <a:gdLst/>
              <a:ahLst/>
              <a:cxnLst/>
              <a:rect l="0" t="0" r="0" b="0"/>
              <a:pathLst>
                <a:path w="9971" h="15058" extrusionOk="0">
                  <a:moveTo>
                    <a:pt x="4985" y="1"/>
                  </a:moveTo>
                  <a:cubicBezTo>
                    <a:pt x="2232" y="1"/>
                    <a:pt x="1" y="3372"/>
                    <a:pt x="1" y="7529"/>
                  </a:cubicBezTo>
                  <a:cubicBezTo>
                    <a:pt x="1" y="11687"/>
                    <a:pt x="2232" y="15058"/>
                    <a:pt x="4985" y="15058"/>
                  </a:cubicBezTo>
                  <a:cubicBezTo>
                    <a:pt x="7738" y="15058"/>
                    <a:pt x="9970" y="11687"/>
                    <a:pt x="9970" y="7529"/>
                  </a:cubicBezTo>
                  <a:cubicBezTo>
                    <a:pt x="9970" y="3372"/>
                    <a:pt x="7738" y="1"/>
                    <a:pt x="4985"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91" name="Shape 491"/>
            <p:cNvSpPr/>
            <p:nvPr/>
          </p:nvSpPr>
          <p:spPr>
            <a:xfrm>
              <a:off x="2759875" y="919275"/>
              <a:ext cx="165750" cy="582625"/>
            </a:xfrm>
            <a:custGeom>
              <a:avLst/>
              <a:gdLst/>
              <a:ahLst/>
              <a:cxnLst/>
              <a:rect l="0" t="0" r="0" b="0"/>
              <a:pathLst>
                <a:path w="6630" h="23305" extrusionOk="0">
                  <a:moveTo>
                    <a:pt x="6630" y="23153"/>
                  </a:moveTo>
                  <a:lnTo>
                    <a:pt x="3863" y="23305"/>
                  </a:lnTo>
                  <a:lnTo>
                    <a:pt x="1" y="1"/>
                  </a:lnTo>
                  <a:lnTo>
                    <a:pt x="4124" y="1817"/>
                  </a:lnTo>
                  <a:lnTo>
                    <a:pt x="4229" y="13242"/>
                  </a:lnTo>
                  <a:close/>
                </a:path>
              </a:pathLst>
            </a:custGeom>
            <a:solidFill>
              <a:srgbClr val="FFFFFF"/>
            </a:solidFill>
            <a:ln>
              <a:noFill/>
            </a:ln>
          </p:spPr>
          <p:txBody>
            <a:bodyPr lIns="91425" tIns="91425" rIns="91425" bIns="91425" anchor="ctr" anchorCtr="0">
              <a:noAutofit/>
            </a:bodyPr>
            <a:lstStyle/>
            <a:p>
              <a:endParaRPr/>
            </a:p>
          </p:txBody>
        </p:sp>
        <p:sp>
          <p:nvSpPr>
            <p:cNvPr id="492" name="Shape 492"/>
            <p:cNvSpPr/>
            <p:nvPr/>
          </p:nvSpPr>
          <p:spPr>
            <a:xfrm>
              <a:off x="2556325" y="981700"/>
              <a:ext cx="345825" cy="520200"/>
            </a:xfrm>
            <a:custGeom>
              <a:avLst/>
              <a:gdLst/>
              <a:ahLst/>
              <a:cxnLst/>
              <a:rect l="0" t="0" r="0" b="0"/>
              <a:pathLst>
                <a:path w="13833" h="20808" extrusionOk="0">
                  <a:moveTo>
                    <a:pt x="6916" y="1"/>
                  </a:moveTo>
                  <a:cubicBezTo>
                    <a:pt x="3097" y="1"/>
                    <a:pt x="0" y="4658"/>
                    <a:pt x="0" y="10404"/>
                  </a:cubicBezTo>
                  <a:cubicBezTo>
                    <a:pt x="0" y="16150"/>
                    <a:pt x="3097" y="20808"/>
                    <a:pt x="6916" y="20808"/>
                  </a:cubicBezTo>
                  <a:cubicBezTo>
                    <a:pt x="10736" y="20808"/>
                    <a:pt x="13832" y="16150"/>
                    <a:pt x="13832" y="10404"/>
                  </a:cubicBezTo>
                  <a:cubicBezTo>
                    <a:pt x="13832" y="4658"/>
                    <a:pt x="10736" y="1"/>
                    <a:pt x="6916"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93" name="Shape 493"/>
            <p:cNvSpPr/>
            <p:nvPr/>
          </p:nvSpPr>
          <p:spPr>
            <a:xfrm>
              <a:off x="2556325" y="1273000"/>
              <a:ext cx="249250" cy="376450"/>
            </a:xfrm>
            <a:custGeom>
              <a:avLst/>
              <a:gdLst/>
              <a:ahLst/>
              <a:cxnLst/>
              <a:rect l="0" t="0" r="0" b="0"/>
              <a:pathLst>
                <a:path w="9970" h="15058" extrusionOk="0">
                  <a:moveTo>
                    <a:pt x="4985" y="1"/>
                  </a:moveTo>
                  <a:cubicBezTo>
                    <a:pt x="2232" y="1"/>
                    <a:pt x="0" y="3371"/>
                    <a:pt x="0" y="7529"/>
                  </a:cubicBezTo>
                  <a:cubicBezTo>
                    <a:pt x="0" y="11687"/>
                    <a:pt x="2232" y="15057"/>
                    <a:pt x="4985" y="15057"/>
                  </a:cubicBezTo>
                  <a:cubicBezTo>
                    <a:pt x="7738" y="15057"/>
                    <a:pt x="9970" y="11687"/>
                    <a:pt x="9970" y="7529"/>
                  </a:cubicBezTo>
                  <a:cubicBezTo>
                    <a:pt x="9970" y="3371"/>
                    <a:pt x="7738" y="1"/>
                    <a:pt x="4985"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94" name="Shape 494"/>
            <p:cNvSpPr/>
            <p:nvPr/>
          </p:nvSpPr>
          <p:spPr>
            <a:xfrm>
              <a:off x="2633300" y="854975"/>
              <a:ext cx="173575" cy="628025"/>
            </a:xfrm>
            <a:custGeom>
              <a:avLst/>
              <a:gdLst/>
              <a:ahLst/>
              <a:cxnLst/>
              <a:rect l="0" t="0" r="0" b="0"/>
              <a:pathLst>
                <a:path w="6943" h="25121" extrusionOk="0">
                  <a:moveTo>
                    <a:pt x="6317" y="4237"/>
                  </a:moveTo>
                  <a:lnTo>
                    <a:pt x="5534" y="9609"/>
                  </a:lnTo>
                  <a:lnTo>
                    <a:pt x="6943" y="21715"/>
                  </a:lnTo>
                  <a:lnTo>
                    <a:pt x="4176" y="25120"/>
                  </a:lnTo>
                  <a:lnTo>
                    <a:pt x="1" y="10593"/>
                  </a:lnTo>
                  <a:lnTo>
                    <a:pt x="3341" y="0"/>
                  </a:lnTo>
                  <a:close/>
                </a:path>
              </a:pathLst>
            </a:custGeom>
            <a:solidFill>
              <a:srgbClr val="FFFFFF"/>
            </a:solidFill>
            <a:ln>
              <a:noFill/>
            </a:ln>
          </p:spPr>
          <p:txBody>
            <a:bodyPr lIns="91425" tIns="91425" rIns="91425" bIns="91425" anchor="ctr" anchorCtr="0">
              <a:noAutofit/>
            </a:bodyPr>
            <a:lstStyle/>
            <a:p>
              <a:endParaRPr/>
            </a:p>
          </p:txBody>
        </p:sp>
        <p:sp>
          <p:nvSpPr>
            <p:cNvPr id="495" name="Shape 495"/>
            <p:cNvSpPr/>
            <p:nvPr/>
          </p:nvSpPr>
          <p:spPr>
            <a:xfrm>
              <a:off x="2556325" y="1566200"/>
              <a:ext cx="199675" cy="300775"/>
            </a:xfrm>
            <a:custGeom>
              <a:avLst/>
              <a:gdLst/>
              <a:ahLst/>
              <a:cxnLst/>
              <a:rect l="0" t="0" r="0" b="0"/>
              <a:pathLst>
                <a:path w="7987" h="12031" extrusionOk="0">
                  <a:moveTo>
                    <a:pt x="3993" y="0"/>
                  </a:moveTo>
                  <a:cubicBezTo>
                    <a:pt x="1788" y="0"/>
                    <a:pt x="0" y="2693"/>
                    <a:pt x="0" y="6015"/>
                  </a:cubicBezTo>
                  <a:cubicBezTo>
                    <a:pt x="0" y="9337"/>
                    <a:pt x="1788" y="12030"/>
                    <a:pt x="3993" y="12030"/>
                  </a:cubicBezTo>
                  <a:cubicBezTo>
                    <a:pt x="6198" y="12030"/>
                    <a:pt x="7986" y="9337"/>
                    <a:pt x="7986" y="6015"/>
                  </a:cubicBezTo>
                  <a:cubicBezTo>
                    <a:pt x="7986" y="2693"/>
                    <a:pt x="6198" y="0"/>
                    <a:pt x="3993"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96" name="Shape 496"/>
            <p:cNvSpPr/>
            <p:nvPr/>
          </p:nvSpPr>
          <p:spPr>
            <a:xfrm>
              <a:off x="2411475" y="614750"/>
              <a:ext cx="249250" cy="376425"/>
            </a:xfrm>
            <a:custGeom>
              <a:avLst/>
              <a:gdLst/>
              <a:ahLst/>
              <a:cxnLst/>
              <a:rect l="0" t="0" r="0" b="0"/>
              <a:pathLst>
                <a:path w="9970" h="15057" extrusionOk="0">
                  <a:moveTo>
                    <a:pt x="4985" y="0"/>
                  </a:moveTo>
                  <a:cubicBezTo>
                    <a:pt x="2232" y="0"/>
                    <a:pt x="0" y="3371"/>
                    <a:pt x="0" y="7529"/>
                  </a:cubicBezTo>
                  <a:cubicBezTo>
                    <a:pt x="0" y="11686"/>
                    <a:pt x="2232" y="15057"/>
                    <a:pt x="4985" y="15057"/>
                  </a:cubicBezTo>
                  <a:cubicBezTo>
                    <a:pt x="7738" y="15057"/>
                    <a:pt x="9970" y="11686"/>
                    <a:pt x="9970" y="7529"/>
                  </a:cubicBezTo>
                  <a:cubicBezTo>
                    <a:pt x="9970" y="3371"/>
                    <a:pt x="7738" y="0"/>
                    <a:pt x="4985"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497" name="Shape 497"/>
            <p:cNvSpPr/>
            <p:nvPr/>
          </p:nvSpPr>
          <p:spPr>
            <a:xfrm>
              <a:off x="2617650" y="1513225"/>
              <a:ext cx="129200" cy="130550"/>
            </a:xfrm>
            <a:custGeom>
              <a:avLst/>
              <a:gdLst/>
              <a:ahLst/>
              <a:cxnLst/>
              <a:rect l="0" t="0" r="0" b="0"/>
              <a:pathLst>
                <a:path w="5168" h="5222" extrusionOk="0">
                  <a:moveTo>
                    <a:pt x="5168" y="3254"/>
                  </a:moveTo>
                  <a:lnTo>
                    <a:pt x="3602" y="5221"/>
                  </a:lnTo>
                  <a:lnTo>
                    <a:pt x="0" y="2573"/>
                  </a:lnTo>
                  <a:lnTo>
                    <a:pt x="3602" y="1"/>
                  </a:lnTo>
                  <a:close/>
                </a:path>
              </a:pathLst>
            </a:custGeom>
            <a:solidFill>
              <a:srgbClr val="FFFFFF"/>
            </a:solidFill>
            <a:ln>
              <a:noFill/>
            </a:ln>
          </p:spPr>
          <p:txBody>
            <a:bodyPr lIns="91425" tIns="91425" rIns="91425" bIns="91425" anchor="ctr" anchorCtr="0">
              <a:noAutofit/>
            </a:bodyPr>
            <a:lstStyle/>
            <a:p>
              <a:endParaRPr/>
            </a:p>
          </p:txBody>
        </p:sp>
        <p:sp>
          <p:nvSpPr>
            <p:cNvPr id="498" name="Shape 498"/>
            <p:cNvSpPr/>
            <p:nvPr/>
          </p:nvSpPr>
          <p:spPr>
            <a:xfrm>
              <a:off x="2599375" y="786875"/>
              <a:ext cx="77025" cy="206200"/>
            </a:xfrm>
            <a:custGeom>
              <a:avLst/>
              <a:gdLst/>
              <a:ahLst/>
              <a:cxnLst/>
              <a:rect l="0" t="0" r="0" b="0"/>
              <a:pathLst>
                <a:path w="3081" h="8248" extrusionOk="0">
                  <a:moveTo>
                    <a:pt x="1567" y="0"/>
                  </a:moveTo>
                  <a:lnTo>
                    <a:pt x="3080" y="152"/>
                  </a:lnTo>
                  <a:lnTo>
                    <a:pt x="2454" y="8248"/>
                  </a:lnTo>
                  <a:lnTo>
                    <a:pt x="1" y="6659"/>
                  </a:lnTo>
                  <a:close/>
                </a:path>
              </a:pathLst>
            </a:custGeom>
            <a:solidFill>
              <a:srgbClr val="FFFFFF"/>
            </a:solidFill>
            <a:ln>
              <a:noFill/>
            </a:ln>
          </p:spPr>
          <p:txBody>
            <a:bodyPr lIns="91425" tIns="91425" rIns="91425" bIns="91425" anchor="ctr" anchorCtr="0">
              <a:noAutofit/>
            </a:bodyPr>
            <a:lstStyle/>
            <a:p>
              <a:endParaRPr/>
            </a:p>
          </p:txBody>
        </p:sp>
        <p:sp>
          <p:nvSpPr>
            <p:cNvPr id="499" name="Shape 499"/>
            <p:cNvSpPr/>
            <p:nvPr/>
          </p:nvSpPr>
          <p:spPr>
            <a:xfrm>
              <a:off x="2265325" y="1273000"/>
              <a:ext cx="442375" cy="667750"/>
            </a:xfrm>
            <a:custGeom>
              <a:avLst/>
              <a:gdLst/>
              <a:ahLst/>
              <a:cxnLst/>
              <a:rect l="0" t="0" r="0" b="0"/>
              <a:pathLst>
                <a:path w="17695" h="26710" extrusionOk="0">
                  <a:moveTo>
                    <a:pt x="8848" y="1"/>
                  </a:moveTo>
                  <a:cubicBezTo>
                    <a:pt x="3961" y="1"/>
                    <a:pt x="0" y="5980"/>
                    <a:pt x="0" y="13355"/>
                  </a:cubicBezTo>
                  <a:cubicBezTo>
                    <a:pt x="0" y="20730"/>
                    <a:pt x="3961" y="26709"/>
                    <a:pt x="8848" y="26709"/>
                  </a:cubicBezTo>
                  <a:cubicBezTo>
                    <a:pt x="13734" y="26709"/>
                    <a:pt x="17695" y="20730"/>
                    <a:pt x="17695" y="13355"/>
                  </a:cubicBezTo>
                  <a:cubicBezTo>
                    <a:pt x="17695" y="5980"/>
                    <a:pt x="13734" y="1"/>
                    <a:pt x="8848"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00" name="Shape 500"/>
            <p:cNvSpPr/>
            <p:nvPr/>
          </p:nvSpPr>
          <p:spPr>
            <a:xfrm>
              <a:off x="2313600" y="834150"/>
              <a:ext cx="442400" cy="667750"/>
            </a:xfrm>
            <a:custGeom>
              <a:avLst/>
              <a:gdLst/>
              <a:ahLst/>
              <a:cxnLst/>
              <a:rect l="0" t="0" r="0" b="0"/>
              <a:pathLst>
                <a:path w="17696" h="26710" extrusionOk="0">
                  <a:moveTo>
                    <a:pt x="8848" y="1"/>
                  </a:moveTo>
                  <a:cubicBezTo>
                    <a:pt x="3962" y="1"/>
                    <a:pt x="1" y="5980"/>
                    <a:pt x="1" y="13355"/>
                  </a:cubicBezTo>
                  <a:cubicBezTo>
                    <a:pt x="1" y="20731"/>
                    <a:pt x="3962" y="26710"/>
                    <a:pt x="8848" y="26710"/>
                  </a:cubicBezTo>
                  <a:cubicBezTo>
                    <a:pt x="13734" y="26710"/>
                    <a:pt x="17695" y="20731"/>
                    <a:pt x="17695" y="13355"/>
                  </a:cubicBezTo>
                  <a:cubicBezTo>
                    <a:pt x="17695" y="5980"/>
                    <a:pt x="13734" y="1"/>
                    <a:pt x="8848"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01" name="Shape 501"/>
            <p:cNvSpPr/>
            <p:nvPr/>
          </p:nvSpPr>
          <p:spPr>
            <a:xfrm>
              <a:off x="2217050" y="397225"/>
              <a:ext cx="347125" cy="522075"/>
            </a:xfrm>
            <a:custGeom>
              <a:avLst/>
              <a:gdLst/>
              <a:ahLst/>
              <a:cxnLst/>
              <a:rect l="0" t="0" r="0" b="0"/>
              <a:pathLst>
                <a:path w="13885" h="20883" extrusionOk="0">
                  <a:moveTo>
                    <a:pt x="6942" y="0"/>
                  </a:moveTo>
                  <a:cubicBezTo>
                    <a:pt x="3108" y="0"/>
                    <a:pt x="0" y="4675"/>
                    <a:pt x="0" y="10441"/>
                  </a:cubicBezTo>
                  <a:cubicBezTo>
                    <a:pt x="0" y="16208"/>
                    <a:pt x="3108" y="20883"/>
                    <a:pt x="6942" y="20883"/>
                  </a:cubicBezTo>
                  <a:cubicBezTo>
                    <a:pt x="10776" y="20883"/>
                    <a:pt x="13884" y="16208"/>
                    <a:pt x="13884" y="10441"/>
                  </a:cubicBezTo>
                  <a:cubicBezTo>
                    <a:pt x="13884" y="4675"/>
                    <a:pt x="10776" y="0"/>
                    <a:pt x="6942"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02" name="Shape 502"/>
            <p:cNvSpPr/>
            <p:nvPr/>
          </p:nvSpPr>
          <p:spPr>
            <a:xfrm>
              <a:off x="2411475" y="688500"/>
              <a:ext cx="199675" cy="300800"/>
            </a:xfrm>
            <a:custGeom>
              <a:avLst/>
              <a:gdLst/>
              <a:ahLst/>
              <a:cxnLst/>
              <a:rect l="0" t="0" r="0" b="0"/>
              <a:pathLst>
                <a:path w="7987" h="12032" extrusionOk="0">
                  <a:moveTo>
                    <a:pt x="3993" y="1"/>
                  </a:moveTo>
                  <a:cubicBezTo>
                    <a:pt x="1788" y="1"/>
                    <a:pt x="0" y="2694"/>
                    <a:pt x="0" y="6016"/>
                  </a:cubicBezTo>
                  <a:cubicBezTo>
                    <a:pt x="0" y="9338"/>
                    <a:pt x="1788" y="12031"/>
                    <a:pt x="3993" y="12031"/>
                  </a:cubicBezTo>
                  <a:cubicBezTo>
                    <a:pt x="6199" y="12031"/>
                    <a:pt x="7986" y="9338"/>
                    <a:pt x="7986" y="6016"/>
                  </a:cubicBezTo>
                  <a:cubicBezTo>
                    <a:pt x="7986" y="2694"/>
                    <a:pt x="6199" y="1"/>
                    <a:pt x="3993"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03" name="Shape 503"/>
            <p:cNvSpPr/>
            <p:nvPr/>
          </p:nvSpPr>
          <p:spPr>
            <a:xfrm>
              <a:off x="2320125" y="645000"/>
              <a:ext cx="293625" cy="569400"/>
            </a:xfrm>
            <a:custGeom>
              <a:avLst/>
              <a:gdLst/>
              <a:ahLst/>
              <a:cxnLst/>
              <a:rect l="0" t="0" r="0" b="0"/>
              <a:pathLst>
                <a:path w="11745" h="22776" extrusionOk="0">
                  <a:moveTo>
                    <a:pt x="8352" y="909"/>
                  </a:moveTo>
                  <a:lnTo>
                    <a:pt x="8195" y="3633"/>
                  </a:lnTo>
                  <a:lnTo>
                    <a:pt x="11014" y="8702"/>
                  </a:lnTo>
                  <a:lnTo>
                    <a:pt x="11745" y="9232"/>
                  </a:lnTo>
                  <a:lnTo>
                    <a:pt x="7621" y="22775"/>
                  </a:lnTo>
                  <a:lnTo>
                    <a:pt x="1" y="1"/>
                  </a:lnTo>
                  <a:close/>
                </a:path>
              </a:pathLst>
            </a:custGeom>
            <a:solidFill>
              <a:srgbClr val="FFFFFF"/>
            </a:solidFill>
            <a:ln>
              <a:noFill/>
            </a:ln>
          </p:spPr>
          <p:txBody>
            <a:bodyPr lIns="91425" tIns="91425" rIns="91425" bIns="91425" anchor="ctr" anchorCtr="0">
              <a:noAutofit/>
            </a:bodyPr>
            <a:lstStyle/>
            <a:p>
              <a:endParaRPr/>
            </a:p>
          </p:txBody>
        </p:sp>
        <p:sp>
          <p:nvSpPr>
            <p:cNvPr id="504" name="Shape 504"/>
            <p:cNvSpPr/>
            <p:nvPr/>
          </p:nvSpPr>
          <p:spPr>
            <a:xfrm>
              <a:off x="2457150" y="1403525"/>
              <a:ext cx="191850" cy="172150"/>
            </a:xfrm>
            <a:custGeom>
              <a:avLst/>
              <a:gdLst/>
              <a:ahLst/>
              <a:cxnLst/>
              <a:rect l="0" t="0" r="0" b="0"/>
              <a:pathLst>
                <a:path w="7674" h="6886" extrusionOk="0">
                  <a:moveTo>
                    <a:pt x="6838" y="908"/>
                  </a:moveTo>
                  <a:lnTo>
                    <a:pt x="7673" y="3027"/>
                  </a:lnTo>
                  <a:lnTo>
                    <a:pt x="0" y="6885"/>
                  </a:lnTo>
                  <a:lnTo>
                    <a:pt x="209" y="0"/>
                  </a:lnTo>
                  <a:close/>
                </a:path>
              </a:pathLst>
            </a:custGeom>
            <a:solidFill>
              <a:srgbClr val="FFFFFF"/>
            </a:solidFill>
            <a:ln>
              <a:noFill/>
            </a:ln>
          </p:spPr>
          <p:txBody>
            <a:bodyPr lIns="91425" tIns="91425" rIns="91425" bIns="91425" anchor="ctr" anchorCtr="0">
              <a:noAutofit/>
            </a:bodyPr>
            <a:lstStyle/>
            <a:p>
              <a:endParaRPr/>
            </a:p>
          </p:txBody>
        </p:sp>
        <p:sp>
          <p:nvSpPr>
            <p:cNvPr id="505" name="Shape 505"/>
            <p:cNvSpPr/>
            <p:nvPr/>
          </p:nvSpPr>
          <p:spPr>
            <a:xfrm>
              <a:off x="2217050" y="1713725"/>
              <a:ext cx="249250" cy="374550"/>
            </a:xfrm>
            <a:custGeom>
              <a:avLst/>
              <a:gdLst/>
              <a:ahLst/>
              <a:cxnLst/>
              <a:rect l="0" t="0" r="0" b="0"/>
              <a:pathLst>
                <a:path w="9970" h="14982" extrusionOk="0">
                  <a:moveTo>
                    <a:pt x="4985" y="1"/>
                  </a:moveTo>
                  <a:cubicBezTo>
                    <a:pt x="2232" y="1"/>
                    <a:pt x="0" y="3354"/>
                    <a:pt x="0" y="7491"/>
                  </a:cubicBezTo>
                  <a:cubicBezTo>
                    <a:pt x="0" y="11628"/>
                    <a:pt x="2232" y="14982"/>
                    <a:pt x="4985" y="14982"/>
                  </a:cubicBezTo>
                  <a:cubicBezTo>
                    <a:pt x="7738" y="14982"/>
                    <a:pt x="9970" y="11628"/>
                    <a:pt x="9970" y="7491"/>
                  </a:cubicBezTo>
                  <a:cubicBezTo>
                    <a:pt x="9970" y="3354"/>
                    <a:pt x="7738" y="1"/>
                    <a:pt x="4985"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06" name="Shape 506"/>
            <p:cNvSpPr/>
            <p:nvPr/>
          </p:nvSpPr>
          <p:spPr>
            <a:xfrm>
              <a:off x="2374925" y="1687250"/>
              <a:ext cx="131825" cy="198650"/>
            </a:xfrm>
            <a:custGeom>
              <a:avLst/>
              <a:gdLst/>
              <a:ahLst/>
              <a:cxnLst/>
              <a:rect l="0" t="0" r="0" b="0"/>
              <a:pathLst>
                <a:path w="5273" h="7946" extrusionOk="0">
                  <a:moveTo>
                    <a:pt x="2141" y="7945"/>
                  </a:moveTo>
                  <a:lnTo>
                    <a:pt x="5273" y="5221"/>
                  </a:lnTo>
                  <a:lnTo>
                    <a:pt x="1671" y="1"/>
                  </a:lnTo>
                  <a:lnTo>
                    <a:pt x="1" y="2876"/>
                  </a:lnTo>
                  <a:close/>
                </a:path>
              </a:pathLst>
            </a:custGeom>
            <a:solidFill>
              <a:srgbClr val="FFFFFF"/>
            </a:solidFill>
            <a:ln>
              <a:noFill/>
            </a:ln>
          </p:spPr>
          <p:txBody>
            <a:bodyPr lIns="91425" tIns="91425" rIns="91425" bIns="91425" anchor="ctr" anchorCtr="0">
              <a:noAutofit/>
            </a:bodyPr>
            <a:lstStyle/>
            <a:p>
              <a:endParaRPr/>
            </a:p>
          </p:txBody>
        </p:sp>
        <p:sp>
          <p:nvSpPr>
            <p:cNvPr id="507" name="Shape 507"/>
            <p:cNvSpPr/>
            <p:nvPr/>
          </p:nvSpPr>
          <p:spPr>
            <a:xfrm>
              <a:off x="1743350" y="2042875"/>
              <a:ext cx="296250" cy="446425"/>
            </a:xfrm>
            <a:custGeom>
              <a:avLst/>
              <a:gdLst/>
              <a:ahLst/>
              <a:cxnLst/>
              <a:rect l="0" t="0" r="0" b="0"/>
              <a:pathLst>
                <a:path w="11850" h="17857" extrusionOk="0">
                  <a:moveTo>
                    <a:pt x="5925" y="0"/>
                  </a:moveTo>
                  <a:cubicBezTo>
                    <a:pt x="2653" y="0"/>
                    <a:pt x="1" y="3997"/>
                    <a:pt x="1" y="8928"/>
                  </a:cubicBezTo>
                  <a:cubicBezTo>
                    <a:pt x="1" y="13859"/>
                    <a:pt x="2653" y="17856"/>
                    <a:pt x="5925" y="17856"/>
                  </a:cubicBezTo>
                  <a:cubicBezTo>
                    <a:pt x="9197" y="17856"/>
                    <a:pt x="11849" y="13859"/>
                    <a:pt x="11849" y="8928"/>
                  </a:cubicBezTo>
                  <a:cubicBezTo>
                    <a:pt x="11849" y="3997"/>
                    <a:pt x="9197" y="0"/>
                    <a:pt x="5925"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08" name="Shape 508"/>
            <p:cNvSpPr/>
            <p:nvPr/>
          </p:nvSpPr>
          <p:spPr>
            <a:xfrm>
              <a:off x="1974325" y="2042875"/>
              <a:ext cx="249275" cy="374550"/>
            </a:xfrm>
            <a:custGeom>
              <a:avLst/>
              <a:gdLst/>
              <a:ahLst/>
              <a:cxnLst/>
              <a:rect l="0" t="0" r="0" b="0"/>
              <a:pathLst>
                <a:path w="9971" h="14982" extrusionOk="0">
                  <a:moveTo>
                    <a:pt x="4985" y="0"/>
                  </a:moveTo>
                  <a:cubicBezTo>
                    <a:pt x="2232" y="0"/>
                    <a:pt x="0" y="3354"/>
                    <a:pt x="0" y="7491"/>
                  </a:cubicBezTo>
                  <a:cubicBezTo>
                    <a:pt x="0" y="11627"/>
                    <a:pt x="2232" y="14981"/>
                    <a:pt x="4985" y="14981"/>
                  </a:cubicBezTo>
                  <a:cubicBezTo>
                    <a:pt x="7738" y="14981"/>
                    <a:pt x="9970" y="11627"/>
                    <a:pt x="9970" y="7491"/>
                  </a:cubicBezTo>
                  <a:cubicBezTo>
                    <a:pt x="9970" y="3354"/>
                    <a:pt x="7738" y="0"/>
                    <a:pt x="4985"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09" name="Shape 509"/>
            <p:cNvSpPr/>
            <p:nvPr/>
          </p:nvSpPr>
          <p:spPr>
            <a:xfrm>
              <a:off x="2107425" y="1923700"/>
              <a:ext cx="249275" cy="376450"/>
            </a:xfrm>
            <a:custGeom>
              <a:avLst/>
              <a:gdLst/>
              <a:ahLst/>
              <a:cxnLst/>
              <a:rect l="0" t="0" r="0" b="0"/>
              <a:pathLst>
                <a:path w="9971" h="15058" extrusionOk="0">
                  <a:moveTo>
                    <a:pt x="4985" y="0"/>
                  </a:moveTo>
                  <a:cubicBezTo>
                    <a:pt x="2232" y="0"/>
                    <a:pt x="1" y="3371"/>
                    <a:pt x="1" y="7529"/>
                  </a:cubicBezTo>
                  <a:cubicBezTo>
                    <a:pt x="1" y="11686"/>
                    <a:pt x="2232" y="15057"/>
                    <a:pt x="4985" y="15057"/>
                  </a:cubicBezTo>
                  <a:cubicBezTo>
                    <a:pt x="7738" y="15057"/>
                    <a:pt x="9970" y="11686"/>
                    <a:pt x="9970" y="7529"/>
                  </a:cubicBezTo>
                  <a:cubicBezTo>
                    <a:pt x="9970" y="3371"/>
                    <a:pt x="7738" y="0"/>
                    <a:pt x="4985"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10" name="Shape 510"/>
            <p:cNvSpPr/>
            <p:nvPr/>
          </p:nvSpPr>
          <p:spPr>
            <a:xfrm>
              <a:off x="1920825" y="1880200"/>
              <a:ext cx="471100" cy="482350"/>
            </a:xfrm>
            <a:custGeom>
              <a:avLst/>
              <a:gdLst/>
              <a:ahLst/>
              <a:cxnLst/>
              <a:rect l="0" t="0" r="0" b="0"/>
              <a:pathLst>
                <a:path w="18844" h="19294" extrusionOk="0">
                  <a:moveTo>
                    <a:pt x="17538" y="5599"/>
                  </a:moveTo>
                  <a:lnTo>
                    <a:pt x="15816" y="6885"/>
                  </a:lnTo>
                  <a:lnTo>
                    <a:pt x="10753" y="14527"/>
                  </a:lnTo>
                  <a:lnTo>
                    <a:pt x="9552" y="17781"/>
                  </a:lnTo>
                  <a:lnTo>
                    <a:pt x="3967" y="17781"/>
                  </a:lnTo>
                  <a:lnTo>
                    <a:pt x="2767" y="19294"/>
                  </a:lnTo>
                  <a:lnTo>
                    <a:pt x="0" y="13619"/>
                  </a:lnTo>
                  <a:lnTo>
                    <a:pt x="12736" y="0"/>
                  </a:lnTo>
                  <a:lnTo>
                    <a:pt x="18843" y="3102"/>
                  </a:lnTo>
                  <a:close/>
                </a:path>
              </a:pathLst>
            </a:custGeom>
            <a:solidFill>
              <a:srgbClr val="FFFFFF"/>
            </a:solidFill>
            <a:ln>
              <a:noFill/>
            </a:ln>
          </p:spPr>
          <p:txBody>
            <a:bodyPr lIns="91425" tIns="91425" rIns="91425" bIns="91425" anchor="ctr" anchorCtr="0">
              <a:noAutofit/>
            </a:bodyPr>
            <a:lstStyle/>
            <a:p>
              <a:endParaRPr/>
            </a:p>
          </p:txBody>
        </p:sp>
        <p:sp>
          <p:nvSpPr>
            <p:cNvPr id="511" name="Shape 511"/>
            <p:cNvSpPr/>
            <p:nvPr/>
          </p:nvSpPr>
          <p:spPr>
            <a:xfrm>
              <a:off x="1300" y="907925"/>
              <a:ext cx="199675" cy="300800"/>
            </a:xfrm>
            <a:custGeom>
              <a:avLst/>
              <a:gdLst/>
              <a:ahLst/>
              <a:cxnLst/>
              <a:rect l="0" t="0" r="0" b="0"/>
              <a:pathLst>
                <a:path w="7987" h="12032" extrusionOk="0">
                  <a:moveTo>
                    <a:pt x="3993" y="1"/>
                  </a:moveTo>
                  <a:cubicBezTo>
                    <a:pt x="1788" y="1"/>
                    <a:pt x="0" y="2694"/>
                    <a:pt x="0" y="6016"/>
                  </a:cubicBezTo>
                  <a:cubicBezTo>
                    <a:pt x="0" y="9338"/>
                    <a:pt x="1788" y="12031"/>
                    <a:pt x="3993" y="12031"/>
                  </a:cubicBezTo>
                  <a:cubicBezTo>
                    <a:pt x="6199" y="12031"/>
                    <a:pt x="7986" y="9338"/>
                    <a:pt x="7986" y="6016"/>
                  </a:cubicBezTo>
                  <a:cubicBezTo>
                    <a:pt x="7986" y="2694"/>
                    <a:pt x="6199" y="1"/>
                    <a:pt x="3993"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12" name="Shape 512"/>
            <p:cNvSpPr/>
            <p:nvPr/>
          </p:nvSpPr>
          <p:spPr>
            <a:xfrm>
              <a:off x="32600" y="1127350"/>
              <a:ext cx="247975" cy="376450"/>
            </a:xfrm>
            <a:custGeom>
              <a:avLst/>
              <a:gdLst/>
              <a:ahLst/>
              <a:cxnLst/>
              <a:rect l="0" t="0" r="0" b="0"/>
              <a:pathLst>
                <a:path w="9919" h="15058" extrusionOk="0">
                  <a:moveTo>
                    <a:pt x="4960" y="1"/>
                  </a:moveTo>
                  <a:cubicBezTo>
                    <a:pt x="2221" y="1"/>
                    <a:pt x="1" y="3371"/>
                    <a:pt x="1" y="7529"/>
                  </a:cubicBezTo>
                  <a:cubicBezTo>
                    <a:pt x="1" y="11687"/>
                    <a:pt x="2221" y="15057"/>
                    <a:pt x="4960" y="15057"/>
                  </a:cubicBezTo>
                  <a:cubicBezTo>
                    <a:pt x="7698" y="15057"/>
                    <a:pt x="9918" y="11687"/>
                    <a:pt x="9918" y="7529"/>
                  </a:cubicBezTo>
                  <a:cubicBezTo>
                    <a:pt x="9918" y="3371"/>
                    <a:pt x="7698" y="1"/>
                    <a:pt x="4960"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13" name="Shape 513"/>
            <p:cNvSpPr/>
            <p:nvPr/>
          </p:nvSpPr>
          <p:spPr>
            <a:xfrm>
              <a:off x="79575" y="614750"/>
              <a:ext cx="345850" cy="522075"/>
            </a:xfrm>
            <a:custGeom>
              <a:avLst/>
              <a:gdLst/>
              <a:ahLst/>
              <a:cxnLst/>
              <a:rect l="0" t="0" r="0" b="0"/>
              <a:pathLst>
                <a:path w="13834" h="20883" extrusionOk="0">
                  <a:moveTo>
                    <a:pt x="6917" y="0"/>
                  </a:moveTo>
                  <a:cubicBezTo>
                    <a:pt x="3097" y="0"/>
                    <a:pt x="1" y="4675"/>
                    <a:pt x="1" y="10442"/>
                  </a:cubicBezTo>
                  <a:cubicBezTo>
                    <a:pt x="1" y="16208"/>
                    <a:pt x="3097" y="20883"/>
                    <a:pt x="6917" y="20883"/>
                  </a:cubicBezTo>
                  <a:cubicBezTo>
                    <a:pt x="10737" y="20883"/>
                    <a:pt x="13833" y="16208"/>
                    <a:pt x="13833" y="10442"/>
                  </a:cubicBezTo>
                  <a:cubicBezTo>
                    <a:pt x="13833" y="4675"/>
                    <a:pt x="10737" y="0"/>
                    <a:pt x="6917"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14" name="Shape 514"/>
            <p:cNvSpPr/>
            <p:nvPr/>
          </p:nvSpPr>
          <p:spPr>
            <a:xfrm>
              <a:off x="63925" y="951450"/>
              <a:ext cx="127900" cy="279950"/>
            </a:xfrm>
            <a:custGeom>
              <a:avLst/>
              <a:gdLst/>
              <a:ahLst/>
              <a:cxnLst/>
              <a:rect l="0" t="0" r="0" b="0"/>
              <a:pathLst>
                <a:path w="5116" h="11198" extrusionOk="0">
                  <a:moveTo>
                    <a:pt x="2976" y="0"/>
                  </a:moveTo>
                  <a:lnTo>
                    <a:pt x="1" y="2194"/>
                  </a:lnTo>
                  <a:lnTo>
                    <a:pt x="105" y="9004"/>
                  </a:lnTo>
                  <a:lnTo>
                    <a:pt x="1097" y="11198"/>
                  </a:lnTo>
                  <a:lnTo>
                    <a:pt x="5116" y="9004"/>
                  </a:lnTo>
                  <a:close/>
                </a:path>
              </a:pathLst>
            </a:custGeom>
            <a:solidFill>
              <a:srgbClr val="FFFFFF"/>
            </a:solidFill>
            <a:ln>
              <a:noFill/>
            </a:ln>
          </p:spPr>
          <p:txBody>
            <a:bodyPr lIns="91425" tIns="91425" rIns="91425" bIns="91425" anchor="ctr" anchorCtr="0">
              <a:noAutofit/>
            </a:bodyPr>
            <a:lstStyle/>
            <a:p>
              <a:endParaRPr/>
            </a:p>
          </p:txBody>
        </p:sp>
        <p:sp>
          <p:nvSpPr>
            <p:cNvPr id="515" name="Shape 515"/>
            <p:cNvSpPr/>
            <p:nvPr/>
          </p:nvSpPr>
          <p:spPr>
            <a:xfrm>
              <a:off x="323600" y="469100"/>
              <a:ext cx="442400" cy="667725"/>
            </a:xfrm>
            <a:custGeom>
              <a:avLst/>
              <a:gdLst/>
              <a:ahLst/>
              <a:cxnLst/>
              <a:rect l="0" t="0" r="0" b="0"/>
              <a:pathLst>
                <a:path w="17696" h="26709" extrusionOk="0">
                  <a:moveTo>
                    <a:pt x="8848" y="0"/>
                  </a:moveTo>
                  <a:cubicBezTo>
                    <a:pt x="3962" y="0"/>
                    <a:pt x="1" y="5979"/>
                    <a:pt x="1" y="13355"/>
                  </a:cubicBezTo>
                  <a:cubicBezTo>
                    <a:pt x="1" y="20730"/>
                    <a:pt x="3962" y="26709"/>
                    <a:pt x="8848" y="26709"/>
                  </a:cubicBezTo>
                  <a:cubicBezTo>
                    <a:pt x="13734" y="26709"/>
                    <a:pt x="17695" y="20730"/>
                    <a:pt x="17695" y="13355"/>
                  </a:cubicBezTo>
                  <a:cubicBezTo>
                    <a:pt x="17695" y="5979"/>
                    <a:pt x="13734" y="0"/>
                    <a:pt x="8848"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16" name="Shape 516"/>
            <p:cNvSpPr/>
            <p:nvPr/>
          </p:nvSpPr>
          <p:spPr>
            <a:xfrm>
              <a:off x="129175" y="907925"/>
              <a:ext cx="249275" cy="376450"/>
            </a:xfrm>
            <a:custGeom>
              <a:avLst/>
              <a:gdLst/>
              <a:ahLst/>
              <a:cxnLst/>
              <a:rect l="0" t="0" r="0" b="0"/>
              <a:pathLst>
                <a:path w="9971" h="15058" extrusionOk="0">
                  <a:moveTo>
                    <a:pt x="4985" y="1"/>
                  </a:moveTo>
                  <a:cubicBezTo>
                    <a:pt x="2232" y="1"/>
                    <a:pt x="0" y="3371"/>
                    <a:pt x="0" y="7529"/>
                  </a:cubicBezTo>
                  <a:cubicBezTo>
                    <a:pt x="0" y="11687"/>
                    <a:pt x="2232" y="15058"/>
                    <a:pt x="4985" y="15058"/>
                  </a:cubicBezTo>
                  <a:cubicBezTo>
                    <a:pt x="7738" y="15058"/>
                    <a:pt x="9970" y="11687"/>
                    <a:pt x="9970" y="7529"/>
                  </a:cubicBezTo>
                  <a:cubicBezTo>
                    <a:pt x="9970" y="3371"/>
                    <a:pt x="7738" y="1"/>
                    <a:pt x="4985"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17" name="Shape 517"/>
            <p:cNvSpPr/>
            <p:nvPr/>
          </p:nvSpPr>
          <p:spPr>
            <a:xfrm>
              <a:off x="177450" y="1127350"/>
              <a:ext cx="347150" cy="522100"/>
            </a:xfrm>
            <a:custGeom>
              <a:avLst/>
              <a:gdLst/>
              <a:ahLst/>
              <a:cxnLst/>
              <a:rect l="0" t="0" r="0" b="0"/>
              <a:pathLst>
                <a:path w="13886" h="20884" extrusionOk="0">
                  <a:moveTo>
                    <a:pt x="6943" y="1"/>
                  </a:moveTo>
                  <a:cubicBezTo>
                    <a:pt x="3109" y="1"/>
                    <a:pt x="1" y="4675"/>
                    <a:pt x="1" y="10442"/>
                  </a:cubicBezTo>
                  <a:cubicBezTo>
                    <a:pt x="1" y="16209"/>
                    <a:pt x="3109" y="20883"/>
                    <a:pt x="6943" y="20883"/>
                  </a:cubicBezTo>
                  <a:cubicBezTo>
                    <a:pt x="10777" y="20883"/>
                    <a:pt x="13885" y="16209"/>
                    <a:pt x="13885" y="10442"/>
                  </a:cubicBezTo>
                  <a:cubicBezTo>
                    <a:pt x="13885" y="4675"/>
                    <a:pt x="10777" y="1"/>
                    <a:pt x="6943"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18" name="Shape 518"/>
            <p:cNvSpPr/>
            <p:nvPr/>
          </p:nvSpPr>
          <p:spPr>
            <a:xfrm>
              <a:off x="274025" y="1346775"/>
              <a:ext cx="347125" cy="523975"/>
            </a:xfrm>
            <a:custGeom>
              <a:avLst/>
              <a:gdLst/>
              <a:ahLst/>
              <a:cxnLst/>
              <a:rect l="0" t="0" r="0" b="0"/>
              <a:pathLst>
                <a:path w="13885" h="20959" extrusionOk="0">
                  <a:moveTo>
                    <a:pt x="6942" y="0"/>
                  </a:moveTo>
                  <a:cubicBezTo>
                    <a:pt x="3108" y="0"/>
                    <a:pt x="0" y="4692"/>
                    <a:pt x="0" y="10480"/>
                  </a:cubicBezTo>
                  <a:cubicBezTo>
                    <a:pt x="0" y="16267"/>
                    <a:pt x="3108" y="20959"/>
                    <a:pt x="6942" y="20959"/>
                  </a:cubicBezTo>
                  <a:cubicBezTo>
                    <a:pt x="10776" y="20959"/>
                    <a:pt x="13885" y="16267"/>
                    <a:pt x="13885" y="10480"/>
                  </a:cubicBezTo>
                  <a:cubicBezTo>
                    <a:pt x="13885" y="4692"/>
                    <a:pt x="10776" y="0"/>
                    <a:pt x="6942"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19" name="Shape 519"/>
            <p:cNvSpPr/>
            <p:nvPr/>
          </p:nvSpPr>
          <p:spPr>
            <a:xfrm>
              <a:off x="298825" y="771750"/>
              <a:ext cx="310575" cy="455875"/>
            </a:xfrm>
            <a:custGeom>
              <a:avLst/>
              <a:gdLst/>
              <a:ahLst/>
              <a:cxnLst/>
              <a:rect l="0" t="0" r="0" b="0"/>
              <a:pathLst>
                <a:path w="12423" h="18235" extrusionOk="0">
                  <a:moveTo>
                    <a:pt x="6211" y="0"/>
                  </a:moveTo>
                  <a:cubicBezTo>
                    <a:pt x="2781" y="0"/>
                    <a:pt x="0" y="4082"/>
                    <a:pt x="0" y="9117"/>
                  </a:cubicBezTo>
                  <a:cubicBezTo>
                    <a:pt x="0" y="14153"/>
                    <a:pt x="2781" y="18235"/>
                    <a:pt x="6211" y="18235"/>
                  </a:cubicBezTo>
                  <a:cubicBezTo>
                    <a:pt x="9642" y="18235"/>
                    <a:pt x="12423" y="14153"/>
                    <a:pt x="12423" y="9117"/>
                  </a:cubicBezTo>
                  <a:cubicBezTo>
                    <a:pt x="12423" y="4082"/>
                    <a:pt x="9642" y="0"/>
                    <a:pt x="6211"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20" name="Shape 520"/>
            <p:cNvSpPr/>
            <p:nvPr/>
          </p:nvSpPr>
          <p:spPr>
            <a:xfrm>
              <a:off x="541525" y="410450"/>
              <a:ext cx="199675" cy="298900"/>
            </a:xfrm>
            <a:custGeom>
              <a:avLst/>
              <a:gdLst/>
              <a:ahLst/>
              <a:cxnLst/>
              <a:rect l="0" t="0" r="0" b="0"/>
              <a:pathLst>
                <a:path w="7987" h="11956" extrusionOk="0">
                  <a:moveTo>
                    <a:pt x="3994" y="1"/>
                  </a:moveTo>
                  <a:cubicBezTo>
                    <a:pt x="1788" y="1"/>
                    <a:pt x="1" y="2677"/>
                    <a:pt x="1" y="5978"/>
                  </a:cubicBezTo>
                  <a:cubicBezTo>
                    <a:pt x="1" y="9279"/>
                    <a:pt x="1788" y="11955"/>
                    <a:pt x="3994" y="11955"/>
                  </a:cubicBezTo>
                  <a:cubicBezTo>
                    <a:pt x="6199" y="11955"/>
                    <a:pt x="7987" y="9279"/>
                    <a:pt x="7987" y="5978"/>
                  </a:cubicBezTo>
                  <a:cubicBezTo>
                    <a:pt x="7987" y="2677"/>
                    <a:pt x="6199" y="1"/>
                    <a:pt x="3994"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21" name="Shape 521"/>
            <p:cNvSpPr/>
            <p:nvPr/>
          </p:nvSpPr>
          <p:spPr>
            <a:xfrm>
              <a:off x="396675" y="699850"/>
              <a:ext cx="214050" cy="230800"/>
            </a:xfrm>
            <a:custGeom>
              <a:avLst/>
              <a:gdLst/>
              <a:ahLst/>
              <a:cxnLst/>
              <a:rect l="0" t="0" r="0" b="0"/>
              <a:pathLst>
                <a:path w="8562" h="9232" extrusionOk="0">
                  <a:moveTo>
                    <a:pt x="1" y="2498"/>
                  </a:moveTo>
                  <a:lnTo>
                    <a:pt x="1097" y="6886"/>
                  </a:lnTo>
                  <a:lnTo>
                    <a:pt x="8561" y="9232"/>
                  </a:lnTo>
                  <a:lnTo>
                    <a:pt x="8561" y="3406"/>
                  </a:lnTo>
                  <a:lnTo>
                    <a:pt x="523" y="1"/>
                  </a:lnTo>
                  <a:close/>
                </a:path>
              </a:pathLst>
            </a:custGeom>
            <a:solidFill>
              <a:srgbClr val="FFFFFF"/>
            </a:solidFill>
            <a:ln>
              <a:noFill/>
            </a:ln>
          </p:spPr>
          <p:txBody>
            <a:bodyPr lIns="91425" tIns="91425" rIns="91425" bIns="91425" anchor="ctr" anchorCtr="0">
              <a:noAutofit/>
            </a:bodyPr>
            <a:lstStyle/>
            <a:p>
              <a:endParaRPr/>
            </a:p>
          </p:txBody>
        </p:sp>
        <p:sp>
          <p:nvSpPr>
            <p:cNvPr id="522" name="Shape 522"/>
            <p:cNvSpPr/>
            <p:nvPr/>
          </p:nvSpPr>
          <p:spPr>
            <a:xfrm>
              <a:off x="199650" y="1074400"/>
              <a:ext cx="244025" cy="450200"/>
            </a:xfrm>
            <a:custGeom>
              <a:avLst/>
              <a:gdLst/>
              <a:ahLst/>
              <a:cxnLst/>
              <a:rect l="0" t="0" r="0" b="0"/>
              <a:pathLst>
                <a:path w="9761" h="18008" extrusionOk="0">
                  <a:moveTo>
                    <a:pt x="6055" y="0"/>
                  </a:moveTo>
                  <a:lnTo>
                    <a:pt x="0" y="4540"/>
                  </a:lnTo>
                  <a:lnTo>
                    <a:pt x="2506" y="8172"/>
                  </a:lnTo>
                  <a:lnTo>
                    <a:pt x="2871" y="16948"/>
                  </a:lnTo>
                  <a:lnTo>
                    <a:pt x="4332" y="18008"/>
                  </a:lnTo>
                  <a:lnTo>
                    <a:pt x="9395" y="12409"/>
                  </a:lnTo>
                  <a:lnTo>
                    <a:pt x="9761" y="1816"/>
                  </a:lnTo>
                  <a:close/>
                </a:path>
              </a:pathLst>
            </a:custGeom>
            <a:solidFill>
              <a:srgbClr val="FFFFFF"/>
            </a:solidFill>
            <a:ln>
              <a:noFill/>
            </a:ln>
          </p:spPr>
          <p:txBody>
            <a:bodyPr lIns="91425" tIns="91425" rIns="91425" bIns="91425" anchor="ctr" anchorCtr="0">
              <a:noAutofit/>
            </a:bodyPr>
            <a:lstStyle/>
            <a:p>
              <a:endParaRPr/>
            </a:p>
          </p:txBody>
        </p:sp>
        <p:sp>
          <p:nvSpPr>
            <p:cNvPr id="523" name="Shape 523"/>
            <p:cNvSpPr/>
            <p:nvPr/>
          </p:nvSpPr>
          <p:spPr>
            <a:xfrm>
              <a:off x="536300" y="571225"/>
              <a:ext cx="134450" cy="227025"/>
            </a:xfrm>
            <a:custGeom>
              <a:avLst/>
              <a:gdLst/>
              <a:ahLst/>
              <a:cxnLst/>
              <a:rect l="0" t="0" r="0" b="0"/>
              <a:pathLst>
                <a:path w="5378" h="9081" extrusionOk="0">
                  <a:moveTo>
                    <a:pt x="1" y="4919"/>
                  </a:moveTo>
                  <a:lnTo>
                    <a:pt x="2297" y="1"/>
                  </a:lnTo>
                  <a:lnTo>
                    <a:pt x="5377" y="4919"/>
                  </a:lnTo>
                  <a:lnTo>
                    <a:pt x="2767" y="9080"/>
                  </a:lnTo>
                  <a:close/>
                </a:path>
              </a:pathLst>
            </a:custGeom>
            <a:solidFill>
              <a:srgbClr val="FFFFFF"/>
            </a:solidFill>
            <a:ln>
              <a:noFill/>
            </a:ln>
          </p:spPr>
          <p:txBody>
            <a:bodyPr lIns="91425" tIns="91425" rIns="91425" bIns="91425" anchor="ctr" anchorCtr="0">
              <a:noAutofit/>
            </a:bodyPr>
            <a:lstStyle/>
            <a:p>
              <a:endParaRPr/>
            </a:p>
          </p:txBody>
        </p:sp>
        <p:sp>
          <p:nvSpPr>
            <p:cNvPr id="524" name="Shape 524"/>
            <p:cNvSpPr/>
            <p:nvPr/>
          </p:nvSpPr>
          <p:spPr>
            <a:xfrm>
              <a:off x="1051750" y="249675"/>
              <a:ext cx="540250" cy="815275"/>
            </a:xfrm>
            <a:custGeom>
              <a:avLst/>
              <a:gdLst/>
              <a:ahLst/>
              <a:cxnLst/>
              <a:rect l="0" t="0" r="0" b="0"/>
              <a:pathLst>
                <a:path w="21610" h="32611" extrusionOk="0">
                  <a:moveTo>
                    <a:pt x="10805" y="0"/>
                  </a:moveTo>
                  <a:cubicBezTo>
                    <a:pt x="4838" y="0"/>
                    <a:pt x="0" y="7300"/>
                    <a:pt x="0" y="16306"/>
                  </a:cubicBezTo>
                  <a:cubicBezTo>
                    <a:pt x="0" y="25311"/>
                    <a:pt x="4838" y="32611"/>
                    <a:pt x="10805" y="32611"/>
                  </a:cubicBezTo>
                  <a:cubicBezTo>
                    <a:pt x="16772" y="32611"/>
                    <a:pt x="21610" y="25311"/>
                    <a:pt x="21610" y="16306"/>
                  </a:cubicBezTo>
                  <a:cubicBezTo>
                    <a:pt x="21610" y="7300"/>
                    <a:pt x="16772" y="0"/>
                    <a:pt x="10805"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25" name="Shape 525"/>
            <p:cNvSpPr/>
            <p:nvPr/>
          </p:nvSpPr>
          <p:spPr>
            <a:xfrm>
              <a:off x="1488900" y="175900"/>
              <a:ext cx="442375" cy="667750"/>
            </a:xfrm>
            <a:custGeom>
              <a:avLst/>
              <a:gdLst/>
              <a:ahLst/>
              <a:cxnLst/>
              <a:rect l="0" t="0" r="0" b="0"/>
              <a:pathLst>
                <a:path w="17695" h="26710" extrusionOk="0">
                  <a:moveTo>
                    <a:pt x="8848" y="1"/>
                  </a:moveTo>
                  <a:cubicBezTo>
                    <a:pt x="3961" y="1"/>
                    <a:pt x="0" y="5980"/>
                    <a:pt x="0" y="13355"/>
                  </a:cubicBezTo>
                  <a:cubicBezTo>
                    <a:pt x="0" y="20730"/>
                    <a:pt x="3961" y="26709"/>
                    <a:pt x="8848" y="26709"/>
                  </a:cubicBezTo>
                  <a:cubicBezTo>
                    <a:pt x="13734" y="26709"/>
                    <a:pt x="17695" y="20730"/>
                    <a:pt x="17695" y="13355"/>
                  </a:cubicBezTo>
                  <a:cubicBezTo>
                    <a:pt x="17695" y="5980"/>
                    <a:pt x="13734" y="1"/>
                    <a:pt x="8848"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26" name="Shape 526"/>
            <p:cNvSpPr/>
            <p:nvPr/>
          </p:nvSpPr>
          <p:spPr>
            <a:xfrm>
              <a:off x="1877750" y="834150"/>
              <a:ext cx="686425" cy="1036600"/>
            </a:xfrm>
            <a:custGeom>
              <a:avLst/>
              <a:gdLst/>
              <a:ahLst/>
              <a:cxnLst/>
              <a:rect l="0" t="0" r="0" b="0"/>
              <a:pathLst>
                <a:path w="27457" h="41464" extrusionOk="0">
                  <a:moveTo>
                    <a:pt x="13729" y="1"/>
                  </a:moveTo>
                  <a:cubicBezTo>
                    <a:pt x="6147" y="1"/>
                    <a:pt x="1" y="9283"/>
                    <a:pt x="1" y="20732"/>
                  </a:cubicBezTo>
                  <a:cubicBezTo>
                    <a:pt x="1" y="32182"/>
                    <a:pt x="6147" y="41464"/>
                    <a:pt x="13729" y="41464"/>
                  </a:cubicBezTo>
                  <a:cubicBezTo>
                    <a:pt x="21310" y="41464"/>
                    <a:pt x="27456" y="32182"/>
                    <a:pt x="27456" y="20732"/>
                  </a:cubicBezTo>
                  <a:cubicBezTo>
                    <a:pt x="27456" y="9283"/>
                    <a:pt x="21310" y="1"/>
                    <a:pt x="13729"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27" name="Shape 527"/>
            <p:cNvSpPr/>
            <p:nvPr/>
          </p:nvSpPr>
          <p:spPr>
            <a:xfrm>
              <a:off x="614600" y="1273000"/>
              <a:ext cx="782975" cy="1182250"/>
            </a:xfrm>
            <a:custGeom>
              <a:avLst/>
              <a:gdLst/>
              <a:ahLst/>
              <a:cxnLst/>
              <a:rect l="0" t="0" r="0" b="0"/>
              <a:pathLst>
                <a:path w="31319" h="47290" extrusionOk="0">
                  <a:moveTo>
                    <a:pt x="15660" y="1"/>
                  </a:moveTo>
                  <a:cubicBezTo>
                    <a:pt x="7011" y="1"/>
                    <a:pt x="1" y="10587"/>
                    <a:pt x="1" y="23645"/>
                  </a:cubicBezTo>
                  <a:cubicBezTo>
                    <a:pt x="1" y="36703"/>
                    <a:pt x="7011" y="47289"/>
                    <a:pt x="15660" y="47289"/>
                  </a:cubicBezTo>
                  <a:cubicBezTo>
                    <a:pt x="24308" y="47289"/>
                    <a:pt x="31319" y="36703"/>
                    <a:pt x="31319" y="23645"/>
                  </a:cubicBezTo>
                  <a:cubicBezTo>
                    <a:pt x="31319" y="10587"/>
                    <a:pt x="24308" y="1"/>
                    <a:pt x="15660"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28" name="Shape 528"/>
            <p:cNvSpPr/>
            <p:nvPr/>
          </p:nvSpPr>
          <p:spPr>
            <a:xfrm>
              <a:off x="1683325" y="1420550"/>
              <a:ext cx="587250" cy="885275"/>
            </a:xfrm>
            <a:custGeom>
              <a:avLst/>
              <a:gdLst/>
              <a:ahLst/>
              <a:cxnLst/>
              <a:rect l="0" t="0" r="0" b="0"/>
              <a:pathLst>
                <a:path w="23490" h="35411" extrusionOk="0">
                  <a:moveTo>
                    <a:pt x="11745" y="0"/>
                  </a:moveTo>
                  <a:cubicBezTo>
                    <a:pt x="5259" y="0"/>
                    <a:pt x="1" y="7927"/>
                    <a:pt x="1" y="17705"/>
                  </a:cubicBezTo>
                  <a:cubicBezTo>
                    <a:pt x="1" y="27483"/>
                    <a:pt x="5259" y="35410"/>
                    <a:pt x="11745" y="35410"/>
                  </a:cubicBezTo>
                  <a:cubicBezTo>
                    <a:pt x="18231" y="35410"/>
                    <a:pt x="23489" y="27483"/>
                    <a:pt x="23489" y="17705"/>
                  </a:cubicBezTo>
                  <a:cubicBezTo>
                    <a:pt x="23489" y="7927"/>
                    <a:pt x="18231" y="0"/>
                    <a:pt x="11745"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29" name="Shape 529"/>
            <p:cNvSpPr/>
            <p:nvPr/>
          </p:nvSpPr>
          <p:spPr>
            <a:xfrm>
              <a:off x="420175" y="1494325"/>
              <a:ext cx="442375" cy="665850"/>
            </a:xfrm>
            <a:custGeom>
              <a:avLst/>
              <a:gdLst/>
              <a:ahLst/>
              <a:cxnLst/>
              <a:rect l="0" t="0" r="0" b="0"/>
              <a:pathLst>
                <a:path w="17695" h="26634" extrusionOk="0">
                  <a:moveTo>
                    <a:pt x="8848" y="0"/>
                  </a:moveTo>
                  <a:cubicBezTo>
                    <a:pt x="3961" y="0"/>
                    <a:pt x="0" y="5962"/>
                    <a:pt x="0" y="13317"/>
                  </a:cubicBezTo>
                  <a:cubicBezTo>
                    <a:pt x="0" y="20671"/>
                    <a:pt x="3961" y="26633"/>
                    <a:pt x="8848" y="26633"/>
                  </a:cubicBezTo>
                  <a:cubicBezTo>
                    <a:pt x="13734" y="26633"/>
                    <a:pt x="17695" y="20671"/>
                    <a:pt x="17695" y="13317"/>
                  </a:cubicBezTo>
                  <a:cubicBezTo>
                    <a:pt x="17695" y="5962"/>
                    <a:pt x="13734" y="0"/>
                    <a:pt x="8848"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30" name="Shape 530"/>
            <p:cNvSpPr/>
            <p:nvPr/>
          </p:nvSpPr>
          <p:spPr>
            <a:xfrm>
              <a:off x="371900" y="981700"/>
              <a:ext cx="442375" cy="665850"/>
            </a:xfrm>
            <a:custGeom>
              <a:avLst/>
              <a:gdLst/>
              <a:ahLst/>
              <a:cxnLst/>
              <a:rect l="0" t="0" r="0" b="0"/>
              <a:pathLst>
                <a:path w="17695" h="26634" extrusionOk="0">
                  <a:moveTo>
                    <a:pt x="8847" y="1"/>
                  </a:moveTo>
                  <a:cubicBezTo>
                    <a:pt x="3961" y="1"/>
                    <a:pt x="0" y="5963"/>
                    <a:pt x="0" y="13317"/>
                  </a:cubicBezTo>
                  <a:cubicBezTo>
                    <a:pt x="0" y="20672"/>
                    <a:pt x="3961" y="26634"/>
                    <a:pt x="8847" y="26634"/>
                  </a:cubicBezTo>
                  <a:cubicBezTo>
                    <a:pt x="13734" y="26634"/>
                    <a:pt x="17695" y="20672"/>
                    <a:pt x="17695" y="13317"/>
                  </a:cubicBezTo>
                  <a:cubicBezTo>
                    <a:pt x="17695" y="5963"/>
                    <a:pt x="13734" y="1"/>
                    <a:pt x="8847"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31" name="Shape 531"/>
            <p:cNvSpPr/>
            <p:nvPr/>
          </p:nvSpPr>
          <p:spPr>
            <a:xfrm>
              <a:off x="566325" y="397225"/>
              <a:ext cx="686400" cy="1032800"/>
            </a:xfrm>
            <a:custGeom>
              <a:avLst/>
              <a:gdLst/>
              <a:ahLst/>
              <a:cxnLst/>
              <a:rect l="0" t="0" r="0" b="0"/>
              <a:pathLst>
                <a:path w="27456" h="41312" extrusionOk="0">
                  <a:moveTo>
                    <a:pt x="13728" y="0"/>
                  </a:moveTo>
                  <a:cubicBezTo>
                    <a:pt x="6146" y="0"/>
                    <a:pt x="0" y="9248"/>
                    <a:pt x="0" y="20656"/>
                  </a:cubicBezTo>
                  <a:cubicBezTo>
                    <a:pt x="0" y="32064"/>
                    <a:pt x="6146" y="41312"/>
                    <a:pt x="13728" y="41312"/>
                  </a:cubicBezTo>
                  <a:cubicBezTo>
                    <a:pt x="21310" y="41312"/>
                    <a:pt x="27456" y="32064"/>
                    <a:pt x="27456" y="20656"/>
                  </a:cubicBezTo>
                  <a:cubicBezTo>
                    <a:pt x="27456" y="9248"/>
                    <a:pt x="21310" y="0"/>
                    <a:pt x="13728"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32" name="Shape 532"/>
            <p:cNvSpPr/>
            <p:nvPr/>
          </p:nvSpPr>
          <p:spPr>
            <a:xfrm>
              <a:off x="1149625" y="1566200"/>
              <a:ext cx="685100" cy="1034700"/>
            </a:xfrm>
            <a:custGeom>
              <a:avLst/>
              <a:gdLst/>
              <a:ahLst/>
              <a:cxnLst/>
              <a:rect l="0" t="0" r="0" b="0"/>
              <a:pathLst>
                <a:path w="27404" h="41388" extrusionOk="0">
                  <a:moveTo>
                    <a:pt x="13702" y="0"/>
                  </a:moveTo>
                  <a:cubicBezTo>
                    <a:pt x="6135" y="0"/>
                    <a:pt x="0" y="9265"/>
                    <a:pt x="0" y="20694"/>
                  </a:cubicBezTo>
                  <a:cubicBezTo>
                    <a:pt x="0" y="32122"/>
                    <a:pt x="6135" y="41387"/>
                    <a:pt x="13702" y="41387"/>
                  </a:cubicBezTo>
                  <a:cubicBezTo>
                    <a:pt x="21269" y="41387"/>
                    <a:pt x="27403" y="32122"/>
                    <a:pt x="27403" y="20694"/>
                  </a:cubicBezTo>
                  <a:cubicBezTo>
                    <a:pt x="27403" y="9265"/>
                    <a:pt x="21269" y="0"/>
                    <a:pt x="13702"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33" name="Shape 533"/>
            <p:cNvSpPr/>
            <p:nvPr/>
          </p:nvSpPr>
          <p:spPr>
            <a:xfrm>
              <a:off x="1974325" y="469100"/>
              <a:ext cx="540250" cy="815275"/>
            </a:xfrm>
            <a:custGeom>
              <a:avLst/>
              <a:gdLst/>
              <a:ahLst/>
              <a:cxnLst/>
              <a:rect l="0" t="0" r="0" b="0"/>
              <a:pathLst>
                <a:path w="21610" h="32611" extrusionOk="0">
                  <a:moveTo>
                    <a:pt x="10805" y="0"/>
                  </a:moveTo>
                  <a:cubicBezTo>
                    <a:pt x="4838" y="0"/>
                    <a:pt x="0" y="7300"/>
                    <a:pt x="0" y="16305"/>
                  </a:cubicBezTo>
                  <a:cubicBezTo>
                    <a:pt x="0" y="25310"/>
                    <a:pt x="4838" y="32611"/>
                    <a:pt x="10805" y="32611"/>
                  </a:cubicBezTo>
                  <a:cubicBezTo>
                    <a:pt x="16772" y="32611"/>
                    <a:pt x="21610" y="25310"/>
                    <a:pt x="21610" y="16305"/>
                  </a:cubicBezTo>
                  <a:cubicBezTo>
                    <a:pt x="21610" y="7300"/>
                    <a:pt x="16772" y="0"/>
                    <a:pt x="10805" y="0"/>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34" name="Shape 534"/>
            <p:cNvSpPr/>
            <p:nvPr/>
          </p:nvSpPr>
          <p:spPr>
            <a:xfrm>
              <a:off x="1828175" y="175900"/>
              <a:ext cx="491975" cy="739625"/>
            </a:xfrm>
            <a:custGeom>
              <a:avLst/>
              <a:gdLst/>
              <a:ahLst/>
              <a:cxnLst/>
              <a:rect l="0" t="0" r="0" b="0"/>
              <a:pathLst>
                <a:path w="19679" h="29585" extrusionOk="0">
                  <a:moveTo>
                    <a:pt x="9840" y="1"/>
                  </a:moveTo>
                  <a:cubicBezTo>
                    <a:pt x="4406" y="1"/>
                    <a:pt x="0" y="6623"/>
                    <a:pt x="0" y="14793"/>
                  </a:cubicBezTo>
                  <a:cubicBezTo>
                    <a:pt x="0" y="22962"/>
                    <a:pt x="4406" y="29584"/>
                    <a:pt x="9840" y="29584"/>
                  </a:cubicBezTo>
                  <a:cubicBezTo>
                    <a:pt x="15273" y="29584"/>
                    <a:pt x="19679" y="22962"/>
                    <a:pt x="19679" y="14793"/>
                  </a:cubicBezTo>
                  <a:cubicBezTo>
                    <a:pt x="19679" y="6623"/>
                    <a:pt x="15273" y="1"/>
                    <a:pt x="9840" y="1"/>
                  </a:cubicBezTo>
                  <a:close/>
                </a:path>
              </a:pathLst>
            </a:custGeom>
            <a:solidFill>
              <a:srgbClr val="FFFFFF"/>
            </a:solidFill>
            <a:ln w="6525" cap="rnd">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535" name="Shape 535"/>
            <p:cNvSpPr/>
            <p:nvPr/>
          </p:nvSpPr>
          <p:spPr>
            <a:xfrm>
              <a:off x="551975" y="374525"/>
              <a:ext cx="1885625" cy="1908600"/>
            </a:xfrm>
            <a:custGeom>
              <a:avLst/>
              <a:gdLst/>
              <a:ahLst/>
              <a:cxnLst/>
              <a:rect l="0" t="0" r="0" b="0"/>
              <a:pathLst>
                <a:path w="75425" h="76344" extrusionOk="0">
                  <a:moveTo>
                    <a:pt x="23280" y="7718"/>
                  </a:moveTo>
                  <a:lnTo>
                    <a:pt x="26412" y="2194"/>
                  </a:lnTo>
                  <a:lnTo>
                    <a:pt x="40505" y="2573"/>
                  </a:lnTo>
                  <a:lnTo>
                    <a:pt x="50474" y="0"/>
                  </a:lnTo>
                  <a:lnTo>
                    <a:pt x="63054" y="9155"/>
                  </a:lnTo>
                  <a:lnTo>
                    <a:pt x="69369" y="6583"/>
                  </a:lnTo>
                  <a:lnTo>
                    <a:pt x="72762" y="7718"/>
                  </a:lnTo>
                  <a:lnTo>
                    <a:pt x="73493" y="30341"/>
                  </a:lnTo>
                  <a:lnTo>
                    <a:pt x="75424" y="33972"/>
                  </a:lnTo>
                  <a:lnTo>
                    <a:pt x="69630" y="51526"/>
                  </a:lnTo>
                  <a:lnTo>
                    <a:pt x="63315" y="39496"/>
                  </a:lnTo>
                  <a:lnTo>
                    <a:pt x="61592" y="45700"/>
                  </a:lnTo>
                  <a:lnTo>
                    <a:pt x="52667" y="69760"/>
                  </a:lnTo>
                  <a:lnTo>
                    <a:pt x="22810" y="76343"/>
                  </a:lnTo>
                  <a:lnTo>
                    <a:pt x="7308" y="71652"/>
                  </a:lnTo>
                  <a:lnTo>
                    <a:pt x="2401" y="56671"/>
                  </a:lnTo>
                  <a:lnTo>
                    <a:pt x="2401" y="41312"/>
                  </a:lnTo>
                  <a:lnTo>
                    <a:pt x="0" y="28525"/>
                  </a:lnTo>
                  <a:close/>
                </a:path>
              </a:pathLst>
            </a:custGeom>
            <a:solidFill>
              <a:srgbClr val="FFFFFF"/>
            </a:solidFill>
            <a:ln>
              <a:noFill/>
            </a:ln>
          </p:spPr>
          <p:txBody>
            <a:bodyPr lIns="91425" tIns="91425" rIns="91425" bIns="91425" anchor="ctr" anchorCtr="0">
              <a:noAutofit/>
            </a:bodyPr>
            <a:lstStyle/>
            <a:p>
              <a:endParaRPr/>
            </a:p>
          </p:txBody>
        </p:sp>
      </p:grpSp>
      <p:sp>
        <p:nvSpPr>
          <p:cNvPr id="536" name="Shape 536"/>
          <p:cNvSpPr/>
          <p:nvPr/>
        </p:nvSpPr>
        <p:spPr>
          <a:xfrm>
            <a:off x="86913" y="5774394"/>
            <a:ext cx="846149" cy="675227"/>
          </a:xfrm>
          <a:prstGeom prst="rect">
            <a:avLst/>
          </a:prstGeom>
          <a:blipFill>
            <a:blip r:embed="rId3"/>
            <a:stretch>
              <a:fillRect/>
            </a:stretch>
          </a:blipFill>
        </p:spPr>
      </p:sp>
      <p:sp>
        <p:nvSpPr>
          <p:cNvPr id="537" name="Shape 537"/>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
        <p:nvSpPr>
          <p:cNvPr id="538" name="Shape 538"/>
          <p:cNvSpPr txBox="1">
            <a:spLocks noGrp="1"/>
          </p:cNvSpPr>
          <p:nvPr>
            <p:ph type="title"/>
          </p:nvPr>
        </p:nvSpPr>
        <p:spPr>
          <a:xfrm>
            <a:off x="0" y="0"/>
            <a:ext cx="9144000" cy="1100137"/>
          </a:xfrm>
          <a:prstGeom prst="rect">
            <a:avLst/>
          </a:prstGeom>
          <a:solidFill>
            <a:srgbClr val="003399"/>
          </a:solidFill>
          <a:ln>
            <a:noFill/>
          </a:ln>
        </p:spPr>
        <p:txBody>
          <a:bodyPr lIns="91425" tIns="45700" rIns="91425" bIns="45700" anchor="ctr" anchorCtr="0">
            <a:noAutofit/>
          </a:bodyPr>
          <a:lstStyle/>
          <a:p>
            <a:pPr marL="287338" marR="0" lvl="0" indent="-7938" algn="l" rtl="0">
              <a:lnSpc>
                <a:spcPct val="90000"/>
              </a:lnSpc>
              <a:spcBef>
                <a:spcPts val="0"/>
              </a:spcBef>
              <a:spcAft>
                <a:spcPts val="0"/>
              </a:spcAft>
              <a:buSzPct val="25000"/>
              <a:buNone/>
            </a:pPr>
            <a:r>
              <a:rPr lang="en"/>
              <a:t>Internet </a:t>
            </a:r>
            <a:r>
              <a:rPr lang="en" sz="3600" b="1" i="0" u="none" strike="noStrike" cap="none" baseline="0">
                <a:solidFill>
                  <a:schemeClr val="lt1"/>
                </a:solidFill>
                <a:latin typeface="Arial"/>
                <a:ea typeface="Arial"/>
                <a:cs typeface="Arial"/>
                <a:sym typeface="Arial"/>
              </a:rPr>
              <a:t>Routers</a:t>
            </a:r>
          </a:p>
        </p:txBody>
      </p:sp>
      <p:sp>
        <p:nvSpPr>
          <p:cNvPr id="539" name="Shape 539"/>
          <p:cNvSpPr txBox="1"/>
          <p:nvPr/>
        </p:nvSpPr>
        <p:spPr>
          <a:xfrm>
            <a:off x="3910987" y="3610512"/>
            <a:ext cx="1597446" cy="64633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1800" b="0" i="0" u="none" strike="noStrike" cap="none" baseline="0">
                <a:solidFill>
                  <a:schemeClr val="dk1"/>
                </a:solidFill>
                <a:latin typeface="Arial"/>
                <a:ea typeface="Arial"/>
                <a:cs typeface="Arial"/>
                <a:sym typeface="Arial"/>
              </a:rPr>
              <a:t>Service Provider</a:t>
            </a:r>
          </a:p>
        </p:txBody>
      </p:sp>
      <p:grpSp>
        <p:nvGrpSpPr>
          <p:cNvPr id="540" name="Shape 540"/>
          <p:cNvGrpSpPr/>
          <p:nvPr/>
        </p:nvGrpSpPr>
        <p:grpSpPr>
          <a:xfrm>
            <a:off x="206392" y="1274594"/>
            <a:ext cx="2919529" cy="2080984"/>
            <a:chOff x="206392" y="1274594"/>
            <a:chExt cx="2919529" cy="2080984"/>
          </a:xfrm>
        </p:grpSpPr>
        <p:sp>
          <p:nvSpPr>
            <p:cNvPr id="541" name="Shape 541"/>
            <p:cNvSpPr/>
            <p:nvPr/>
          </p:nvSpPr>
          <p:spPr>
            <a:xfrm>
              <a:off x="649995" y="1529525"/>
              <a:ext cx="2475926" cy="1826053"/>
            </a:xfrm>
            <a:prstGeom prst="rect">
              <a:avLst/>
            </a:prstGeom>
            <a:blipFill>
              <a:blip r:embed="rId4"/>
              <a:stretch>
                <a:fillRect/>
              </a:stretch>
            </a:blipFill>
          </p:spPr>
        </p:sp>
        <p:sp>
          <p:nvSpPr>
            <p:cNvPr id="542" name="Shape 542"/>
            <p:cNvSpPr/>
            <p:nvPr/>
          </p:nvSpPr>
          <p:spPr>
            <a:xfrm>
              <a:off x="206392" y="1274594"/>
              <a:ext cx="1183280" cy="944259"/>
            </a:xfrm>
            <a:prstGeom prst="rect">
              <a:avLst/>
            </a:prstGeom>
            <a:blipFill>
              <a:blip r:embed="rId5"/>
              <a:stretch>
                <a:fillRect/>
              </a:stretch>
            </a:blipFill>
          </p:spPr>
        </p:sp>
      </p:grpSp>
      <p:grpSp>
        <p:nvGrpSpPr>
          <p:cNvPr id="543" name="Shape 543"/>
          <p:cNvGrpSpPr/>
          <p:nvPr/>
        </p:nvGrpSpPr>
        <p:grpSpPr>
          <a:xfrm>
            <a:off x="6091753" y="3918144"/>
            <a:ext cx="2938769" cy="2134460"/>
            <a:chOff x="6091753" y="3918144"/>
            <a:chExt cx="2938769" cy="2134460"/>
          </a:xfrm>
        </p:grpSpPr>
        <p:sp>
          <p:nvSpPr>
            <p:cNvPr id="544" name="Shape 544"/>
            <p:cNvSpPr/>
            <p:nvPr/>
          </p:nvSpPr>
          <p:spPr>
            <a:xfrm>
              <a:off x="6091753" y="3918144"/>
              <a:ext cx="2475926" cy="1826053"/>
            </a:xfrm>
            <a:prstGeom prst="rect">
              <a:avLst/>
            </a:prstGeom>
            <a:blipFill>
              <a:blip r:embed="rId4"/>
              <a:stretch>
                <a:fillRect/>
              </a:stretch>
            </a:blipFill>
          </p:spPr>
        </p:sp>
        <p:sp>
          <p:nvSpPr>
            <p:cNvPr id="545" name="Shape 545"/>
            <p:cNvSpPr/>
            <p:nvPr/>
          </p:nvSpPr>
          <p:spPr>
            <a:xfrm>
              <a:off x="7847242" y="5108346"/>
              <a:ext cx="1183280" cy="944259"/>
            </a:xfrm>
            <a:prstGeom prst="rect">
              <a:avLst/>
            </a:prstGeom>
            <a:blipFill>
              <a:blip r:embed="rId5"/>
              <a:stretch>
                <a:fillRect/>
              </a:stretch>
            </a:blipFill>
          </p:spPr>
        </p:sp>
      </p:grpSp>
      <p:cxnSp>
        <p:nvCxnSpPr>
          <p:cNvPr id="546" name="Shape 546"/>
          <p:cNvCxnSpPr/>
          <p:nvPr/>
        </p:nvCxnSpPr>
        <p:spPr>
          <a:xfrm rot="10800000" flipH="1">
            <a:off x="2167466" y="4152070"/>
            <a:ext cx="1625599" cy="1167957"/>
          </a:xfrm>
          <a:prstGeom prst="straightConnector1">
            <a:avLst/>
          </a:prstGeom>
          <a:noFill/>
          <a:ln w="50800" cap="flat">
            <a:solidFill>
              <a:srgbClr val="FFC000"/>
            </a:solidFill>
            <a:prstDash val="solid"/>
            <a:round/>
            <a:headEnd type="none" w="med" len="med"/>
            <a:tailEnd type="stealth" w="lg" len="lg"/>
          </a:ln>
        </p:spPr>
      </p:cxnSp>
      <p:sp>
        <p:nvSpPr>
          <p:cNvPr id="547" name="Shape 547"/>
          <p:cNvSpPr/>
          <p:nvPr/>
        </p:nvSpPr>
        <p:spPr>
          <a:xfrm>
            <a:off x="6223994" y="1943950"/>
            <a:ext cx="1237962" cy="913026"/>
          </a:xfrm>
          <a:prstGeom prst="rect">
            <a:avLst/>
          </a:prstGeom>
          <a:blipFill>
            <a:blip r:embed="rId6"/>
            <a:stretch>
              <a:fillRect/>
            </a:stretch>
          </a:blipFill>
        </p:spPr>
      </p:sp>
      <p:sp>
        <p:nvSpPr>
          <p:cNvPr id="548" name="Shape 548"/>
          <p:cNvSpPr/>
          <p:nvPr/>
        </p:nvSpPr>
        <p:spPr>
          <a:xfrm>
            <a:off x="7976039" y="1161599"/>
            <a:ext cx="1183280" cy="944259"/>
          </a:xfrm>
          <a:prstGeom prst="rect">
            <a:avLst/>
          </a:prstGeom>
          <a:blipFill>
            <a:blip r:embed="rId5"/>
            <a:stretch>
              <a:fillRect/>
            </a:stretch>
          </a:blipFill>
        </p:spPr>
      </p:sp>
      <p:cxnSp>
        <p:nvCxnSpPr>
          <p:cNvPr id="549" name="Shape 549"/>
          <p:cNvCxnSpPr/>
          <p:nvPr/>
        </p:nvCxnSpPr>
        <p:spPr>
          <a:xfrm rot="5400000">
            <a:off x="5168032" y="2450811"/>
            <a:ext cx="1585004" cy="1512710"/>
          </a:xfrm>
          <a:prstGeom prst="straightConnector1">
            <a:avLst/>
          </a:prstGeom>
          <a:noFill/>
          <a:ln w="50800" cap="flat">
            <a:solidFill>
              <a:srgbClr val="FFC000"/>
            </a:solidFill>
            <a:prstDash val="solid"/>
            <a:round/>
            <a:headEnd type="none" w="med" len="med"/>
            <a:tailEnd type="stealth" w="lg" len="lg"/>
          </a:ln>
        </p:spPr>
      </p:cxnSp>
      <p:cxnSp>
        <p:nvCxnSpPr>
          <p:cNvPr id="550" name="Shape 550"/>
          <p:cNvCxnSpPr/>
          <p:nvPr/>
        </p:nvCxnSpPr>
        <p:spPr>
          <a:xfrm rot="10800000">
            <a:off x="5051779" y="4152070"/>
            <a:ext cx="2277938" cy="758597"/>
          </a:xfrm>
          <a:prstGeom prst="straightConnector1">
            <a:avLst/>
          </a:prstGeom>
          <a:noFill/>
          <a:ln w="50800" cap="flat">
            <a:solidFill>
              <a:srgbClr val="FFC000"/>
            </a:solidFill>
            <a:prstDash val="solid"/>
            <a:round/>
            <a:headEnd type="none" w="med" len="med"/>
            <a:tailEnd type="stealth" w="lg" len="lg"/>
          </a:ln>
        </p:spPr>
      </p:cxnSp>
      <p:cxnSp>
        <p:nvCxnSpPr>
          <p:cNvPr id="551" name="Shape 551"/>
          <p:cNvCxnSpPr/>
          <p:nvPr/>
        </p:nvCxnSpPr>
        <p:spPr>
          <a:xfrm>
            <a:off x="1636888" y="2442552"/>
            <a:ext cx="2032000" cy="1167959"/>
          </a:xfrm>
          <a:prstGeom prst="straightConnector1">
            <a:avLst/>
          </a:prstGeom>
          <a:noFill/>
          <a:ln w="50800" cap="flat">
            <a:solidFill>
              <a:srgbClr val="FFC000"/>
            </a:solidFill>
            <a:prstDash val="solid"/>
            <a:round/>
            <a:headEnd type="none" w="med" len="med"/>
            <a:tailEnd type="stealth" w="lg" len="lg"/>
          </a:ln>
        </p:spPr>
      </p:cxnSp>
      <p:sp>
        <p:nvSpPr>
          <p:cNvPr id="552" name="Shape 552"/>
          <p:cNvSpPr/>
          <p:nvPr/>
        </p:nvSpPr>
        <p:spPr>
          <a:xfrm>
            <a:off x="835158" y="4637098"/>
            <a:ext cx="1425766" cy="1425766"/>
          </a:xfrm>
          <a:prstGeom prst="rect">
            <a:avLst/>
          </a:prstGeom>
          <a:blipFill>
            <a:blip r:embed="rId7"/>
            <a:stretch>
              <a:fillRect/>
            </a:stretch>
          </a:blipFill>
        </p:spPr>
      </p:sp>
      <p:sp>
        <p:nvSpPr>
          <p:cNvPr id="553" name="Shape 553"/>
          <p:cNvSpPr/>
          <p:nvPr/>
        </p:nvSpPr>
        <p:spPr>
          <a:xfrm>
            <a:off x="7019193" y="1555701"/>
            <a:ext cx="900401" cy="900401"/>
          </a:xfrm>
          <a:prstGeom prst="rect">
            <a:avLst/>
          </a:prstGeom>
          <a:blipFill>
            <a:blip r:embed="rId7"/>
            <a:stretch>
              <a:fillRect/>
            </a:stretch>
          </a:blipFill>
        </p:spPr>
      </p:sp>
      <p:sp>
        <p:nvSpPr>
          <p:cNvPr id="554" name="Shape 554"/>
          <p:cNvSpPr/>
          <p:nvPr/>
        </p:nvSpPr>
        <p:spPr>
          <a:xfrm>
            <a:off x="6822190" y="5108346"/>
            <a:ext cx="900401" cy="900401"/>
          </a:xfrm>
          <a:prstGeom prst="rect">
            <a:avLst/>
          </a:prstGeom>
          <a:blipFill>
            <a:blip r:embed="rId7"/>
            <a:stretch>
              <a:fillRect/>
            </a:stretch>
          </a:blipFill>
        </p:spPr>
      </p:sp>
      <p:sp>
        <p:nvSpPr>
          <p:cNvPr id="555" name="Shape 555"/>
          <p:cNvSpPr/>
          <p:nvPr/>
        </p:nvSpPr>
        <p:spPr>
          <a:xfrm>
            <a:off x="1545295" y="1274594"/>
            <a:ext cx="900401" cy="900401"/>
          </a:xfrm>
          <a:prstGeom prst="rect">
            <a:avLst/>
          </a:prstGeom>
          <a:blipFill>
            <a:blip r:embed="rId7"/>
            <a:stretch>
              <a:fillRect/>
            </a:stretch>
          </a:blipFill>
        </p:spPr>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0" y="0"/>
            <a:ext cx="9144000" cy="1100137"/>
          </a:xfrm>
          <a:prstGeom prst="rect">
            <a:avLst/>
          </a:prstGeom>
          <a:solidFill>
            <a:srgbClr val="003399"/>
          </a:solidFill>
          <a:ln>
            <a:noFill/>
          </a:ln>
        </p:spPr>
        <p:txBody>
          <a:bodyPr lIns="91425" tIns="45700" rIns="91425" bIns="45700" anchor="ctr" anchorCtr="0">
            <a:noAutofit/>
          </a:bodyPr>
          <a:lstStyle/>
          <a:p>
            <a:pPr marL="287338" marR="0" lvl="0" indent="-287338" algn="l" rtl="0">
              <a:lnSpc>
                <a:spcPct val="90000"/>
              </a:lnSpc>
              <a:spcBef>
                <a:spcPts val="0"/>
              </a:spcBef>
              <a:spcAft>
                <a:spcPts val="0"/>
              </a:spcAft>
              <a:buSzPct val="25000"/>
              <a:buNone/>
            </a:pPr>
            <a:r>
              <a:rPr lang="en" sz="3600" b="1" i="0" u="none" strike="noStrike" cap="none" baseline="0">
                <a:solidFill>
                  <a:schemeClr val="dk2"/>
                </a:solidFill>
                <a:latin typeface="Arial"/>
                <a:ea typeface="Arial"/>
                <a:cs typeface="Arial"/>
                <a:sym typeface="Arial"/>
              </a:rPr>
              <a:t>What are our expectations	</a:t>
            </a:r>
          </a:p>
        </p:txBody>
      </p:sp>
      <p:sp>
        <p:nvSpPr>
          <p:cNvPr id="174" name="Shape 174"/>
          <p:cNvSpPr txBox="1">
            <a:spLocks noGrp="1"/>
          </p:cNvSpPr>
          <p:nvPr>
            <p:ph type="body" idx="1"/>
          </p:nvPr>
        </p:nvSpPr>
        <p:spPr>
          <a:xfrm>
            <a:off x="228600" y="2438400"/>
            <a:ext cx="8556625" cy="3394075"/>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480"/>
              </a:spcBef>
              <a:spcAft>
                <a:spcPts val="480"/>
              </a:spcAft>
              <a:buClr>
                <a:srgbClr val="0033CC"/>
              </a:buClr>
              <a:buSzPct val="124999"/>
              <a:buFont typeface="Arial"/>
              <a:buChar char="•"/>
            </a:pPr>
            <a:r>
              <a:rPr lang="en" sz="2400" b="0" i="0" u="none" strike="noStrike" cap="none" baseline="0">
                <a:solidFill>
                  <a:schemeClr val="dk1"/>
                </a:solidFill>
                <a:latin typeface="Arial"/>
                <a:ea typeface="Arial"/>
                <a:cs typeface="Arial"/>
                <a:sym typeface="Arial"/>
              </a:rPr>
              <a:t>We just to give you the ability to have a high level understanding of the solutions.  This should help you have a high level knowledge of what your selling.</a:t>
            </a:r>
          </a:p>
          <a:p>
            <a:pPr marL="342900" marR="0" lvl="0" indent="-342900" algn="l" rtl="0">
              <a:lnSpc>
                <a:spcPct val="90000"/>
              </a:lnSpc>
              <a:spcBef>
                <a:spcPts val="480"/>
              </a:spcBef>
              <a:spcAft>
                <a:spcPts val="480"/>
              </a:spcAft>
              <a:buClr>
                <a:srgbClr val="0033CC"/>
              </a:buClr>
              <a:buSzPct val="124999"/>
              <a:buFont typeface="Arial"/>
              <a:buChar char="•"/>
            </a:pPr>
            <a:r>
              <a:rPr lang="en" sz="2400" b="0" i="0" u="none" strike="noStrike" cap="none" baseline="0">
                <a:solidFill>
                  <a:schemeClr val="dk1"/>
                </a:solidFill>
                <a:latin typeface="Arial"/>
                <a:ea typeface="Arial"/>
                <a:cs typeface="Arial"/>
                <a:sym typeface="Arial"/>
              </a:rPr>
              <a:t>We do NOT expect you to be able to design or configure solutions based on this training.  It’s an introductory class to start you on your learning path.</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
        <p:nvSpPr>
          <p:cNvPr id="561" name="Shape 561"/>
          <p:cNvSpPr txBox="1">
            <a:spLocks noGrp="1"/>
          </p:cNvSpPr>
          <p:nvPr>
            <p:ph type="title"/>
          </p:nvPr>
        </p:nvSpPr>
        <p:spPr>
          <a:xfrm>
            <a:off x="0" y="0"/>
            <a:ext cx="9144000" cy="1100137"/>
          </a:xfrm>
          <a:prstGeom prst="rect">
            <a:avLst/>
          </a:prstGeom>
          <a:solidFill>
            <a:srgbClr val="003399"/>
          </a:solidFill>
          <a:ln>
            <a:noFill/>
          </a:ln>
        </p:spPr>
        <p:txBody>
          <a:bodyPr lIns="91425" tIns="45700" rIns="91425" bIns="45700" anchor="ctr" anchorCtr="0">
            <a:noAutofit/>
          </a:bodyPr>
          <a:lstStyle/>
          <a:p>
            <a:pPr marL="287338" marR="0" lvl="0" indent="-7938" algn="l" rtl="0">
              <a:lnSpc>
                <a:spcPct val="90000"/>
              </a:lnSpc>
              <a:spcBef>
                <a:spcPts val="0"/>
              </a:spcBef>
              <a:spcAft>
                <a:spcPts val="0"/>
              </a:spcAft>
              <a:buSzPct val="25000"/>
              <a:buNone/>
            </a:pPr>
            <a:r>
              <a:rPr lang="en" sz="3600" b="1" i="0" u="none" strike="noStrike" cap="none" baseline="0">
                <a:solidFill>
                  <a:schemeClr val="lt1"/>
                </a:solidFill>
                <a:latin typeface="Arial"/>
                <a:ea typeface="Arial"/>
                <a:cs typeface="Arial"/>
                <a:sym typeface="Arial"/>
              </a:rPr>
              <a:t>People loved it.</a:t>
            </a:r>
          </a:p>
        </p:txBody>
      </p:sp>
      <p:cxnSp>
        <p:nvCxnSpPr>
          <p:cNvPr id="562" name="Shape 562"/>
          <p:cNvCxnSpPr>
            <a:stCxn id="563" idx="3"/>
          </p:cNvCxnSpPr>
          <p:nvPr/>
        </p:nvCxnSpPr>
        <p:spPr>
          <a:xfrm>
            <a:off x="3216925" y="3783742"/>
            <a:ext cx="3523600" cy="1115282"/>
          </a:xfrm>
          <a:prstGeom prst="straightConnector1">
            <a:avLst/>
          </a:prstGeom>
          <a:noFill/>
          <a:ln w="9525" cap="flat">
            <a:solidFill>
              <a:srgbClr val="0A3099"/>
            </a:solidFill>
            <a:prstDash val="solid"/>
            <a:round/>
            <a:headEnd type="none" w="med" len="med"/>
            <a:tailEnd type="stealth" w="lg" len="lg"/>
          </a:ln>
        </p:spPr>
      </p:cxnSp>
      <p:sp>
        <p:nvSpPr>
          <p:cNvPr id="564" name="Shape 564"/>
          <p:cNvSpPr/>
          <p:nvPr/>
        </p:nvSpPr>
        <p:spPr>
          <a:xfrm>
            <a:off x="118106" y="1139054"/>
            <a:ext cx="2441750" cy="1196623"/>
          </a:xfrm>
          <a:prstGeom prst="wedgeRoundRectCallout">
            <a:avLst>
              <a:gd name="adj1" fmla="val -20833"/>
              <a:gd name="adj2" fmla="val 62500"/>
              <a:gd name="adj3" fmla="val 0"/>
            </a:avLst>
          </a:prstGeom>
          <a:solidFill>
            <a:schemeClr val="dk2"/>
          </a:solidFill>
          <a:ln w="9525" cap="flat">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200" b="0" i="0" u="none" strike="noStrike" cap="none" baseline="0">
                <a:solidFill>
                  <a:schemeClr val="lt2"/>
                </a:solidFill>
                <a:latin typeface="Arial"/>
                <a:ea typeface="Arial"/>
                <a:cs typeface="Arial"/>
                <a:sym typeface="Arial"/>
              </a:rPr>
              <a:t>Bill, its’ Ted’s boss.  The executives received new laptop computers.  Can you hook us up so we can roam around the buildings?  It has to be secure with no chance of intrusion.</a:t>
            </a:r>
          </a:p>
        </p:txBody>
      </p:sp>
      <p:sp>
        <p:nvSpPr>
          <p:cNvPr id="565" name="Shape 565"/>
          <p:cNvSpPr/>
          <p:nvPr/>
        </p:nvSpPr>
        <p:spPr>
          <a:xfrm>
            <a:off x="6883745" y="2201385"/>
            <a:ext cx="2132541" cy="1598601"/>
          </a:xfrm>
          <a:prstGeom prst="cloudCallout">
            <a:avLst>
              <a:gd name="adj1" fmla="val -20833"/>
              <a:gd name="adj2" fmla="val 62500"/>
            </a:avLst>
          </a:prstGeom>
          <a:solidFill>
            <a:schemeClr val="dk2"/>
          </a:solidFill>
          <a:ln w="9525" cap="flat">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200" b="0" i="0" u="none" strike="noStrike" cap="none" baseline="0">
                <a:solidFill>
                  <a:schemeClr val="lt2"/>
                </a:solidFill>
                <a:latin typeface="Arial"/>
                <a:ea typeface="Arial"/>
                <a:cs typeface="Arial"/>
                <a:sym typeface="Arial"/>
              </a:rPr>
              <a:t>I’ve moved into the big time, if the bosses are calling me!!  I have to make this work.</a:t>
            </a:r>
          </a:p>
        </p:txBody>
      </p:sp>
      <p:sp>
        <p:nvSpPr>
          <p:cNvPr id="563" name="Shape 563"/>
          <p:cNvSpPr/>
          <p:nvPr/>
        </p:nvSpPr>
        <p:spPr>
          <a:xfrm>
            <a:off x="396607" y="2655616"/>
            <a:ext cx="2820317" cy="2256253"/>
          </a:xfrm>
          <a:prstGeom prst="rect">
            <a:avLst/>
          </a:prstGeom>
          <a:blipFill>
            <a:blip r:embed="rId3"/>
            <a:stretch>
              <a:fillRect/>
            </a:stretch>
          </a:blipFill>
        </p:spPr>
      </p:sp>
      <p:sp>
        <p:nvSpPr>
          <p:cNvPr id="566" name="Shape 566"/>
          <p:cNvSpPr/>
          <p:nvPr/>
        </p:nvSpPr>
        <p:spPr>
          <a:xfrm>
            <a:off x="6547555" y="3998796"/>
            <a:ext cx="2131122" cy="2131123"/>
          </a:xfrm>
          <a:prstGeom prst="rect">
            <a:avLst/>
          </a:prstGeom>
          <a:blipFill>
            <a:blip r:embed="rId4"/>
            <a:stretch>
              <a:fillRect/>
            </a:stretch>
          </a:blipFill>
        </p:spPr>
      </p:sp>
      <p:sp>
        <p:nvSpPr>
          <p:cNvPr id="567" name="Shape 567"/>
          <p:cNvSpPr/>
          <p:nvPr/>
        </p:nvSpPr>
        <p:spPr>
          <a:xfrm>
            <a:off x="4203528" y="1458992"/>
            <a:ext cx="2441750" cy="1196623"/>
          </a:xfrm>
          <a:prstGeom prst="wedgeRoundRectCallout">
            <a:avLst>
              <a:gd name="adj1" fmla="val 65795"/>
              <a:gd name="adj2" fmla="val 178504"/>
              <a:gd name="adj3" fmla="val 16667"/>
            </a:avLst>
          </a:prstGeom>
          <a:solidFill>
            <a:schemeClr val="dk2"/>
          </a:solidFill>
          <a:ln w="9525" cap="flat">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200" b="0" i="0" u="none" strike="noStrike" cap="none" baseline="0">
                <a:solidFill>
                  <a:schemeClr val="lt2"/>
                </a:solidFill>
                <a:latin typeface="Arial"/>
                <a:ea typeface="Arial"/>
                <a:cs typeface="Arial"/>
                <a:sym typeface="Arial"/>
              </a:rPr>
              <a:t>You know it, I’ll have a design out to you in 24 hours.  Let’s grab some lunch tomorrow and talk about it.</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p:nvPr/>
        </p:nvSpPr>
        <p:spPr>
          <a:xfrm>
            <a:off x="3500435" y="3383642"/>
            <a:ext cx="2472788" cy="2472788"/>
          </a:xfrm>
          <a:prstGeom prst="rect">
            <a:avLst/>
          </a:prstGeom>
          <a:blipFill>
            <a:blip r:embed="rId3"/>
            <a:stretch>
              <a:fillRect/>
            </a:stretch>
          </a:blipFill>
        </p:spPr>
      </p:sp>
      <p:sp>
        <p:nvSpPr>
          <p:cNvPr id="574" name="Shape 574"/>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
        <p:nvSpPr>
          <p:cNvPr id="575" name="Shape 575"/>
          <p:cNvSpPr txBox="1">
            <a:spLocks noGrp="1"/>
          </p:cNvSpPr>
          <p:nvPr>
            <p:ph type="title"/>
          </p:nvPr>
        </p:nvSpPr>
        <p:spPr>
          <a:xfrm>
            <a:off x="0" y="0"/>
            <a:ext cx="9144000" cy="1100137"/>
          </a:xfrm>
          <a:prstGeom prst="rect">
            <a:avLst/>
          </a:prstGeom>
          <a:solidFill>
            <a:srgbClr val="003399"/>
          </a:solidFill>
          <a:ln>
            <a:noFill/>
          </a:ln>
        </p:spPr>
        <p:txBody>
          <a:bodyPr lIns="91425" tIns="45700" rIns="91425" bIns="45700" anchor="ctr" anchorCtr="0">
            <a:noAutofit/>
          </a:bodyPr>
          <a:lstStyle/>
          <a:p>
            <a:pPr marL="287338" marR="0" lvl="0" indent="-7938" algn="l" rtl="0">
              <a:lnSpc>
                <a:spcPct val="90000"/>
              </a:lnSpc>
              <a:spcBef>
                <a:spcPts val="0"/>
              </a:spcBef>
              <a:spcAft>
                <a:spcPts val="0"/>
              </a:spcAft>
              <a:buSzPct val="25000"/>
              <a:buNone/>
            </a:pPr>
            <a:r>
              <a:rPr lang="en"/>
              <a:t>Indoor Wireless Networks</a:t>
            </a:r>
          </a:p>
        </p:txBody>
      </p:sp>
      <p:grpSp>
        <p:nvGrpSpPr>
          <p:cNvPr id="576" name="Shape 576"/>
          <p:cNvGrpSpPr/>
          <p:nvPr/>
        </p:nvGrpSpPr>
        <p:grpSpPr>
          <a:xfrm>
            <a:off x="181277" y="1233890"/>
            <a:ext cx="2763761" cy="1794672"/>
            <a:chOff x="181277" y="1233890"/>
            <a:chExt cx="2763761" cy="1794672"/>
          </a:xfrm>
        </p:grpSpPr>
        <p:sp>
          <p:nvSpPr>
            <p:cNvPr id="577" name="Shape 577"/>
            <p:cNvSpPr/>
            <p:nvPr/>
          </p:nvSpPr>
          <p:spPr>
            <a:xfrm>
              <a:off x="253155" y="1233890"/>
              <a:ext cx="2691883" cy="1433427"/>
            </a:xfrm>
            <a:prstGeom prst="rect">
              <a:avLst/>
            </a:prstGeom>
            <a:blipFill>
              <a:blip r:embed="rId4"/>
              <a:stretch>
                <a:fillRect/>
              </a:stretch>
            </a:blipFill>
          </p:spPr>
        </p:sp>
        <p:sp>
          <p:nvSpPr>
            <p:cNvPr id="578" name="Shape 578"/>
            <p:cNvSpPr/>
            <p:nvPr/>
          </p:nvSpPr>
          <p:spPr>
            <a:xfrm>
              <a:off x="181277" y="2306073"/>
              <a:ext cx="2469264" cy="722489"/>
            </a:xfrm>
            <a:prstGeom prst="rect">
              <a:avLst/>
            </a:prstGeom>
            <a:blipFill>
              <a:blip r:embed="rId5"/>
              <a:stretch>
                <a:fillRect/>
              </a:stretch>
            </a:blipFill>
          </p:spPr>
        </p:sp>
      </p:grpSp>
      <p:grpSp>
        <p:nvGrpSpPr>
          <p:cNvPr id="579" name="Shape 579"/>
          <p:cNvGrpSpPr/>
          <p:nvPr/>
        </p:nvGrpSpPr>
        <p:grpSpPr>
          <a:xfrm>
            <a:off x="6102300" y="1205668"/>
            <a:ext cx="2763761" cy="1794672"/>
            <a:chOff x="181277" y="1233890"/>
            <a:chExt cx="2763761" cy="1794672"/>
          </a:xfrm>
        </p:grpSpPr>
        <p:sp>
          <p:nvSpPr>
            <p:cNvPr id="580" name="Shape 580"/>
            <p:cNvSpPr/>
            <p:nvPr/>
          </p:nvSpPr>
          <p:spPr>
            <a:xfrm>
              <a:off x="253155" y="1233890"/>
              <a:ext cx="2691883" cy="1433427"/>
            </a:xfrm>
            <a:prstGeom prst="rect">
              <a:avLst/>
            </a:prstGeom>
            <a:blipFill>
              <a:blip r:embed="rId4"/>
              <a:stretch>
                <a:fillRect/>
              </a:stretch>
            </a:blipFill>
          </p:spPr>
        </p:sp>
        <p:sp>
          <p:nvSpPr>
            <p:cNvPr id="581" name="Shape 581"/>
            <p:cNvSpPr/>
            <p:nvPr/>
          </p:nvSpPr>
          <p:spPr>
            <a:xfrm>
              <a:off x="181277" y="2306073"/>
              <a:ext cx="2469264" cy="722489"/>
            </a:xfrm>
            <a:prstGeom prst="rect">
              <a:avLst/>
            </a:prstGeom>
            <a:blipFill>
              <a:blip r:embed="rId5"/>
              <a:stretch>
                <a:fillRect/>
              </a:stretch>
            </a:blipFill>
          </p:spPr>
        </p:sp>
      </p:grpSp>
      <p:grpSp>
        <p:nvGrpSpPr>
          <p:cNvPr id="582" name="Shape 582"/>
          <p:cNvGrpSpPr/>
          <p:nvPr/>
        </p:nvGrpSpPr>
        <p:grpSpPr>
          <a:xfrm>
            <a:off x="6102300" y="3694868"/>
            <a:ext cx="2763761" cy="1794672"/>
            <a:chOff x="181277" y="1233890"/>
            <a:chExt cx="2763761" cy="1794672"/>
          </a:xfrm>
        </p:grpSpPr>
        <p:sp>
          <p:nvSpPr>
            <p:cNvPr id="583" name="Shape 583"/>
            <p:cNvSpPr/>
            <p:nvPr/>
          </p:nvSpPr>
          <p:spPr>
            <a:xfrm>
              <a:off x="253155" y="1233890"/>
              <a:ext cx="2691883" cy="1433427"/>
            </a:xfrm>
            <a:prstGeom prst="rect">
              <a:avLst/>
            </a:prstGeom>
            <a:blipFill>
              <a:blip r:embed="rId4"/>
              <a:stretch>
                <a:fillRect/>
              </a:stretch>
            </a:blipFill>
          </p:spPr>
        </p:sp>
        <p:sp>
          <p:nvSpPr>
            <p:cNvPr id="584" name="Shape 584"/>
            <p:cNvSpPr/>
            <p:nvPr/>
          </p:nvSpPr>
          <p:spPr>
            <a:xfrm>
              <a:off x="181277" y="2306073"/>
              <a:ext cx="2469264" cy="722489"/>
            </a:xfrm>
            <a:prstGeom prst="rect">
              <a:avLst/>
            </a:prstGeom>
            <a:blipFill>
              <a:blip r:embed="rId5"/>
              <a:stretch>
                <a:fillRect/>
              </a:stretch>
            </a:blipFill>
          </p:spPr>
        </p:sp>
      </p:grpSp>
      <p:grpSp>
        <p:nvGrpSpPr>
          <p:cNvPr id="585" name="Shape 585"/>
          <p:cNvGrpSpPr/>
          <p:nvPr/>
        </p:nvGrpSpPr>
        <p:grpSpPr>
          <a:xfrm>
            <a:off x="253155" y="4061758"/>
            <a:ext cx="2763761" cy="1794672"/>
            <a:chOff x="181277" y="1233890"/>
            <a:chExt cx="2763761" cy="1794672"/>
          </a:xfrm>
        </p:grpSpPr>
        <p:sp>
          <p:nvSpPr>
            <p:cNvPr id="586" name="Shape 586"/>
            <p:cNvSpPr/>
            <p:nvPr/>
          </p:nvSpPr>
          <p:spPr>
            <a:xfrm>
              <a:off x="253155" y="1233890"/>
              <a:ext cx="2691883" cy="1433427"/>
            </a:xfrm>
            <a:prstGeom prst="rect">
              <a:avLst/>
            </a:prstGeom>
            <a:blipFill>
              <a:blip r:embed="rId4"/>
              <a:stretch>
                <a:fillRect/>
              </a:stretch>
            </a:blipFill>
          </p:spPr>
        </p:sp>
        <p:sp>
          <p:nvSpPr>
            <p:cNvPr id="587" name="Shape 587"/>
            <p:cNvSpPr/>
            <p:nvPr/>
          </p:nvSpPr>
          <p:spPr>
            <a:xfrm>
              <a:off x="181277" y="2306073"/>
              <a:ext cx="2469264" cy="722489"/>
            </a:xfrm>
            <a:prstGeom prst="rect">
              <a:avLst/>
            </a:prstGeom>
            <a:blipFill>
              <a:blip r:embed="rId5"/>
              <a:stretch>
                <a:fillRect/>
              </a:stretch>
            </a:blipFill>
          </p:spPr>
        </p:sp>
      </p:grpSp>
      <p:sp>
        <p:nvSpPr>
          <p:cNvPr id="588" name="Shape 588"/>
          <p:cNvSpPr/>
          <p:nvPr/>
        </p:nvSpPr>
        <p:spPr>
          <a:xfrm>
            <a:off x="3500437" y="2164642"/>
            <a:ext cx="2335918" cy="2335918"/>
          </a:xfrm>
          <a:prstGeom prst="rect">
            <a:avLst/>
          </a:prstGeom>
          <a:blipFill>
            <a:blip r:embed="rId6"/>
            <a:stretch>
              <a:fillRect/>
            </a:stretch>
          </a:blipFill>
        </p:spPr>
      </p:sp>
      <p:cxnSp>
        <p:nvCxnSpPr>
          <p:cNvPr id="589" name="Shape 589"/>
          <p:cNvCxnSpPr/>
          <p:nvPr/>
        </p:nvCxnSpPr>
        <p:spPr>
          <a:xfrm rot="10800000" flipH="1">
            <a:off x="2133600" y="3694869"/>
            <a:ext cx="2765778" cy="1083604"/>
          </a:xfrm>
          <a:prstGeom prst="straightConnector1">
            <a:avLst/>
          </a:prstGeom>
          <a:noFill/>
          <a:ln w="25400" cap="flat">
            <a:solidFill>
              <a:srgbClr val="FF0000"/>
            </a:solidFill>
            <a:prstDash val="solid"/>
            <a:round/>
            <a:headEnd type="none" w="med" len="med"/>
            <a:tailEnd type="stealth" w="lg" len="lg"/>
          </a:ln>
        </p:spPr>
      </p:cxnSp>
      <p:cxnSp>
        <p:nvCxnSpPr>
          <p:cNvPr id="590" name="Shape 590"/>
          <p:cNvCxnSpPr/>
          <p:nvPr/>
        </p:nvCxnSpPr>
        <p:spPr>
          <a:xfrm>
            <a:off x="2331861" y="2060926"/>
            <a:ext cx="1732138" cy="1633942"/>
          </a:xfrm>
          <a:prstGeom prst="straightConnector1">
            <a:avLst/>
          </a:prstGeom>
          <a:noFill/>
          <a:ln w="25400" cap="flat">
            <a:solidFill>
              <a:srgbClr val="FF0000"/>
            </a:solidFill>
            <a:prstDash val="solid"/>
            <a:round/>
            <a:headEnd type="none" w="med" len="med"/>
            <a:tailEnd type="stealth" w="lg" len="lg"/>
          </a:ln>
        </p:spPr>
      </p:cxnSp>
      <p:cxnSp>
        <p:nvCxnSpPr>
          <p:cNvPr id="591" name="Shape 591"/>
          <p:cNvCxnSpPr/>
          <p:nvPr/>
        </p:nvCxnSpPr>
        <p:spPr>
          <a:xfrm rot="10800000" flipH="1">
            <a:off x="5147732" y="1894358"/>
            <a:ext cx="2652893" cy="1800510"/>
          </a:xfrm>
          <a:prstGeom prst="straightConnector1">
            <a:avLst/>
          </a:prstGeom>
          <a:noFill/>
          <a:ln w="25400" cap="flat">
            <a:solidFill>
              <a:srgbClr val="FF0000"/>
            </a:solidFill>
            <a:prstDash val="solid"/>
            <a:round/>
            <a:headEnd type="none" w="med" len="med"/>
            <a:tailEnd type="stealth" w="lg" len="lg"/>
          </a:ln>
        </p:spPr>
      </p:cxnSp>
      <p:cxnSp>
        <p:nvCxnSpPr>
          <p:cNvPr id="592" name="Shape 592"/>
          <p:cNvCxnSpPr/>
          <p:nvPr/>
        </p:nvCxnSpPr>
        <p:spPr>
          <a:xfrm>
            <a:off x="5057421" y="3847269"/>
            <a:ext cx="2895603" cy="653292"/>
          </a:xfrm>
          <a:prstGeom prst="straightConnector1">
            <a:avLst/>
          </a:prstGeom>
          <a:noFill/>
          <a:ln w="25400" cap="flat">
            <a:solidFill>
              <a:srgbClr val="FF0000"/>
            </a:solidFill>
            <a:prstDash val="solid"/>
            <a:round/>
            <a:headEnd type="none" w="med" len="med"/>
            <a:tailEnd type="stealth" w="lg" len="lg"/>
          </a:ln>
        </p:spPr>
      </p:cxnSp>
      <p:sp>
        <p:nvSpPr>
          <p:cNvPr id="593" name="Shape 593"/>
          <p:cNvSpPr/>
          <p:nvPr/>
        </p:nvSpPr>
        <p:spPr>
          <a:xfrm>
            <a:off x="2812835" y="5128296"/>
            <a:ext cx="1118961" cy="1208153"/>
          </a:xfrm>
          <a:prstGeom prst="rect">
            <a:avLst/>
          </a:prstGeom>
          <a:blipFill>
            <a:blip r:embed="rId7"/>
            <a:stretch>
              <a:fillRect/>
            </a:stretch>
          </a:blipFill>
        </p:spPr>
      </p:sp>
      <p:sp>
        <p:nvSpPr>
          <p:cNvPr id="594" name="Shape 594"/>
          <p:cNvSpPr/>
          <p:nvPr/>
        </p:nvSpPr>
        <p:spPr>
          <a:xfrm>
            <a:off x="4983339" y="4891110"/>
            <a:ext cx="1118961" cy="1208153"/>
          </a:xfrm>
          <a:prstGeom prst="rect">
            <a:avLst/>
          </a:prstGeom>
          <a:blipFill>
            <a:blip r:embed="rId7"/>
            <a:stretch>
              <a:fillRect/>
            </a:stretch>
          </a:blipFill>
        </p:spPr>
      </p:sp>
      <p:sp>
        <p:nvSpPr>
          <p:cNvPr id="595" name="Shape 595"/>
          <p:cNvSpPr/>
          <p:nvPr/>
        </p:nvSpPr>
        <p:spPr>
          <a:xfrm>
            <a:off x="2940956" y="1205667"/>
            <a:ext cx="1118961" cy="1208153"/>
          </a:xfrm>
          <a:prstGeom prst="rect">
            <a:avLst/>
          </a:prstGeom>
          <a:blipFill>
            <a:blip r:embed="rId7"/>
            <a:stretch>
              <a:fillRect/>
            </a:stretch>
          </a:blipFill>
        </p:spPr>
      </p:sp>
      <p:sp>
        <p:nvSpPr>
          <p:cNvPr id="596" name="Shape 596"/>
          <p:cNvSpPr/>
          <p:nvPr/>
        </p:nvSpPr>
        <p:spPr>
          <a:xfrm>
            <a:off x="5159226" y="1233890"/>
            <a:ext cx="1118961" cy="1208153"/>
          </a:xfrm>
          <a:prstGeom prst="rect">
            <a:avLst/>
          </a:prstGeom>
          <a:blipFill>
            <a:blip r:embed="rId7"/>
            <a:stretch>
              <a:fillRect/>
            </a:stretch>
          </a:blipFill>
        </p:spPr>
      </p:sp>
      <p:cxnSp>
        <p:nvCxnSpPr>
          <p:cNvPr id="597" name="Shape 597"/>
          <p:cNvCxnSpPr/>
          <p:nvPr/>
        </p:nvCxnSpPr>
        <p:spPr>
          <a:xfrm rot="-5400000" flipH="1">
            <a:off x="4439488" y="4307161"/>
            <a:ext cx="919780" cy="0"/>
          </a:xfrm>
          <a:prstGeom prst="straightConnector1">
            <a:avLst/>
          </a:prstGeom>
          <a:noFill/>
          <a:ln w="25400" cap="flat">
            <a:solidFill>
              <a:srgbClr val="FF0000"/>
            </a:solidFill>
            <a:prstDash val="solid"/>
            <a:round/>
            <a:headEnd type="none" w="med" len="med"/>
            <a:tailEnd type="stealth" w="lg" len="lg"/>
          </a:ln>
        </p:spPr>
      </p:cxnSp>
      <p:cxnSp>
        <p:nvCxnSpPr>
          <p:cNvPr id="598" name="Shape 598"/>
          <p:cNvCxnSpPr>
            <a:endCxn id="593" idx="1"/>
          </p:cNvCxnSpPr>
          <p:nvPr/>
        </p:nvCxnSpPr>
        <p:spPr>
          <a:xfrm>
            <a:off x="1599098" y="4691783"/>
            <a:ext cx="1213738" cy="1040589"/>
          </a:xfrm>
          <a:prstGeom prst="straightConnector1">
            <a:avLst/>
          </a:prstGeom>
          <a:noFill/>
          <a:ln w="25400" cap="flat">
            <a:solidFill>
              <a:srgbClr val="FF0000"/>
            </a:solidFill>
            <a:prstDash val="solid"/>
            <a:round/>
            <a:headEnd type="none" w="med" len="med"/>
            <a:tailEnd type="stealth" w="lg" len="lg"/>
          </a:ln>
        </p:spPr>
      </p:cxnSp>
      <p:cxnSp>
        <p:nvCxnSpPr>
          <p:cNvPr id="599" name="Shape 599"/>
          <p:cNvCxnSpPr/>
          <p:nvPr/>
        </p:nvCxnSpPr>
        <p:spPr>
          <a:xfrm flipH="1">
            <a:off x="5542818" y="4307158"/>
            <a:ext cx="1603049" cy="1292128"/>
          </a:xfrm>
          <a:prstGeom prst="straightConnector1">
            <a:avLst/>
          </a:prstGeom>
          <a:noFill/>
          <a:ln w="25400" cap="flat">
            <a:solidFill>
              <a:srgbClr val="FF0000"/>
            </a:solidFill>
            <a:prstDash val="solid"/>
            <a:round/>
            <a:headEnd type="none" w="med" len="med"/>
            <a:tailEnd type="stealth" w="lg" len="lg"/>
          </a:ln>
        </p:spPr>
      </p:cxnSp>
      <p:cxnSp>
        <p:nvCxnSpPr>
          <p:cNvPr id="600" name="Shape 600"/>
          <p:cNvCxnSpPr/>
          <p:nvPr/>
        </p:nvCxnSpPr>
        <p:spPr>
          <a:xfrm flipH="1">
            <a:off x="5718705" y="1801792"/>
            <a:ext cx="1556998" cy="259132"/>
          </a:xfrm>
          <a:prstGeom prst="straightConnector1">
            <a:avLst/>
          </a:prstGeom>
          <a:noFill/>
          <a:ln w="25400" cap="flat">
            <a:solidFill>
              <a:srgbClr val="FF0000"/>
            </a:solidFill>
            <a:prstDash val="solid"/>
            <a:round/>
            <a:headEnd type="none" w="med" len="med"/>
            <a:tailEnd type="stealth" w="lg" len="lg"/>
          </a:ln>
        </p:spPr>
      </p:cxnSp>
      <p:cxnSp>
        <p:nvCxnSpPr>
          <p:cNvPr id="601" name="Shape 601"/>
          <p:cNvCxnSpPr/>
          <p:nvPr/>
        </p:nvCxnSpPr>
        <p:spPr>
          <a:xfrm>
            <a:off x="1965191" y="1922382"/>
            <a:ext cx="1232740" cy="138545"/>
          </a:xfrm>
          <a:prstGeom prst="straightConnector1">
            <a:avLst/>
          </a:prstGeom>
          <a:noFill/>
          <a:ln w="25400" cap="flat">
            <a:solidFill>
              <a:srgbClr val="FF0000"/>
            </a:solidFill>
            <a:prstDash val="solid"/>
            <a:round/>
            <a:headEnd type="none" w="med" len="med"/>
            <a:tailEnd type="stealth" w="lg" len="lg"/>
          </a:ln>
        </p:spPr>
      </p:cxn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
        <p:nvSpPr>
          <p:cNvPr id="607" name="Shape 607"/>
          <p:cNvSpPr txBox="1">
            <a:spLocks noGrp="1"/>
          </p:cNvSpPr>
          <p:nvPr>
            <p:ph type="title"/>
          </p:nvPr>
        </p:nvSpPr>
        <p:spPr>
          <a:xfrm>
            <a:off x="0" y="0"/>
            <a:ext cx="9144000" cy="1100137"/>
          </a:xfrm>
          <a:prstGeom prst="rect">
            <a:avLst/>
          </a:prstGeom>
          <a:solidFill>
            <a:srgbClr val="003399"/>
          </a:solidFill>
          <a:ln>
            <a:noFill/>
          </a:ln>
        </p:spPr>
        <p:txBody>
          <a:bodyPr lIns="91425" tIns="45700" rIns="91425" bIns="45700" anchor="ctr" anchorCtr="0">
            <a:noAutofit/>
          </a:bodyPr>
          <a:lstStyle/>
          <a:p>
            <a:pPr marL="287338" marR="0" lvl="0" indent="-7938" algn="l" rtl="0">
              <a:lnSpc>
                <a:spcPct val="90000"/>
              </a:lnSpc>
              <a:spcBef>
                <a:spcPts val="0"/>
              </a:spcBef>
              <a:spcAft>
                <a:spcPts val="0"/>
              </a:spcAft>
              <a:buSzPct val="25000"/>
              <a:buNone/>
            </a:pPr>
            <a:r>
              <a:rPr lang="en" sz="3600" b="1" i="0" u="none" strike="noStrike" cap="none" baseline="0">
                <a:solidFill>
                  <a:schemeClr val="lt1"/>
                </a:solidFill>
                <a:latin typeface="Arial"/>
                <a:ea typeface="Arial"/>
                <a:cs typeface="Arial"/>
                <a:sym typeface="Arial"/>
              </a:rPr>
              <a:t>People loved it.</a:t>
            </a:r>
          </a:p>
        </p:txBody>
      </p:sp>
      <p:cxnSp>
        <p:nvCxnSpPr>
          <p:cNvPr id="608" name="Shape 608"/>
          <p:cNvCxnSpPr/>
          <p:nvPr/>
        </p:nvCxnSpPr>
        <p:spPr>
          <a:xfrm>
            <a:off x="2993013" y="4569280"/>
            <a:ext cx="3523600" cy="1115282"/>
          </a:xfrm>
          <a:prstGeom prst="straightConnector1">
            <a:avLst/>
          </a:prstGeom>
          <a:noFill/>
          <a:ln w="9525" cap="flat">
            <a:solidFill>
              <a:srgbClr val="0A3099"/>
            </a:solidFill>
            <a:prstDash val="solid"/>
            <a:round/>
            <a:headEnd type="none" w="med" len="med"/>
            <a:tailEnd type="stealth" w="lg" len="lg"/>
          </a:ln>
        </p:spPr>
      </p:cxnSp>
      <p:sp>
        <p:nvSpPr>
          <p:cNvPr id="609" name="Shape 609"/>
          <p:cNvSpPr/>
          <p:nvPr/>
        </p:nvSpPr>
        <p:spPr>
          <a:xfrm>
            <a:off x="6883745" y="2201385"/>
            <a:ext cx="2132541" cy="1598601"/>
          </a:xfrm>
          <a:prstGeom prst="cloudCallout">
            <a:avLst>
              <a:gd name="adj1" fmla="val -20833"/>
              <a:gd name="adj2" fmla="val 62500"/>
            </a:avLst>
          </a:prstGeom>
          <a:solidFill>
            <a:schemeClr val="dk2"/>
          </a:solidFill>
          <a:ln w="9525" cap="flat">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200" b="0" i="0" u="none" strike="noStrike" cap="none" baseline="0">
                <a:solidFill>
                  <a:schemeClr val="lt2"/>
                </a:solidFill>
                <a:latin typeface="Arial"/>
                <a:ea typeface="Arial"/>
                <a:cs typeface="Arial"/>
                <a:sym typeface="Arial"/>
              </a:rPr>
              <a:t>I’ve got to go outdoors with wireless?!?</a:t>
            </a:r>
          </a:p>
        </p:txBody>
      </p:sp>
      <p:sp>
        <p:nvSpPr>
          <p:cNvPr id="610" name="Shape 610"/>
          <p:cNvSpPr/>
          <p:nvPr/>
        </p:nvSpPr>
        <p:spPr>
          <a:xfrm>
            <a:off x="367462" y="3998796"/>
            <a:ext cx="2820317" cy="2256253"/>
          </a:xfrm>
          <a:prstGeom prst="rect">
            <a:avLst/>
          </a:prstGeom>
          <a:blipFill>
            <a:blip r:embed="rId3"/>
            <a:stretch>
              <a:fillRect/>
            </a:stretch>
          </a:blipFill>
        </p:spPr>
      </p:sp>
      <p:sp>
        <p:nvSpPr>
          <p:cNvPr id="611" name="Shape 611"/>
          <p:cNvSpPr/>
          <p:nvPr/>
        </p:nvSpPr>
        <p:spPr>
          <a:xfrm>
            <a:off x="4203528" y="1458992"/>
            <a:ext cx="2441750" cy="1196623"/>
          </a:xfrm>
          <a:prstGeom prst="wedgeRoundRectCallout">
            <a:avLst>
              <a:gd name="adj1" fmla="val 65795"/>
              <a:gd name="adj2" fmla="val 178504"/>
              <a:gd name="adj3" fmla="val 16667"/>
            </a:avLst>
          </a:prstGeom>
          <a:solidFill>
            <a:schemeClr val="dk2"/>
          </a:solidFill>
          <a:ln w="9525" cap="flat">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200" b="0" i="0" u="none" strike="noStrike" cap="none" baseline="0">
                <a:solidFill>
                  <a:schemeClr val="lt2"/>
                </a:solidFill>
                <a:latin typeface="Arial"/>
                <a:ea typeface="Arial"/>
                <a:cs typeface="Arial"/>
                <a:sym typeface="Arial"/>
              </a:rPr>
              <a:t>Heck, yeah.</a:t>
            </a:r>
          </a:p>
        </p:txBody>
      </p:sp>
      <p:sp>
        <p:nvSpPr>
          <p:cNvPr id="612" name="Shape 612"/>
          <p:cNvSpPr/>
          <p:nvPr/>
        </p:nvSpPr>
        <p:spPr>
          <a:xfrm>
            <a:off x="154648" y="1228551"/>
            <a:ext cx="3069674" cy="1945667"/>
          </a:xfrm>
          <a:prstGeom prst="wedgeRoundRectCallout">
            <a:avLst>
              <a:gd name="adj1" fmla="val 25105"/>
              <a:gd name="adj2" fmla="val 125351"/>
              <a:gd name="adj3" fmla="val 16667"/>
            </a:avLst>
          </a:prstGeom>
          <a:solidFill>
            <a:schemeClr val="dk2"/>
          </a:solidFill>
          <a:ln w="9525" cap="flat">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200" b="0" i="0" u="none" strike="noStrike" cap="none" baseline="0">
                <a:solidFill>
                  <a:schemeClr val="lt2"/>
                </a:solidFill>
                <a:latin typeface="Arial"/>
                <a:ea typeface="Arial"/>
                <a:cs typeface="Arial"/>
                <a:sym typeface="Arial"/>
              </a:rPr>
              <a:t>Bill, that wireless worked great.  Hey, we have a office building that we told everyone is a storage unit, but it’s our secret executive nightclub.  Can you hook us up with wireless back to our main building?</a:t>
            </a:r>
          </a:p>
        </p:txBody>
      </p:sp>
      <p:sp>
        <p:nvSpPr>
          <p:cNvPr id="613" name="Shape 613"/>
          <p:cNvSpPr/>
          <p:nvPr/>
        </p:nvSpPr>
        <p:spPr>
          <a:xfrm>
            <a:off x="6269935" y="3916764"/>
            <a:ext cx="2238375" cy="2038350"/>
          </a:xfrm>
          <a:prstGeom prst="rect">
            <a:avLst/>
          </a:prstGeom>
          <a:blipFill>
            <a:blip r:embed="rId4"/>
            <a:stretch>
              <a:fillRect/>
            </a:stretch>
          </a:blipFill>
        </p:spPr>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a:spLocks noGrp="1"/>
          </p:cNvSpPr>
          <p:nvPr>
            <p:ph type="title"/>
          </p:nvPr>
        </p:nvSpPr>
        <p:spPr>
          <a:xfrm>
            <a:off x="0" y="0"/>
            <a:ext cx="9144000" cy="1100137"/>
          </a:xfrm>
          <a:prstGeom prst="rect">
            <a:avLst/>
          </a:prstGeom>
          <a:solidFill>
            <a:srgbClr val="003399"/>
          </a:solidFill>
          <a:ln>
            <a:noFill/>
          </a:ln>
        </p:spPr>
        <p:txBody>
          <a:bodyPr lIns="91425" tIns="45700" rIns="91425" bIns="45700" anchor="ctr" anchorCtr="0">
            <a:noAutofit/>
          </a:bodyPr>
          <a:lstStyle/>
          <a:p>
            <a:pPr marL="287338" marR="0" lvl="0" indent="-287338" algn="l" rtl="0">
              <a:lnSpc>
                <a:spcPct val="90000"/>
              </a:lnSpc>
              <a:spcBef>
                <a:spcPts val="0"/>
              </a:spcBef>
              <a:spcAft>
                <a:spcPts val="0"/>
              </a:spcAft>
              <a:buSzPct val="25000"/>
              <a:buNone/>
            </a:pPr>
            <a:r>
              <a:rPr lang="en" sz="3600" b="1" i="0" u="none" strike="noStrike" cap="none" baseline="0">
                <a:solidFill>
                  <a:schemeClr val="lt1"/>
                </a:solidFill>
                <a:latin typeface="Arial"/>
                <a:ea typeface="Arial"/>
                <a:cs typeface="Arial"/>
                <a:sym typeface="Arial"/>
              </a:rPr>
              <a:t>Outdoor Wireless</a:t>
            </a:r>
          </a:p>
        </p:txBody>
      </p:sp>
      <p:sp>
        <p:nvSpPr>
          <p:cNvPr id="620" name="Shape 620"/>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
        <p:nvSpPr>
          <p:cNvPr id="621" name="Shape 621"/>
          <p:cNvSpPr/>
          <p:nvPr/>
        </p:nvSpPr>
        <p:spPr>
          <a:xfrm>
            <a:off x="569095" y="4053946"/>
            <a:ext cx="2092131" cy="1669521"/>
          </a:xfrm>
          <a:prstGeom prst="rect">
            <a:avLst/>
          </a:prstGeom>
          <a:blipFill>
            <a:blip r:embed="rId3"/>
            <a:stretch>
              <a:fillRect/>
            </a:stretch>
          </a:blipFill>
        </p:spPr>
      </p:sp>
      <p:sp>
        <p:nvSpPr>
          <p:cNvPr id="622" name="Shape 622"/>
          <p:cNvSpPr/>
          <p:nvPr/>
        </p:nvSpPr>
        <p:spPr>
          <a:xfrm>
            <a:off x="935853" y="1739167"/>
            <a:ext cx="1358615" cy="2137064"/>
          </a:xfrm>
          <a:prstGeom prst="rect">
            <a:avLst/>
          </a:prstGeom>
          <a:blipFill>
            <a:blip r:embed="rId4"/>
            <a:stretch>
              <a:fillRect/>
            </a:stretch>
          </a:blipFill>
        </p:spPr>
      </p:sp>
      <p:sp>
        <p:nvSpPr>
          <p:cNvPr id="623" name="Shape 623"/>
          <p:cNvSpPr/>
          <p:nvPr/>
        </p:nvSpPr>
        <p:spPr>
          <a:xfrm>
            <a:off x="6427739" y="1648177"/>
            <a:ext cx="1450495" cy="2281589"/>
          </a:xfrm>
          <a:prstGeom prst="rect">
            <a:avLst/>
          </a:prstGeom>
          <a:blipFill>
            <a:blip r:embed="rId4"/>
            <a:stretch>
              <a:fillRect/>
            </a:stretch>
          </a:blipFill>
        </p:spPr>
      </p:sp>
      <p:sp>
        <p:nvSpPr>
          <p:cNvPr id="624" name="Shape 624"/>
          <p:cNvSpPr/>
          <p:nvPr/>
        </p:nvSpPr>
        <p:spPr>
          <a:xfrm>
            <a:off x="5919498" y="3876232"/>
            <a:ext cx="2466975" cy="1847851"/>
          </a:xfrm>
          <a:prstGeom prst="rect">
            <a:avLst/>
          </a:prstGeom>
          <a:blipFill>
            <a:blip r:embed="rId5"/>
            <a:stretch>
              <a:fillRect/>
            </a:stretch>
          </a:blipFill>
        </p:spPr>
      </p:sp>
      <p:sp>
        <p:nvSpPr>
          <p:cNvPr id="625" name="Shape 625"/>
          <p:cNvSpPr/>
          <p:nvPr/>
        </p:nvSpPr>
        <p:spPr>
          <a:xfrm>
            <a:off x="2661226" y="1633095"/>
            <a:ext cx="3517963" cy="1618014"/>
          </a:xfrm>
          <a:prstGeom prst="rect">
            <a:avLst/>
          </a:prstGeom>
          <a:blipFill>
            <a:blip r:embed="rId6"/>
            <a:stretch>
              <a:fillRect/>
            </a:stretch>
          </a:blipFill>
        </p:spPr>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Shape 630"/>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
        <p:nvSpPr>
          <p:cNvPr id="631" name="Shape 631"/>
          <p:cNvSpPr txBox="1">
            <a:spLocks noGrp="1"/>
          </p:cNvSpPr>
          <p:nvPr>
            <p:ph type="title"/>
          </p:nvPr>
        </p:nvSpPr>
        <p:spPr>
          <a:xfrm>
            <a:off x="0" y="0"/>
            <a:ext cx="9144000" cy="1100137"/>
          </a:xfrm>
          <a:prstGeom prst="rect">
            <a:avLst/>
          </a:prstGeom>
          <a:solidFill>
            <a:srgbClr val="003399"/>
          </a:solidFill>
          <a:ln>
            <a:noFill/>
          </a:ln>
        </p:spPr>
        <p:txBody>
          <a:bodyPr lIns="91425" tIns="45700" rIns="91425" bIns="45700" anchor="ctr" anchorCtr="0">
            <a:noAutofit/>
          </a:bodyPr>
          <a:lstStyle/>
          <a:p>
            <a:pPr marL="287338" marR="0" lvl="0" indent="-7938" algn="l" rtl="0">
              <a:lnSpc>
                <a:spcPct val="90000"/>
              </a:lnSpc>
              <a:spcBef>
                <a:spcPts val="0"/>
              </a:spcBef>
              <a:spcAft>
                <a:spcPts val="0"/>
              </a:spcAft>
              <a:buSzPct val="25000"/>
              <a:buNone/>
            </a:pPr>
            <a:r>
              <a:rPr lang="en" sz="3600" b="1" i="0" u="none" strike="noStrike" cap="none" baseline="0">
                <a:solidFill>
                  <a:schemeClr val="lt1"/>
                </a:solidFill>
                <a:latin typeface="Arial"/>
                <a:ea typeface="Arial"/>
                <a:cs typeface="Arial"/>
                <a:sym typeface="Arial"/>
              </a:rPr>
              <a:t>People loved it.</a:t>
            </a:r>
          </a:p>
        </p:txBody>
      </p:sp>
      <p:sp>
        <p:nvSpPr>
          <p:cNvPr id="632" name="Shape 632"/>
          <p:cNvSpPr/>
          <p:nvPr/>
        </p:nvSpPr>
        <p:spPr>
          <a:xfrm>
            <a:off x="6945492" y="2201385"/>
            <a:ext cx="2132541" cy="1598601"/>
          </a:xfrm>
          <a:prstGeom prst="cloudCallout">
            <a:avLst>
              <a:gd name="adj1" fmla="val -20833"/>
              <a:gd name="adj2" fmla="val 62500"/>
            </a:avLst>
          </a:prstGeom>
          <a:solidFill>
            <a:schemeClr val="dk2"/>
          </a:solidFill>
          <a:ln w="9525" cap="flat">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200" b="0" i="0" u="none" strike="noStrike" cap="none" baseline="0">
                <a:solidFill>
                  <a:schemeClr val="lt2"/>
                </a:solidFill>
                <a:latin typeface="Arial"/>
                <a:ea typeface="Arial"/>
                <a:cs typeface="Arial"/>
                <a:sym typeface="Arial"/>
              </a:rPr>
              <a:t>I’m so happy!!! Networking is going to make me a millionaire!!!</a:t>
            </a:r>
          </a:p>
        </p:txBody>
      </p:sp>
      <p:sp>
        <p:nvSpPr>
          <p:cNvPr id="633" name="Shape 633"/>
          <p:cNvSpPr/>
          <p:nvPr/>
        </p:nvSpPr>
        <p:spPr>
          <a:xfrm>
            <a:off x="367462" y="3998796"/>
            <a:ext cx="2820317" cy="2256253"/>
          </a:xfrm>
          <a:prstGeom prst="rect">
            <a:avLst/>
          </a:prstGeom>
          <a:blipFill>
            <a:blip r:embed="rId3"/>
            <a:stretch>
              <a:fillRect/>
            </a:stretch>
          </a:blipFill>
        </p:spPr>
      </p:sp>
      <p:sp>
        <p:nvSpPr>
          <p:cNvPr id="634" name="Shape 634"/>
          <p:cNvSpPr/>
          <p:nvPr/>
        </p:nvSpPr>
        <p:spPr>
          <a:xfrm>
            <a:off x="4203528" y="1458992"/>
            <a:ext cx="2441750" cy="1196623"/>
          </a:xfrm>
          <a:prstGeom prst="wedgeRoundRectCallout">
            <a:avLst>
              <a:gd name="adj1" fmla="val 65795"/>
              <a:gd name="adj2" fmla="val 178504"/>
              <a:gd name="adj3" fmla="val 16667"/>
            </a:avLst>
          </a:prstGeom>
          <a:solidFill>
            <a:schemeClr val="dk2"/>
          </a:solidFill>
          <a:ln w="9525" cap="flat">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200" b="0" i="0" u="none" strike="noStrike" cap="none" baseline="0">
                <a:solidFill>
                  <a:schemeClr val="lt2"/>
                </a:solidFill>
                <a:latin typeface="Arial"/>
                <a:ea typeface="Arial"/>
                <a:cs typeface="Arial"/>
                <a:sym typeface="Arial"/>
              </a:rPr>
              <a:t>Sounds fantastic.  I’ll be there tomorrow.  </a:t>
            </a:r>
          </a:p>
        </p:txBody>
      </p:sp>
      <p:sp>
        <p:nvSpPr>
          <p:cNvPr id="635" name="Shape 635"/>
          <p:cNvSpPr/>
          <p:nvPr/>
        </p:nvSpPr>
        <p:spPr>
          <a:xfrm>
            <a:off x="154648" y="1228551"/>
            <a:ext cx="3069674" cy="1945667"/>
          </a:xfrm>
          <a:prstGeom prst="wedgeRoundRectCallout">
            <a:avLst>
              <a:gd name="adj1" fmla="val 25105"/>
              <a:gd name="adj2" fmla="val 125351"/>
              <a:gd name="adj3" fmla="val 16667"/>
            </a:avLst>
          </a:prstGeom>
          <a:solidFill>
            <a:schemeClr val="dk2"/>
          </a:solidFill>
          <a:ln w="9525" cap="flat">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200" b="0" i="0" u="none" strike="noStrike" cap="none" baseline="0">
                <a:solidFill>
                  <a:schemeClr val="lt2"/>
                </a:solidFill>
                <a:latin typeface="Arial"/>
                <a:ea typeface="Arial"/>
                <a:cs typeface="Arial"/>
                <a:sym typeface="Arial"/>
              </a:rPr>
              <a:t>Bill, you’re a genius. The network is great. Come on over to the nightclub anytime you’d like.  I’d like to introduce you to some of my buddies who love what you’ve done.</a:t>
            </a:r>
          </a:p>
        </p:txBody>
      </p:sp>
      <p:sp>
        <p:nvSpPr>
          <p:cNvPr id="636" name="Shape 636"/>
          <p:cNvSpPr/>
          <p:nvPr/>
        </p:nvSpPr>
        <p:spPr>
          <a:xfrm>
            <a:off x="5654678" y="3709471"/>
            <a:ext cx="1981200" cy="2305050"/>
          </a:xfrm>
          <a:prstGeom prst="rect">
            <a:avLst/>
          </a:prstGeom>
          <a:blipFill>
            <a:blip r:embed="rId4"/>
            <a:stretch>
              <a:fillRect/>
            </a:stretch>
          </a:blipFill>
        </p:spPr>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a:spLocks noGrp="1"/>
          </p:cNvSpPr>
          <p:nvPr>
            <p:ph type="title"/>
          </p:nvPr>
        </p:nvSpPr>
        <p:spPr>
          <a:xfrm>
            <a:off x="0" y="0"/>
            <a:ext cx="9144000" cy="1100137"/>
          </a:xfrm>
          <a:prstGeom prst="rect">
            <a:avLst/>
          </a:prstGeom>
          <a:solidFill>
            <a:srgbClr val="003399"/>
          </a:solidFill>
          <a:ln>
            <a:noFill/>
          </a:ln>
        </p:spPr>
        <p:txBody>
          <a:bodyPr lIns="91425" tIns="45700" rIns="91425" bIns="45700" anchor="ctr" anchorCtr="0">
            <a:noAutofit/>
          </a:bodyPr>
          <a:lstStyle/>
          <a:p>
            <a:pPr marL="287338" marR="0" lvl="0" indent="-287338" algn="l" rtl="0">
              <a:lnSpc>
                <a:spcPct val="90000"/>
              </a:lnSpc>
              <a:spcBef>
                <a:spcPts val="0"/>
              </a:spcBef>
              <a:spcAft>
                <a:spcPts val="0"/>
              </a:spcAft>
              <a:buSzPct val="25000"/>
              <a:buNone/>
            </a:pPr>
            <a:r>
              <a:rPr lang="en" sz="3600" b="1" i="0" u="none" strike="noStrike" cap="none" baseline="0">
                <a:solidFill>
                  <a:schemeClr val="lt1"/>
                </a:solidFill>
                <a:latin typeface="Arial"/>
                <a:ea typeface="Arial"/>
                <a:cs typeface="Arial"/>
                <a:sym typeface="Arial"/>
              </a:rPr>
              <a:t>Recap</a:t>
            </a:r>
          </a:p>
        </p:txBody>
      </p:sp>
      <p:sp>
        <p:nvSpPr>
          <p:cNvPr id="643" name="Shape 643"/>
          <p:cNvSpPr txBox="1">
            <a:spLocks noGrp="1"/>
          </p:cNvSpPr>
          <p:nvPr>
            <p:ph type="body" idx="1"/>
          </p:nvPr>
        </p:nvSpPr>
        <p:spPr>
          <a:xfrm>
            <a:off x="309562" y="1611312"/>
            <a:ext cx="8556625" cy="4525961"/>
          </a:xfrm>
          <a:prstGeom prst="rect">
            <a:avLst/>
          </a:prstGeom>
          <a:noFill/>
          <a:ln>
            <a:noFill/>
          </a:ln>
        </p:spPr>
        <p:txBody>
          <a:bodyPr lIns="91425" tIns="45700" rIns="91425" bIns="45700" anchor="t" anchorCtr="0">
            <a:noAutofit/>
          </a:bodyPr>
          <a:lstStyle/>
          <a:p>
            <a:pPr marL="342900" marR="0" lvl="0" indent="-342900" algn="l" rtl="0">
              <a:spcBef>
                <a:spcPts val="480"/>
              </a:spcBef>
              <a:spcAft>
                <a:spcPts val="480"/>
              </a:spcAft>
              <a:buClr>
                <a:srgbClr val="0033CC"/>
              </a:buClr>
              <a:buSzPct val="124999"/>
              <a:buFont typeface="Arial"/>
              <a:buChar char="•"/>
            </a:pPr>
            <a:r>
              <a:rPr lang="en" sz="2400" b="0" i="0" u="none" strike="noStrike" cap="none" baseline="0">
                <a:solidFill>
                  <a:schemeClr val="dk1"/>
                </a:solidFill>
                <a:latin typeface="Arial"/>
                <a:ea typeface="Arial"/>
                <a:cs typeface="Arial"/>
                <a:sym typeface="Arial"/>
              </a:rPr>
              <a:t>To connect servers, desktops, printers, and end point devices called Hosts, we need a switch.  End points are not network equipment.</a:t>
            </a:r>
          </a:p>
          <a:p>
            <a:pPr marL="342900" marR="0" lvl="0" indent="-342900" algn="l" rtl="0">
              <a:spcBef>
                <a:spcPts val="480"/>
              </a:spcBef>
              <a:spcAft>
                <a:spcPts val="480"/>
              </a:spcAft>
              <a:buClr>
                <a:srgbClr val="0033CC"/>
              </a:buClr>
              <a:buSzPct val="124999"/>
              <a:buFont typeface="Arial"/>
              <a:buChar char="•"/>
            </a:pPr>
            <a:r>
              <a:rPr lang="en" sz="2400" b="0" i="0" u="none" strike="noStrike" cap="none" baseline="0">
                <a:solidFill>
                  <a:schemeClr val="dk1"/>
                </a:solidFill>
                <a:latin typeface="Arial"/>
                <a:ea typeface="Arial"/>
                <a:cs typeface="Arial"/>
                <a:sym typeface="Arial"/>
              </a:rPr>
              <a:t>To connect multiple switches together, we use fiber and faster switch called a distribution layer switch.</a:t>
            </a:r>
          </a:p>
          <a:p>
            <a:pPr marL="342900" marR="0" lvl="0" indent="-342900" algn="l" rtl="0">
              <a:spcBef>
                <a:spcPts val="480"/>
              </a:spcBef>
              <a:spcAft>
                <a:spcPts val="480"/>
              </a:spcAft>
              <a:buClr>
                <a:srgbClr val="0033CC"/>
              </a:buClr>
              <a:buSzPct val="124999"/>
              <a:buFont typeface="Arial"/>
              <a:buChar char="•"/>
            </a:pPr>
            <a:r>
              <a:rPr lang="en" sz="2400" b="0" i="0" u="none" strike="noStrike" cap="none" baseline="0">
                <a:solidFill>
                  <a:schemeClr val="dk1"/>
                </a:solidFill>
                <a:latin typeface="Arial"/>
                <a:ea typeface="Arial"/>
                <a:cs typeface="Arial"/>
                <a:sym typeface="Arial"/>
              </a:rPr>
              <a:t>To connect multiple distribution layer switches, we use fiber and a faster switch called a core switch.</a:t>
            </a:r>
          </a:p>
          <a:p>
            <a:pPr marL="342900" marR="0" lvl="0" indent="-342900" algn="l" rtl="0">
              <a:spcBef>
                <a:spcPts val="480"/>
              </a:spcBef>
              <a:spcAft>
                <a:spcPts val="480"/>
              </a:spcAft>
              <a:buClr>
                <a:srgbClr val="0033CC"/>
              </a:buClr>
              <a:buSzPct val="124999"/>
              <a:buFont typeface="Arial"/>
              <a:buChar char="•"/>
            </a:pPr>
            <a:r>
              <a:rPr lang="en" sz="2400" b="0" i="0" u="none" strike="noStrike" cap="none" baseline="0">
                <a:solidFill>
                  <a:schemeClr val="dk1"/>
                </a:solidFill>
                <a:latin typeface="Arial"/>
                <a:ea typeface="Arial"/>
                <a:cs typeface="Arial"/>
                <a:sym typeface="Arial"/>
              </a:rPr>
              <a:t>Wireless access points allow hosts to connect to the network without wires.  The access points have radio’s and antenna to allow this to happen.</a:t>
            </a:r>
          </a:p>
          <a:p>
            <a:pPr marL="342900" marR="0" lvl="0" indent="-342900" algn="l" rtl="0">
              <a:spcBef>
                <a:spcPts val="480"/>
              </a:spcBef>
              <a:spcAft>
                <a:spcPts val="480"/>
              </a:spcAft>
              <a:buClr>
                <a:srgbClr val="0033CC"/>
              </a:buClr>
              <a:buSzPct val="124999"/>
              <a:buFont typeface="Arial"/>
              <a:buChar char="•"/>
            </a:pPr>
            <a:r>
              <a:rPr lang="en" sz="2400" b="0" i="0" u="none" strike="noStrike" cap="none" baseline="0">
                <a:solidFill>
                  <a:schemeClr val="dk1"/>
                </a:solidFill>
                <a:latin typeface="Arial"/>
                <a:ea typeface="Arial"/>
                <a:cs typeface="Arial"/>
                <a:sym typeface="Arial"/>
              </a:rPr>
              <a:t>A router and a service provider is required to connect multiple buildings together.</a:t>
            </a:r>
          </a:p>
        </p:txBody>
      </p:sp>
      <p:sp>
        <p:nvSpPr>
          <p:cNvPr id="644" name="Shape 644"/>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title"/>
          </p:nvPr>
        </p:nvSpPr>
        <p:spPr>
          <a:xfrm>
            <a:off x="0" y="0"/>
            <a:ext cx="9144000" cy="1100137"/>
          </a:xfrm>
          <a:prstGeom prst="rect">
            <a:avLst/>
          </a:prstGeom>
          <a:solidFill>
            <a:srgbClr val="003399"/>
          </a:solidFill>
          <a:ln>
            <a:noFill/>
          </a:ln>
        </p:spPr>
        <p:txBody>
          <a:bodyPr lIns="91425" tIns="45700" rIns="91425" bIns="45700" anchor="ctr" anchorCtr="0">
            <a:noAutofit/>
          </a:bodyPr>
          <a:lstStyle/>
          <a:p>
            <a:pPr marL="287338" marR="0" lvl="0" indent="-287338" algn="l" rtl="0">
              <a:lnSpc>
                <a:spcPct val="90000"/>
              </a:lnSpc>
              <a:spcBef>
                <a:spcPts val="0"/>
              </a:spcBef>
              <a:spcAft>
                <a:spcPts val="0"/>
              </a:spcAft>
              <a:buSzPct val="25000"/>
              <a:buNone/>
            </a:pPr>
            <a:r>
              <a:rPr lang="en" sz="3600" b="1" i="0" u="none" strike="noStrike" cap="none" baseline="0">
                <a:solidFill>
                  <a:schemeClr val="lt1"/>
                </a:solidFill>
                <a:latin typeface="Arial"/>
                <a:ea typeface="Arial"/>
                <a:cs typeface="Arial"/>
                <a:sym typeface="Arial"/>
              </a:rPr>
              <a:t>Recap</a:t>
            </a:r>
          </a:p>
        </p:txBody>
      </p:sp>
      <p:sp>
        <p:nvSpPr>
          <p:cNvPr id="650" name="Shape 650"/>
          <p:cNvSpPr txBox="1">
            <a:spLocks noGrp="1"/>
          </p:cNvSpPr>
          <p:nvPr>
            <p:ph type="body" idx="1"/>
          </p:nvPr>
        </p:nvSpPr>
        <p:spPr>
          <a:xfrm>
            <a:off x="309562" y="1611312"/>
            <a:ext cx="8556625" cy="4525961"/>
          </a:xfrm>
          <a:prstGeom prst="rect">
            <a:avLst/>
          </a:prstGeom>
          <a:noFill/>
          <a:ln>
            <a:noFill/>
          </a:ln>
        </p:spPr>
        <p:txBody>
          <a:bodyPr lIns="91425" tIns="45700" rIns="91425" bIns="45700" anchor="t" anchorCtr="0">
            <a:noAutofit/>
          </a:bodyPr>
          <a:lstStyle/>
          <a:p>
            <a:pPr marL="342900" marR="0" lvl="0" indent="-342900" algn="l" rtl="0">
              <a:spcBef>
                <a:spcPts val="480"/>
              </a:spcBef>
              <a:spcAft>
                <a:spcPts val="480"/>
              </a:spcAft>
              <a:buClr>
                <a:srgbClr val="0033CC"/>
              </a:buClr>
              <a:buSzPct val="124999"/>
              <a:buFont typeface="Arial"/>
              <a:buChar char="•"/>
            </a:pPr>
            <a:r>
              <a:rPr lang="en" sz="2400" b="0" i="0" u="none" strike="noStrike" cap="none" baseline="0">
                <a:solidFill>
                  <a:schemeClr val="dk1"/>
                </a:solidFill>
                <a:latin typeface="Arial"/>
                <a:ea typeface="Arial"/>
                <a:cs typeface="Arial"/>
                <a:sym typeface="Arial"/>
              </a:rPr>
              <a:t>A data network is any two devices that talk to each other.</a:t>
            </a:r>
          </a:p>
          <a:p>
            <a:pPr marL="342900" marR="0" lvl="0" indent="-342900" algn="l" rtl="0">
              <a:spcBef>
                <a:spcPts val="480"/>
              </a:spcBef>
              <a:spcAft>
                <a:spcPts val="480"/>
              </a:spcAft>
              <a:buClr>
                <a:srgbClr val="0033CC"/>
              </a:buClr>
              <a:buSzPct val="124999"/>
              <a:buFont typeface="Arial"/>
              <a:buChar char="•"/>
            </a:pPr>
            <a:r>
              <a:rPr lang="en" sz="2400" b="0" i="0" u="none" strike="noStrike" cap="none" baseline="0">
                <a:solidFill>
                  <a:schemeClr val="dk1"/>
                </a:solidFill>
                <a:latin typeface="Arial"/>
                <a:ea typeface="Arial"/>
                <a:cs typeface="Arial"/>
                <a:sym typeface="Arial"/>
              </a:rPr>
              <a:t>A network inside a single building is called a LAN.</a:t>
            </a:r>
          </a:p>
          <a:p>
            <a:pPr marL="342900" marR="0" lvl="0" indent="-342900" algn="l" rtl="0">
              <a:spcBef>
                <a:spcPts val="480"/>
              </a:spcBef>
              <a:spcAft>
                <a:spcPts val="480"/>
              </a:spcAft>
              <a:buClr>
                <a:srgbClr val="0033CC"/>
              </a:buClr>
              <a:buSzPct val="124999"/>
              <a:buFont typeface="Arial"/>
              <a:buChar char="•"/>
            </a:pPr>
            <a:r>
              <a:rPr lang="en" sz="2400" b="0" i="0" u="none" strike="noStrike" cap="none" baseline="0">
                <a:solidFill>
                  <a:schemeClr val="dk1"/>
                </a:solidFill>
                <a:latin typeface="Arial"/>
                <a:ea typeface="Arial"/>
                <a:cs typeface="Arial"/>
                <a:sym typeface="Arial"/>
              </a:rPr>
              <a:t>A network that’s geographically dispered, or connected by a service provider is a WAN.</a:t>
            </a:r>
          </a:p>
          <a:p>
            <a:endParaRPr lang="en" sz="2400" b="0" i="0" u="none" strike="noStrike" cap="none" baseline="0">
              <a:solidFill>
                <a:schemeClr val="dk1"/>
              </a:solidFill>
              <a:latin typeface="Arial"/>
              <a:ea typeface="Arial"/>
              <a:cs typeface="Arial"/>
              <a:sym typeface="Arial"/>
            </a:endParaRPr>
          </a:p>
        </p:txBody>
      </p:sp>
      <p:sp>
        <p:nvSpPr>
          <p:cNvPr id="651" name="Shape 651"/>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Shape 656"/>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
        <p:nvSpPr>
          <p:cNvPr id="657" name="Shape 657"/>
          <p:cNvSpPr/>
          <p:nvPr/>
        </p:nvSpPr>
        <p:spPr>
          <a:xfrm>
            <a:off x="0" y="0"/>
            <a:ext cx="9144000" cy="5594350"/>
          </a:xfrm>
          <a:prstGeom prst="rect">
            <a:avLst/>
          </a:prstGeom>
          <a:blipFill>
            <a:blip r:embed="rId3"/>
            <a:stretch>
              <a:fillRect/>
            </a:stretch>
          </a:blipFill>
        </p:spPr>
      </p:sp>
      <p:sp>
        <p:nvSpPr>
          <p:cNvPr id="658" name="Shape 658"/>
          <p:cNvSpPr txBox="1"/>
          <p:nvPr/>
        </p:nvSpPr>
        <p:spPr>
          <a:xfrm>
            <a:off x="0" y="106141"/>
            <a:ext cx="7797338" cy="64633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3600" b="0" i="0" u="none" strike="noStrike" cap="none" baseline="0">
                <a:solidFill>
                  <a:schemeClr val="dk2"/>
                </a:solidFill>
                <a:latin typeface="Arial"/>
                <a:ea typeface="Arial"/>
                <a:cs typeface="Arial"/>
                <a:sym typeface="Arial"/>
              </a:rPr>
              <a:t>Hierarchical Network Design</a:t>
            </a:r>
          </a:p>
        </p:txBody>
      </p:sp>
      <p:sp>
        <p:nvSpPr>
          <p:cNvPr id="659" name="Shape 659"/>
          <p:cNvSpPr/>
          <p:nvPr/>
        </p:nvSpPr>
        <p:spPr>
          <a:xfrm>
            <a:off x="3607707" y="1626955"/>
            <a:ext cx="4751763" cy="4197392"/>
          </a:xfrm>
          <a:prstGeom prst="rect">
            <a:avLst/>
          </a:prstGeom>
          <a:blipFill>
            <a:blip r:embed="rId4"/>
            <a:stretch>
              <a:fillRect/>
            </a:stretch>
          </a:blipFill>
        </p:spPr>
      </p:sp>
      <p:sp>
        <p:nvSpPr>
          <p:cNvPr id="660" name="Shape 660"/>
          <p:cNvSpPr txBox="1"/>
          <p:nvPr/>
        </p:nvSpPr>
        <p:spPr>
          <a:xfrm>
            <a:off x="498758" y="2942732"/>
            <a:ext cx="2951018" cy="147732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800" b="0" i="0" u="none" strike="noStrike" cap="none" baseline="0">
                <a:solidFill>
                  <a:schemeClr val="dk1"/>
                </a:solidFill>
                <a:latin typeface="Arial"/>
                <a:ea typeface="Arial"/>
                <a:cs typeface="Arial"/>
                <a:sym typeface="Arial"/>
              </a:rPr>
              <a:t>Networks are broken into segments to allow the proper distribution of features and services to each segment.</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
        <p:nvSpPr>
          <p:cNvPr id="667" name="Shape 667"/>
          <p:cNvSpPr txBox="1">
            <a:spLocks noGrp="1"/>
          </p:cNvSpPr>
          <p:nvPr>
            <p:ph type="body" idx="1"/>
          </p:nvPr>
        </p:nvSpPr>
        <p:spPr>
          <a:xfrm>
            <a:off x="309562" y="1611312"/>
            <a:ext cx="8556625" cy="4525961"/>
          </a:xfrm>
          <a:prstGeom prst="rect">
            <a:avLst/>
          </a:prstGeom>
          <a:noFill/>
          <a:ln>
            <a:noFill/>
          </a:ln>
        </p:spPr>
        <p:txBody>
          <a:bodyPr lIns="91425" tIns="45700" rIns="91425" bIns="45700" anchor="t" anchorCtr="0">
            <a:noAutofit/>
          </a:bodyPr>
          <a:lstStyle/>
          <a:p>
            <a:pPr marL="342900" marR="0" lvl="0" indent="-342900" algn="l" rtl="0">
              <a:spcBef>
                <a:spcPts val="480"/>
              </a:spcBef>
              <a:spcAft>
                <a:spcPts val="480"/>
              </a:spcAft>
              <a:buClr>
                <a:srgbClr val="0033CC"/>
              </a:buClr>
              <a:buSzPct val="124999"/>
              <a:buFont typeface="Arial"/>
              <a:buChar char="•"/>
            </a:pPr>
            <a:r>
              <a:rPr lang="en" sz="2400" b="0" i="0" u="none" strike="noStrike" cap="none" baseline="0">
                <a:solidFill>
                  <a:schemeClr val="dk1"/>
                </a:solidFill>
                <a:latin typeface="Arial"/>
                <a:ea typeface="Arial"/>
                <a:cs typeface="Arial"/>
                <a:sym typeface="Arial"/>
              </a:rPr>
              <a:t>Good, we’ve got you covered.  You’ve got the basics down, and our systems engineering group is available for more in depth one on one training on what you’d like to learn more about.  </a:t>
            </a:r>
          </a:p>
          <a:p>
            <a:pPr marL="342900" marR="0" lvl="0" indent="-342900" algn="l" rtl="0">
              <a:spcBef>
                <a:spcPts val="480"/>
              </a:spcBef>
              <a:spcAft>
                <a:spcPts val="480"/>
              </a:spcAft>
              <a:buClr>
                <a:srgbClr val="0033CC"/>
              </a:buClr>
              <a:buSzPct val="124999"/>
              <a:buFont typeface="Arial"/>
              <a:buChar char="•"/>
            </a:pPr>
            <a:r>
              <a:rPr lang="en" sz="2400" b="0" i="0" u="none" strike="noStrike" cap="none" baseline="0">
                <a:solidFill>
                  <a:schemeClr val="dk1"/>
                </a:solidFill>
                <a:latin typeface="Arial"/>
                <a:ea typeface="Arial"/>
                <a:cs typeface="Arial"/>
                <a:sym typeface="Arial"/>
              </a:rPr>
              <a:t>Brain’s already full from pricing, promotions, margins, customer account contact data, that’s OK too.  The SE’s are your technical arm, here to help you with the configurations and designs.  Please feel free to call us with any request.</a:t>
            </a:r>
          </a:p>
        </p:txBody>
      </p:sp>
      <p:sp>
        <p:nvSpPr>
          <p:cNvPr id="668" name="Shape 668"/>
          <p:cNvSpPr txBox="1">
            <a:spLocks noGrp="1"/>
          </p:cNvSpPr>
          <p:nvPr>
            <p:ph type="title"/>
          </p:nvPr>
        </p:nvSpPr>
        <p:spPr>
          <a:xfrm>
            <a:off x="0" y="0"/>
            <a:ext cx="9144000" cy="1100137"/>
          </a:xfrm>
          <a:prstGeom prst="rect">
            <a:avLst/>
          </a:prstGeom>
          <a:solidFill>
            <a:srgbClr val="003399"/>
          </a:solidFill>
          <a:ln>
            <a:noFill/>
          </a:ln>
        </p:spPr>
        <p:txBody>
          <a:bodyPr lIns="91425" tIns="45700" rIns="91425" bIns="45700" anchor="ctr" anchorCtr="0">
            <a:noAutofit/>
          </a:bodyPr>
          <a:lstStyle/>
          <a:p>
            <a:pPr marL="287338" marR="0" lvl="0" indent="-7938" algn="l" rtl="0">
              <a:lnSpc>
                <a:spcPct val="90000"/>
              </a:lnSpc>
              <a:spcBef>
                <a:spcPts val="0"/>
              </a:spcBef>
              <a:spcAft>
                <a:spcPts val="0"/>
              </a:spcAft>
              <a:buSzPct val="25000"/>
              <a:buNone/>
            </a:pPr>
            <a:r>
              <a:rPr lang="en" sz="3600" b="1" i="0" u="none" strike="noStrike" cap="none" baseline="0">
                <a:solidFill>
                  <a:schemeClr val="lt1"/>
                </a:solidFill>
                <a:latin typeface="Arial"/>
                <a:ea typeface="Arial"/>
                <a:cs typeface="Arial"/>
                <a:sym typeface="Arial"/>
              </a:rPr>
              <a:t>Confused but laughing???</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F:\Data\_My Documents\My Pictures\Headers &amp; Footers\footer-yellow-with-tech-dat.gif"/>
          <p:cNvPicPr>
            <a:picLocks noChangeAspect="1" noChangeArrowheads="1"/>
          </p:cNvPicPr>
          <p:nvPr/>
        </p:nvPicPr>
        <p:blipFill>
          <a:blip r:embed="rId3" cstate="print"/>
          <a:srcRect/>
          <a:stretch>
            <a:fillRect/>
          </a:stretch>
        </p:blipFill>
        <p:spPr bwMode="auto">
          <a:xfrm>
            <a:off x="0" y="5943600"/>
            <a:ext cx="9144000" cy="914400"/>
          </a:xfrm>
          <a:prstGeom prst="rect">
            <a:avLst/>
          </a:prstGeom>
          <a:noFill/>
        </p:spPr>
      </p:pic>
      <p:sp>
        <p:nvSpPr>
          <p:cNvPr id="14348" name="Rectangle 14"/>
          <p:cNvSpPr>
            <a:spLocks noChangeArrowheads="1"/>
          </p:cNvSpPr>
          <p:nvPr/>
        </p:nvSpPr>
        <p:spPr bwMode="auto">
          <a:xfrm>
            <a:off x="57150" y="-155575"/>
            <a:ext cx="9144000" cy="0"/>
          </a:xfrm>
          <a:prstGeom prst="rect">
            <a:avLst/>
          </a:prstGeom>
          <a:noFill/>
          <a:ln w="9525">
            <a:noFill/>
            <a:miter lim="800000"/>
            <a:headEnd/>
            <a:tailEnd/>
          </a:ln>
        </p:spPr>
        <p:txBody>
          <a:bodyPr wrap="none" anchor="ctr">
            <a:spAutoFit/>
          </a:bodyPr>
          <a:lstStyle/>
          <a:p>
            <a:endParaRPr lang="en-US"/>
          </a:p>
        </p:txBody>
      </p:sp>
      <p:sp>
        <p:nvSpPr>
          <p:cNvPr id="28" name="Title 1"/>
          <p:cNvSpPr>
            <a:spLocks noGrp="1"/>
          </p:cNvSpPr>
          <p:nvPr>
            <p:ph type="title"/>
          </p:nvPr>
        </p:nvSpPr>
        <p:spPr>
          <a:xfrm>
            <a:off x="0" y="0"/>
            <a:ext cx="9144000" cy="1100138"/>
          </a:xfrm>
          <a:solidFill>
            <a:srgbClr val="233F92"/>
          </a:solidFill>
        </p:spPr>
        <p:txBody>
          <a:bodyPr>
            <a:normAutofit/>
          </a:bodyPr>
          <a:lstStyle/>
          <a:p>
            <a:pPr algn="l"/>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TDOnCall Services for </a:t>
            </a:r>
            <a:r>
              <a:rPr lang="en-US" sz="36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Networking</a:t>
            </a:r>
            <a:endParaRPr lang="en-US" sz="3600"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0" name="Slide Number Placeholder 3"/>
          <p:cNvSpPr>
            <a:spLocks noGrp="1"/>
          </p:cNvSpPr>
          <p:nvPr>
            <p:ph type="sldNum" sz="quarter" idx="4294967295"/>
          </p:nvPr>
        </p:nvSpPr>
        <p:spPr>
          <a:xfrm>
            <a:off x="0" y="6492875"/>
            <a:ext cx="381000" cy="365125"/>
          </a:xfrm>
          <a:prstGeom prst="rect">
            <a:avLst/>
          </a:prstGeom>
          <a:noFill/>
        </p:spPr>
        <p:txBody>
          <a:bodyPr/>
          <a:lstStyle/>
          <a:p>
            <a:fld id="{231D7B07-EFCF-4517-A1CA-9074102C9755}" type="slidenum">
              <a:rPr lang="en-US" smtClean="0"/>
              <a:pPr/>
              <a:t>29</a:t>
            </a:fld>
            <a:endParaRPr lang="en-US" dirty="0" smtClean="0"/>
          </a:p>
        </p:txBody>
      </p:sp>
      <p:sp>
        <p:nvSpPr>
          <p:cNvPr id="32" name="TextBox 31"/>
          <p:cNvSpPr txBox="1"/>
          <p:nvPr/>
        </p:nvSpPr>
        <p:spPr>
          <a:xfrm>
            <a:off x="5339520" y="6611779"/>
            <a:ext cx="1366080" cy="246221"/>
          </a:xfrm>
          <a:prstGeom prst="rect">
            <a:avLst/>
          </a:prstGeom>
          <a:noFill/>
        </p:spPr>
        <p:txBody>
          <a:bodyPr wrap="none" rtlCol="0">
            <a:spAutoFit/>
          </a:bodyPr>
          <a:lstStyle/>
          <a:p>
            <a:r>
              <a:rPr lang="en-US" sz="1000" dirty="0" smtClean="0">
                <a:solidFill>
                  <a:schemeClr val="bg2">
                    <a:lumMod val="60000"/>
                    <a:lumOff val="40000"/>
                  </a:schemeClr>
                </a:solidFill>
              </a:rPr>
              <a:t>Tech Data Confidential</a:t>
            </a:r>
            <a:endParaRPr lang="en-US" sz="1000" dirty="0">
              <a:solidFill>
                <a:schemeClr val="bg2">
                  <a:lumMod val="60000"/>
                  <a:lumOff val="40000"/>
                </a:schemeClr>
              </a:solidFill>
            </a:endParaRPr>
          </a:p>
        </p:txBody>
      </p:sp>
      <p:pic>
        <p:nvPicPr>
          <p:cNvPr id="27" name="Picture 2" descr="Installation hea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14424"/>
            <a:ext cx="4762500" cy="89058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18"/>
          <p:cNvSpPr txBox="1">
            <a:spLocks noChangeArrowheads="1"/>
          </p:cNvSpPr>
          <p:nvPr/>
        </p:nvSpPr>
        <p:spPr bwMode="auto">
          <a:xfrm>
            <a:off x="1" y="2006600"/>
            <a:ext cx="4381499" cy="584775"/>
          </a:xfrm>
          <a:prstGeom prst="rect">
            <a:avLst/>
          </a:prstGeom>
          <a:noFill/>
          <a:ln w="9525">
            <a:noFill/>
            <a:miter lim="800000"/>
            <a:headEnd/>
            <a:tailEnd/>
          </a:ln>
        </p:spPr>
        <p:txBody>
          <a:bodyPr wrap="square">
            <a:spAutoFit/>
          </a:bodyPr>
          <a:lstStyle/>
          <a:p>
            <a:pPr marL="285750" indent="-285750">
              <a:buFont typeface="Arial" pitchFamily="34" charset="0"/>
              <a:buChar char="•"/>
            </a:pPr>
            <a:r>
              <a:rPr lang="en-US" sz="1600" dirty="0" smtClean="0"/>
              <a:t>Onsite Software Installation and Upgrades for Switches, Routers, Firewalls, Cabling, etc. </a:t>
            </a:r>
          </a:p>
        </p:txBody>
      </p:sp>
      <p:pic>
        <p:nvPicPr>
          <p:cNvPr id="2050" name="Picture 2" descr="Maintenance hea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0" y="1114424"/>
            <a:ext cx="4762500" cy="8905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mand Generation head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2971800"/>
            <a:ext cx="4381499" cy="8193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emand Generation head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1500" y="2876550"/>
            <a:ext cx="4762500" cy="89058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18"/>
          <p:cNvSpPr txBox="1">
            <a:spLocks noChangeArrowheads="1"/>
          </p:cNvSpPr>
          <p:nvPr/>
        </p:nvSpPr>
        <p:spPr bwMode="auto">
          <a:xfrm>
            <a:off x="4381500" y="1990725"/>
            <a:ext cx="4381499" cy="584775"/>
          </a:xfrm>
          <a:prstGeom prst="rect">
            <a:avLst/>
          </a:prstGeom>
          <a:noFill/>
          <a:ln w="9525">
            <a:noFill/>
            <a:miter lim="800000"/>
            <a:headEnd/>
            <a:tailEnd/>
          </a:ln>
        </p:spPr>
        <p:txBody>
          <a:bodyPr wrap="square">
            <a:spAutoFit/>
          </a:bodyPr>
          <a:lstStyle/>
          <a:p>
            <a:pPr marL="285750" indent="-285750">
              <a:buFont typeface="Arial" pitchFamily="34" charset="0"/>
              <a:buChar char="•"/>
            </a:pPr>
            <a:r>
              <a:rPr lang="en-US" sz="1600" dirty="0" smtClean="0"/>
              <a:t>Preventative Maintenance Contracts</a:t>
            </a:r>
          </a:p>
          <a:p>
            <a:pPr marL="285750" indent="-285750">
              <a:buFont typeface="Arial" pitchFamily="34" charset="0"/>
              <a:buChar char="•"/>
            </a:pPr>
            <a:r>
              <a:rPr lang="en-US" sz="1600" dirty="0" smtClean="0"/>
              <a:t>Break / Fix for Emergency or Non-Emergency</a:t>
            </a:r>
          </a:p>
        </p:txBody>
      </p:sp>
      <p:sp>
        <p:nvSpPr>
          <p:cNvPr id="33" name="TextBox 18"/>
          <p:cNvSpPr txBox="1">
            <a:spLocks noChangeArrowheads="1"/>
          </p:cNvSpPr>
          <p:nvPr/>
        </p:nvSpPr>
        <p:spPr bwMode="auto">
          <a:xfrm>
            <a:off x="1" y="3801241"/>
            <a:ext cx="4381499" cy="584775"/>
          </a:xfrm>
          <a:prstGeom prst="rect">
            <a:avLst/>
          </a:prstGeom>
          <a:noFill/>
          <a:ln w="9525">
            <a:noFill/>
            <a:miter lim="800000"/>
            <a:headEnd/>
            <a:tailEnd/>
          </a:ln>
        </p:spPr>
        <p:txBody>
          <a:bodyPr wrap="square">
            <a:spAutoFit/>
          </a:bodyPr>
          <a:lstStyle/>
          <a:p>
            <a:pPr marL="285750" indent="-285750">
              <a:buFont typeface="Arial" pitchFamily="34" charset="0"/>
              <a:buChar char="•"/>
            </a:pPr>
            <a:r>
              <a:rPr lang="en-US" sz="1600" dirty="0" smtClean="0"/>
              <a:t>24x7 or 9x5 Remote Help Desk Services</a:t>
            </a:r>
          </a:p>
          <a:p>
            <a:pPr marL="285750" indent="-285750">
              <a:buFont typeface="Arial" pitchFamily="34" charset="0"/>
              <a:buChar char="•"/>
            </a:pPr>
            <a:r>
              <a:rPr lang="en-US" sz="1600" dirty="0" smtClean="0"/>
              <a:t>Application Help Desk Support</a:t>
            </a:r>
          </a:p>
        </p:txBody>
      </p:sp>
      <p:pic>
        <p:nvPicPr>
          <p:cNvPr id="2056" name="Picture 8" descr="Demand Generation head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4514659"/>
            <a:ext cx="4381499" cy="819341"/>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18"/>
          <p:cNvSpPr txBox="1">
            <a:spLocks noChangeArrowheads="1"/>
          </p:cNvSpPr>
          <p:nvPr/>
        </p:nvSpPr>
        <p:spPr bwMode="auto">
          <a:xfrm>
            <a:off x="0" y="5410200"/>
            <a:ext cx="4381499" cy="584775"/>
          </a:xfrm>
          <a:prstGeom prst="rect">
            <a:avLst/>
          </a:prstGeom>
          <a:noFill/>
          <a:ln w="9525">
            <a:noFill/>
            <a:miter lim="800000"/>
            <a:headEnd/>
            <a:tailEnd/>
          </a:ln>
        </p:spPr>
        <p:txBody>
          <a:bodyPr wrap="square">
            <a:spAutoFit/>
          </a:bodyPr>
          <a:lstStyle/>
          <a:p>
            <a:pPr marL="285750" indent="-285750">
              <a:buFont typeface="Arial" pitchFamily="34" charset="0"/>
              <a:buChar char="•"/>
            </a:pPr>
            <a:r>
              <a:rPr lang="en-US" sz="1600" dirty="0" smtClean="0"/>
              <a:t>Get $$$ for Replaced IT Equipment</a:t>
            </a:r>
          </a:p>
          <a:p>
            <a:pPr marL="285750" indent="-285750">
              <a:buFont typeface="Arial" pitchFamily="34" charset="0"/>
              <a:buChar char="•"/>
            </a:pPr>
            <a:r>
              <a:rPr lang="en-US" sz="1600" dirty="0" smtClean="0"/>
              <a:t>100% Safe Data Destruction with Guarantee</a:t>
            </a:r>
          </a:p>
        </p:txBody>
      </p:sp>
      <p:sp>
        <p:nvSpPr>
          <p:cNvPr id="35" name="TextBox 18"/>
          <p:cNvSpPr txBox="1">
            <a:spLocks noChangeArrowheads="1"/>
          </p:cNvSpPr>
          <p:nvPr/>
        </p:nvSpPr>
        <p:spPr bwMode="auto">
          <a:xfrm>
            <a:off x="4381500" y="3920359"/>
            <a:ext cx="4762500" cy="584775"/>
          </a:xfrm>
          <a:prstGeom prst="rect">
            <a:avLst/>
          </a:prstGeom>
          <a:noFill/>
          <a:ln w="9525">
            <a:noFill/>
            <a:miter lim="800000"/>
            <a:headEnd/>
            <a:tailEnd/>
          </a:ln>
        </p:spPr>
        <p:txBody>
          <a:bodyPr wrap="square">
            <a:spAutoFit/>
          </a:bodyPr>
          <a:lstStyle/>
          <a:p>
            <a:pPr marL="285750" indent="-285750">
              <a:buFont typeface="Arial" pitchFamily="34" charset="0"/>
              <a:buChar char="•"/>
            </a:pPr>
            <a:r>
              <a:rPr lang="en-US" sz="1600" dirty="0" smtClean="0"/>
              <a:t>Full Time, Temp-to-Hire, Contract Programmers, Network Admin, Certified Engineers, etc.</a:t>
            </a:r>
          </a:p>
        </p:txBody>
      </p:sp>
      <p:sp>
        <p:nvSpPr>
          <p:cNvPr id="19" name="Rectangle 3"/>
          <p:cNvSpPr txBox="1">
            <a:spLocks noChangeArrowheads="1"/>
          </p:cNvSpPr>
          <p:nvPr/>
        </p:nvSpPr>
        <p:spPr>
          <a:xfrm>
            <a:off x="4724400" y="4837112"/>
            <a:ext cx="4343400" cy="125888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lnSpc>
                <a:spcPts val="2200"/>
              </a:lnSpc>
              <a:buFont typeface="Arial" charset="0"/>
              <a:buNone/>
            </a:pPr>
            <a:r>
              <a:rPr lang="en-US" b="1" dirty="0" smtClean="0"/>
              <a:t>x64257</a:t>
            </a:r>
          </a:p>
          <a:p>
            <a:pPr>
              <a:lnSpc>
                <a:spcPts val="2200"/>
              </a:lnSpc>
              <a:buFont typeface="Arial" charset="0"/>
              <a:buNone/>
            </a:pPr>
            <a:r>
              <a:rPr lang="en-US" b="1" dirty="0" smtClean="0">
                <a:hlinkClick r:id="rId9"/>
              </a:rPr>
              <a:t>tdoncall@techdata.com</a:t>
            </a:r>
            <a:endParaRPr lang="en-US" b="1" dirty="0" smtClean="0"/>
          </a:p>
          <a:p>
            <a:pPr>
              <a:lnSpc>
                <a:spcPts val="2200"/>
              </a:lnSpc>
              <a:buFont typeface="Arial" charset="0"/>
              <a:buNone/>
            </a:pPr>
            <a:r>
              <a:rPr lang="en-US" b="1" dirty="0" smtClean="0">
                <a:hlinkClick r:id="rId10"/>
              </a:rPr>
              <a:t>www.tdoncall.com</a:t>
            </a:r>
            <a:endParaRPr lang="en-US" b="1" dirty="0" smtClean="0"/>
          </a:p>
          <a:p>
            <a:pPr>
              <a:lnSpc>
                <a:spcPts val="2200"/>
              </a:lnSpc>
              <a:buFont typeface="Arial" charset="0"/>
              <a:buNone/>
            </a:pPr>
            <a:endParaRPr lang="en-US" b="1" dirty="0" smtClean="0"/>
          </a:p>
        </p:txBody>
      </p:sp>
      <p:pic>
        <p:nvPicPr>
          <p:cNvPr id="20" name="Picture 4" descr="TDOnCall-RGB"/>
          <p:cNvPicPr>
            <a:picLocks noChangeAspect="1" noChangeArrowheads="1"/>
          </p:cNvPicPr>
          <p:nvPr/>
        </p:nvPicPr>
        <p:blipFill>
          <a:blip r:embed="rId11" cstate="print"/>
          <a:srcRect/>
          <a:stretch>
            <a:fillRect/>
          </a:stretch>
        </p:blipFill>
        <p:spPr bwMode="auto">
          <a:xfrm>
            <a:off x="4876800" y="4655946"/>
            <a:ext cx="2743200" cy="486697"/>
          </a:xfrm>
          <a:prstGeom prst="rect">
            <a:avLst/>
          </a:prstGeom>
          <a:noFill/>
          <a:ln w="9525">
            <a:noFill/>
            <a:miter lim="800000"/>
            <a:headEnd/>
            <a:tailEnd/>
          </a:ln>
        </p:spPr>
      </p:pic>
    </p:spTree>
    <p:extLst>
      <p:ext uri="{BB962C8B-B14F-4D97-AF65-F5344CB8AC3E}">
        <p14:creationId xmlns:p14="http://schemas.microsoft.com/office/powerpoint/2010/main" val="541430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
        <p:nvSpPr>
          <p:cNvPr id="181" name="Shape 181"/>
          <p:cNvSpPr txBox="1">
            <a:spLocks noGrp="1"/>
          </p:cNvSpPr>
          <p:nvPr>
            <p:ph type="body" idx="1"/>
          </p:nvPr>
        </p:nvSpPr>
        <p:spPr>
          <a:xfrm>
            <a:off x="309562" y="1611312"/>
            <a:ext cx="8556625" cy="4525961"/>
          </a:xfrm>
          <a:prstGeom prst="rect">
            <a:avLst/>
          </a:prstGeom>
          <a:noFill/>
          <a:ln>
            <a:noFill/>
          </a:ln>
        </p:spPr>
        <p:txBody>
          <a:bodyPr lIns="91425" tIns="45700" rIns="91425" bIns="45700" anchor="t" anchorCtr="0">
            <a:noAutofit/>
          </a:bodyPr>
          <a:lstStyle/>
          <a:p>
            <a:pPr marL="342900" marR="0" lvl="0" indent="-342900" algn="l" rtl="0">
              <a:spcBef>
                <a:spcPts val="480"/>
              </a:spcBef>
              <a:spcAft>
                <a:spcPts val="480"/>
              </a:spcAft>
              <a:buClr>
                <a:srgbClr val="0033CC"/>
              </a:buClr>
              <a:buSzPct val="124999"/>
              <a:buFont typeface="Arial"/>
              <a:buChar char="•"/>
            </a:pPr>
            <a:r>
              <a:rPr lang="en" sz="2400" b="0" i="0" u="none" strike="noStrike" cap="none" baseline="0">
                <a:solidFill>
                  <a:schemeClr val="dk1"/>
                </a:solidFill>
                <a:latin typeface="Arial"/>
                <a:ea typeface="Arial"/>
                <a:cs typeface="Arial"/>
                <a:sym typeface="Arial"/>
              </a:rPr>
              <a:t>Hierarchical Network Design</a:t>
            </a:r>
          </a:p>
          <a:p>
            <a:pPr marL="342900" marR="0" lvl="0" indent="-342900" algn="l" rtl="0">
              <a:spcBef>
                <a:spcPts val="480"/>
              </a:spcBef>
              <a:spcAft>
                <a:spcPts val="480"/>
              </a:spcAft>
              <a:buClr>
                <a:srgbClr val="0033CC"/>
              </a:buClr>
              <a:buSzPct val="124999"/>
              <a:buFont typeface="Arial"/>
              <a:buChar char="•"/>
            </a:pPr>
            <a:r>
              <a:rPr lang="en" sz="2400" b="0" i="0" u="none" strike="noStrike" cap="none" baseline="0">
                <a:solidFill>
                  <a:schemeClr val="dk1"/>
                </a:solidFill>
                <a:latin typeface="Arial"/>
                <a:ea typeface="Arial"/>
                <a:cs typeface="Arial"/>
                <a:sym typeface="Arial"/>
              </a:rPr>
              <a:t>Access Layer Switches</a:t>
            </a:r>
          </a:p>
          <a:p>
            <a:pPr marL="342900" marR="0" lvl="0" indent="-342900" algn="l" rtl="0">
              <a:spcBef>
                <a:spcPts val="480"/>
              </a:spcBef>
              <a:spcAft>
                <a:spcPts val="480"/>
              </a:spcAft>
              <a:buClr>
                <a:srgbClr val="0033CC"/>
              </a:buClr>
              <a:buSzPct val="124999"/>
              <a:buFont typeface="Arial"/>
              <a:buChar char="•"/>
            </a:pPr>
            <a:r>
              <a:rPr lang="en" sz="2400" b="0" i="0" u="none" strike="noStrike" cap="none" baseline="0">
                <a:solidFill>
                  <a:schemeClr val="dk1"/>
                </a:solidFill>
                <a:latin typeface="Arial"/>
                <a:ea typeface="Arial"/>
                <a:cs typeface="Arial"/>
                <a:sym typeface="Arial"/>
              </a:rPr>
              <a:t>Distribution Layer Switches</a:t>
            </a:r>
          </a:p>
          <a:p>
            <a:pPr marL="342900" marR="0" lvl="0" indent="-342900" algn="l" rtl="0">
              <a:spcBef>
                <a:spcPts val="480"/>
              </a:spcBef>
              <a:spcAft>
                <a:spcPts val="480"/>
              </a:spcAft>
              <a:buClr>
                <a:srgbClr val="0033CC"/>
              </a:buClr>
              <a:buSzPct val="124999"/>
              <a:buFont typeface="Arial"/>
              <a:buChar char="•"/>
            </a:pPr>
            <a:r>
              <a:rPr lang="en" sz="2400" b="0" i="0" u="none" strike="noStrike" cap="none" baseline="0">
                <a:solidFill>
                  <a:schemeClr val="dk1"/>
                </a:solidFill>
                <a:latin typeface="Arial"/>
                <a:ea typeface="Arial"/>
                <a:cs typeface="Arial"/>
                <a:sym typeface="Arial"/>
              </a:rPr>
              <a:t>Core Switches</a:t>
            </a:r>
          </a:p>
          <a:p>
            <a:pPr marL="342900" marR="0" lvl="0" indent="-342900" algn="l" rtl="0">
              <a:spcBef>
                <a:spcPts val="480"/>
              </a:spcBef>
              <a:spcAft>
                <a:spcPts val="480"/>
              </a:spcAft>
              <a:buClr>
                <a:srgbClr val="0033CC"/>
              </a:buClr>
              <a:buSzPct val="124999"/>
              <a:buFont typeface="Arial"/>
              <a:buChar char="•"/>
            </a:pPr>
            <a:r>
              <a:rPr lang="en" sz="2400" b="0" i="0" u="none" strike="noStrike" cap="none" baseline="0">
                <a:solidFill>
                  <a:schemeClr val="dk1"/>
                </a:solidFill>
                <a:latin typeface="Arial"/>
                <a:ea typeface="Arial"/>
                <a:cs typeface="Arial"/>
                <a:sym typeface="Arial"/>
              </a:rPr>
              <a:t>Wireless Networks</a:t>
            </a:r>
          </a:p>
          <a:p>
            <a:pPr marL="342900" marR="0" lvl="0" indent="-342900" algn="l" rtl="0">
              <a:spcBef>
                <a:spcPts val="480"/>
              </a:spcBef>
              <a:spcAft>
                <a:spcPts val="480"/>
              </a:spcAft>
              <a:buClr>
                <a:srgbClr val="0033CC"/>
              </a:buClr>
              <a:buSzPct val="124999"/>
              <a:buFont typeface="Arial"/>
              <a:buChar char="•"/>
            </a:pPr>
            <a:r>
              <a:rPr lang="en" sz="2400" b="0" i="0" u="none" strike="noStrike" cap="none" baseline="0">
                <a:solidFill>
                  <a:schemeClr val="dk1"/>
                </a:solidFill>
                <a:latin typeface="Arial"/>
                <a:ea typeface="Arial"/>
                <a:cs typeface="Arial"/>
                <a:sym typeface="Arial"/>
              </a:rPr>
              <a:t>Routers</a:t>
            </a:r>
          </a:p>
          <a:p>
            <a:pPr marL="342900" marR="0" lvl="0" indent="-342900" algn="l" rtl="0">
              <a:spcBef>
                <a:spcPts val="480"/>
              </a:spcBef>
              <a:spcAft>
                <a:spcPts val="480"/>
              </a:spcAft>
              <a:buClr>
                <a:srgbClr val="0033CC"/>
              </a:buClr>
              <a:buSzPct val="124999"/>
              <a:buFont typeface="Arial"/>
              <a:buChar char="•"/>
            </a:pPr>
            <a:r>
              <a:rPr lang="en" sz="2400" b="0" i="0" u="none" strike="noStrike" cap="none" baseline="0">
                <a:solidFill>
                  <a:schemeClr val="dk1"/>
                </a:solidFill>
                <a:latin typeface="Arial"/>
                <a:ea typeface="Arial"/>
                <a:cs typeface="Arial"/>
                <a:sym typeface="Arial"/>
              </a:rPr>
              <a:t>Firewalls/Security</a:t>
            </a:r>
          </a:p>
        </p:txBody>
      </p:sp>
      <p:sp>
        <p:nvSpPr>
          <p:cNvPr id="182" name="Shape 182"/>
          <p:cNvSpPr txBox="1">
            <a:spLocks noGrp="1"/>
          </p:cNvSpPr>
          <p:nvPr>
            <p:ph type="title"/>
          </p:nvPr>
        </p:nvSpPr>
        <p:spPr>
          <a:xfrm>
            <a:off x="0" y="0"/>
            <a:ext cx="9144000" cy="1100137"/>
          </a:xfrm>
          <a:prstGeom prst="rect">
            <a:avLst/>
          </a:prstGeom>
          <a:solidFill>
            <a:srgbClr val="003399"/>
          </a:solidFill>
          <a:ln>
            <a:noFill/>
          </a:ln>
        </p:spPr>
        <p:txBody>
          <a:bodyPr lIns="91425" tIns="45700" rIns="91425" bIns="45700" anchor="ctr" anchorCtr="0">
            <a:noAutofit/>
          </a:bodyPr>
          <a:lstStyle/>
          <a:p>
            <a:pPr marL="287338" marR="0" lvl="0" indent="-7938" algn="l" rtl="0">
              <a:lnSpc>
                <a:spcPct val="90000"/>
              </a:lnSpc>
              <a:spcBef>
                <a:spcPts val="0"/>
              </a:spcBef>
              <a:spcAft>
                <a:spcPts val="0"/>
              </a:spcAft>
              <a:buSzPct val="25000"/>
              <a:buNone/>
            </a:pPr>
            <a:r>
              <a:rPr lang="en" sz="3600" b="1" i="0" u="none" strike="noStrike" cap="none" baseline="0">
                <a:solidFill>
                  <a:schemeClr val="lt1"/>
                </a:solidFill>
                <a:latin typeface="Arial"/>
                <a:ea typeface="Arial"/>
                <a:cs typeface="Arial"/>
                <a:sym typeface="Arial"/>
              </a:rPr>
              <a:t>What we’re going to cover</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F:\Data\_My Documents\My Pictures\Headers &amp; Footers\footer-yellow-with-tech-dat.gif"/>
          <p:cNvPicPr>
            <a:picLocks noChangeAspect="1" noChangeArrowheads="1"/>
          </p:cNvPicPr>
          <p:nvPr/>
        </p:nvPicPr>
        <p:blipFill>
          <a:blip r:embed="rId3" cstate="print"/>
          <a:srcRect/>
          <a:stretch>
            <a:fillRect/>
          </a:stretch>
        </p:blipFill>
        <p:spPr bwMode="auto">
          <a:xfrm>
            <a:off x="0" y="5943600"/>
            <a:ext cx="9144000" cy="914400"/>
          </a:xfrm>
          <a:prstGeom prst="rect">
            <a:avLst/>
          </a:prstGeom>
          <a:noFill/>
        </p:spPr>
      </p:pic>
      <p:pic>
        <p:nvPicPr>
          <p:cNvPr id="14338" name="Picture 16"/>
          <p:cNvPicPr>
            <a:picLocks noChangeAspect="1" noChangeArrowheads="1"/>
          </p:cNvPicPr>
          <p:nvPr/>
        </p:nvPicPr>
        <p:blipFill>
          <a:blip r:embed="rId4" cstate="print"/>
          <a:srcRect/>
          <a:stretch>
            <a:fillRect/>
          </a:stretch>
        </p:blipFill>
        <p:spPr bwMode="auto">
          <a:xfrm>
            <a:off x="242888" y="5815013"/>
            <a:ext cx="3771900" cy="628650"/>
          </a:xfrm>
          <a:prstGeom prst="rect">
            <a:avLst/>
          </a:prstGeom>
          <a:noFill/>
          <a:ln w="9525">
            <a:noFill/>
            <a:miter lim="800000"/>
            <a:headEnd/>
            <a:tailEnd/>
          </a:ln>
        </p:spPr>
      </p:pic>
      <p:pic>
        <p:nvPicPr>
          <p:cNvPr id="14341" name="Picture 5"/>
          <p:cNvPicPr>
            <a:picLocks noChangeAspect="1" noChangeArrowheads="1"/>
          </p:cNvPicPr>
          <p:nvPr/>
        </p:nvPicPr>
        <p:blipFill>
          <a:blip r:embed="rId5" cstate="print"/>
          <a:srcRect/>
          <a:stretch>
            <a:fillRect/>
          </a:stretch>
        </p:blipFill>
        <p:spPr bwMode="auto">
          <a:xfrm>
            <a:off x="5570538" y="2712095"/>
            <a:ext cx="1304925" cy="1230313"/>
          </a:xfrm>
          <a:prstGeom prst="rect">
            <a:avLst/>
          </a:prstGeom>
          <a:noFill/>
          <a:ln w="9525">
            <a:noFill/>
            <a:miter lim="800000"/>
            <a:headEnd/>
            <a:tailEnd/>
          </a:ln>
        </p:spPr>
      </p:pic>
      <p:pic>
        <p:nvPicPr>
          <p:cNvPr id="14342" name="Picture 6"/>
          <p:cNvPicPr>
            <a:picLocks noChangeAspect="1" noChangeArrowheads="1"/>
          </p:cNvPicPr>
          <p:nvPr/>
        </p:nvPicPr>
        <p:blipFill>
          <a:blip r:embed="rId6" cstate="print"/>
          <a:srcRect/>
          <a:stretch>
            <a:fillRect/>
          </a:stretch>
        </p:blipFill>
        <p:spPr bwMode="auto">
          <a:xfrm>
            <a:off x="6659933" y="4233568"/>
            <a:ext cx="1952625" cy="501650"/>
          </a:xfrm>
          <a:prstGeom prst="rect">
            <a:avLst/>
          </a:prstGeom>
          <a:noFill/>
          <a:ln w="9525">
            <a:noFill/>
            <a:miter lim="800000"/>
            <a:headEnd/>
            <a:tailEnd/>
          </a:ln>
        </p:spPr>
      </p:pic>
      <p:pic>
        <p:nvPicPr>
          <p:cNvPr id="14343" name="Picture 7"/>
          <p:cNvPicPr>
            <a:picLocks noChangeAspect="1" noChangeArrowheads="1"/>
          </p:cNvPicPr>
          <p:nvPr/>
        </p:nvPicPr>
        <p:blipFill>
          <a:blip r:embed="rId7" cstate="print"/>
          <a:srcRect/>
          <a:stretch>
            <a:fillRect/>
          </a:stretch>
        </p:blipFill>
        <p:spPr bwMode="auto">
          <a:xfrm>
            <a:off x="7376818" y="2914164"/>
            <a:ext cx="1476375" cy="514350"/>
          </a:xfrm>
          <a:prstGeom prst="rect">
            <a:avLst/>
          </a:prstGeom>
          <a:noFill/>
          <a:ln w="9525">
            <a:noFill/>
            <a:miter lim="800000"/>
            <a:headEnd/>
            <a:tailEnd/>
          </a:ln>
        </p:spPr>
      </p:pic>
      <p:pic>
        <p:nvPicPr>
          <p:cNvPr id="14344" name="Picture 8"/>
          <p:cNvPicPr>
            <a:picLocks noChangeAspect="1" noChangeArrowheads="1"/>
          </p:cNvPicPr>
          <p:nvPr/>
        </p:nvPicPr>
        <p:blipFill>
          <a:blip r:embed="rId8" cstate="print"/>
          <a:srcRect/>
          <a:stretch>
            <a:fillRect/>
          </a:stretch>
        </p:blipFill>
        <p:spPr bwMode="auto">
          <a:xfrm>
            <a:off x="5827713" y="4984749"/>
            <a:ext cx="1187450" cy="739775"/>
          </a:xfrm>
          <a:prstGeom prst="rect">
            <a:avLst/>
          </a:prstGeom>
          <a:noFill/>
          <a:ln w="9525">
            <a:noFill/>
            <a:miter lim="800000"/>
            <a:headEnd/>
            <a:tailEnd/>
          </a:ln>
        </p:spPr>
      </p:pic>
      <p:pic>
        <p:nvPicPr>
          <p:cNvPr id="14345" name="Picture 9"/>
          <p:cNvPicPr>
            <a:picLocks noChangeAspect="1" noChangeArrowheads="1"/>
          </p:cNvPicPr>
          <p:nvPr/>
        </p:nvPicPr>
        <p:blipFill>
          <a:blip r:embed="rId9" cstate="print"/>
          <a:srcRect/>
          <a:stretch>
            <a:fillRect/>
          </a:stretch>
        </p:blipFill>
        <p:spPr bwMode="auto">
          <a:xfrm>
            <a:off x="6211775" y="1326336"/>
            <a:ext cx="2522650" cy="826460"/>
          </a:xfrm>
          <a:prstGeom prst="rect">
            <a:avLst/>
          </a:prstGeom>
          <a:noFill/>
          <a:ln w="9525">
            <a:noFill/>
            <a:miter lim="800000"/>
            <a:headEnd/>
            <a:tailEnd/>
          </a:ln>
        </p:spPr>
      </p:pic>
      <p:pic>
        <p:nvPicPr>
          <p:cNvPr id="14346" name="Picture 12"/>
          <p:cNvPicPr>
            <a:picLocks noChangeAspect="1" noChangeArrowheads="1"/>
          </p:cNvPicPr>
          <p:nvPr/>
        </p:nvPicPr>
        <p:blipFill>
          <a:blip r:embed="rId10" cstate="print"/>
          <a:srcRect/>
          <a:stretch>
            <a:fillRect/>
          </a:stretch>
        </p:blipFill>
        <p:spPr bwMode="auto">
          <a:xfrm>
            <a:off x="7067550" y="2159000"/>
            <a:ext cx="1568450" cy="415925"/>
          </a:xfrm>
          <a:prstGeom prst="rect">
            <a:avLst/>
          </a:prstGeom>
          <a:noFill/>
          <a:ln w="9525">
            <a:noFill/>
            <a:miter lim="800000"/>
            <a:headEnd/>
            <a:tailEnd/>
          </a:ln>
        </p:spPr>
      </p:pic>
      <p:pic>
        <p:nvPicPr>
          <p:cNvPr id="14347" name="Picture 13"/>
          <p:cNvPicPr>
            <a:picLocks noChangeAspect="1" noChangeArrowheads="1"/>
          </p:cNvPicPr>
          <p:nvPr/>
        </p:nvPicPr>
        <p:blipFill>
          <a:blip r:embed="rId11" cstate="print"/>
          <a:srcRect/>
          <a:stretch>
            <a:fillRect/>
          </a:stretch>
        </p:blipFill>
        <p:spPr bwMode="auto">
          <a:xfrm>
            <a:off x="7591425" y="5024438"/>
            <a:ext cx="1143000" cy="758825"/>
          </a:xfrm>
          <a:prstGeom prst="rect">
            <a:avLst/>
          </a:prstGeom>
          <a:noFill/>
          <a:ln w="9525">
            <a:noFill/>
            <a:miter lim="800000"/>
            <a:headEnd/>
            <a:tailEnd/>
          </a:ln>
        </p:spPr>
      </p:pic>
      <p:sp>
        <p:nvSpPr>
          <p:cNvPr id="14348" name="Rectangle 14"/>
          <p:cNvSpPr>
            <a:spLocks noChangeArrowheads="1"/>
          </p:cNvSpPr>
          <p:nvPr/>
        </p:nvSpPr>
        <p:spPr bwMode="auto">
          <a:xfrm>
            <a:off x="57150" y="-155575"/>
            <a:ext cx="9144000" cy="0"/>
          </a:xfrm>
          <a:prstGeom prst="rect">
            <a:avLst/>
          </a:prstGeom>
          <a:noFill/>
          <a:ln w="9525">
            <a:noFill/>
            <a:miter lim="800000"/>
            <a:headEnd/>
            <a:tailEnd/>
          </a:ln>
        </p:spPr>
        <p:txBody>
          <a:bodyPr wrap="none" anchor="ctr">
            <a:spAutoFit/>
          </a:bodyPr>
          <a:lstStyle/>
          <a:p>
            <a:endParaRPr lang="en-US"/>
          </a:p>
        </p:txBody>
      </p:sp>
      <p:sp>
        <p:nvSpPr>
          <p:cNvPr id="14349" name="TextBox 18"/>
          <p:cNvSpPr txBox="1">
            <a:spLocks noChangeArrowheads="1"/>
          </p:cNvSpPr>
          <p:nvPr/>
        </p:nvSpPr>
        <p:spPr bwMode="auto">
          <a:xfrm>
            <a:off x="33338" y="1620838"/>
            <a:ext cx="5851525" cy="584200"/>
          </a:xfrm>
          <a:prstGeom prst="rect">
            <a:avLst/>
          </a:prstGeom>
          <a:noFill/>
          <a:ln w="9525">
            <a:noFill/>
            <a:miter lim="800000"/>
            <a:headEnd/>
            <a:tailEnd/>
          </a:ln>
        </p:spPr>
        <p:txBody>
          <a:bodyPr>
            <a:spAutoFit/>
          </a:bodyPr>
          <a:lstStyle/>
          <a:p>
            <a:r>
              <a:rPr lang="en-US" sz="1600" dirty="0"/>
              <a:t>We </a:t>
            </a:r>
            <a:r>
              <a:rPr lang="en-US" sz="1600" dirty="0" smtClean="0"/>
              <a:t>help resellers find their </a:t>
            </a:r>
            <a:r>
              <a:rPr lang="en-US" sz="1600" dirty="0"/>
              <a:t>way through the certification and    authorization mazes and save </a:t>
            </a:r>
            <a:r>
              <a:rPr lang="en-US" sz="1600" dirty="0" smtClean="0"/>
              <a:t>time</a:t>
            </a:r>
            <a:r>
              <a:rPr lang="en-US" sz="1600" dirty="0"/>
              <a:t>!</a:t>
            </a:r>
          </a:p>
        </p:txBody>
      </p:sp>
      <p:sp>
        <p:nvSpPr>
          <p:cNvPr id="14350" name="TextBox 21"/>
          <p:cNvSpPr txBox="1">
            <a:spLocks noChangeArrowheads="1"/>
          </p:cNvSpPr>
          <p:nvPr/>
        </p:nvSpPr>
        <p:spPr bwMode="auto">
          <a:xfrm>
            <a:off x="3175" y="2728913"/>
            <a:ext cx="5824538" cy="585787"/>
          </a:xfrm>
          <a:prstGeom prst="rect">
            <a:avLst/>
          </a:prstGeom>
          <a:noFill/>
          <a:ln w="9525">
            <a:noFill/>
            <a:miter lim="800000"/>
            <a:headEnd/>
            <a:tailEnd/>
          </a:ln>
        </p:spPr>
        <p:txBody>
          <a:bodyPr>
            <a:spAutoFit/>
          </a:bodyPr>
          <a:lstStyle/>
          <a:p>
            <a:r>
              <a:rPr lang="en-US" sz="1600" dirty="0"/>
              <a:t>Strategic relationships with 40+ training organizations</a:t>
            </a:r>
          </a:p>
          <a:p>
            <a:r>
              <a:rPr lang="en-US" sz="1600" dirty="0"/>
              <a:t>Over 150 locations </a:t>
            </a:r>
            <a:r>
              <a:rPr lang="en-US" sz="1600" dirty="0" smtClean="0"/>
              <a:t>helps reduce travel </a:t>
            </a:r>
            <a:endParaRPr lang="en-US" sz="1600" dirty="0"/>
          </a:p>
        </p:txBody>
      </p:sp>
      <p:sp>
        <p:nvSpPr>
          <p:cNvPr id="14351" name="TextBox 23"/>
          <p:cNvSpPr txBox="1">
            <a:spLocks noChangeArrowheads="1"/>
          </p:cNvSpPr>
          <p:nvPr/>
        </p:nvSpPr>
        <p:spPr bwMode="auto">
          <a:xfrm>
            <a:off x="4763" y="3805238"/>
            <a:ext cx="5824537" cy="338137"/>
          </a:xfrm>
          <a:prstGeom prst="rect">
            <a:avLst/>
          </a:prstGeom>
          <a:noFill/>
          <a:ln w="9525">
            <a:noFill/>
            <a:miter lim="800000"/>
            <a:headEnd/>
            <a:tailEnd/>
          </a:ln>
        </p:spPr>
        <p:txBody>
          <a:bodyPr>
            <a:spAutoFit/>
          </a:bodyPr>
          <a:lstStyle/>
          <a:p>
            <a:r>
              <a:rPr lang="en-US" sz="1600" dirty="0"/>
              <a:t>No minimum requirements or contracts</a:t>
            </a:r>
          </a:p>
        </p:txBody>
      </p:sp>
      <p:sp>
        <p:nvSpPr>
          <p:cNvPr id="14352" name="TextBox 25"/>
          <p:cNvSpPr txBox="1">
            <a:spLocks noChangeArrowheads="1"/>
          </p:cNvSpPr>
          <p:nvPr/>
        </p:nvSpPr>
        <p:spPr bwMode="auto">
          <a:xfrm>
            <a:off x="7938" y="4749800"/>
            <a:ext cx="6035675" cy="830997"/>
          </a:xfrm>
          <a:prstGeom prst="rect">
            <a:avLst/>
          </a:prstGeom>
          <a:noFill/>
          <a:ln w="9525">
            <a:noFill/>
            <a:miter lim="800000"/>
            <a:headEnd/>
            <a:tailEnd/>
          </a:ln>
        </p:spPr>
        <p:txBody>
          <a:bodyPr>
            <a:spAutoFit/>
          </a:bodyPr>
          <a:lstStyle/>
          <a:p>
            <a:r>
              <a:rPr lang="en-US" sz="1600" dirty="0"/>
              <a:t>Most training providers require customers to prepay for classes</a:t>
            </a:r>
          </a:p>
          <a:p>
            <a:r>
              <a:rPr lang="en-US" sz="1600" dirty="0" smtClean="0"/>
              <a:t>We help resellers extend annual budgets </a:t>
            </a:r>
            <a:r>
              <a:rPr lang="en-US" sz="1600" dirty="0"/>
              <a:t>with pre-paid training accounts</a:t>
            </a:r>
          </a:p>
        </p:txBody>
      </p:sp>
      <p:pic>
        <p:nvPicPr>
          <p:cNvPr id="14353" name="Picture 18" descr="http://t3.gstatic.com/images?q=tbn:ANd9GcQFHAB5RaBQVcCc701FS43ViUd5R9E6yls2IqojbghEXvIij9s&amp;t=1&amp;usg=__9zyWU79CYRldqSwkaxBH-l0I3Nc="/>
          <p:cNvPicPr>
            <a:picLocks noChangeAspect="1" noChangeArrowheads="1"/>
          </p:cNvPicPr>
          <p:nvPr/>
        </p:nvPicPr>
        <p:blipFill>
          <a:blip r:embed="rId12" cstate="print"/>
          <a:srcRect/>
          <a:stretch>
            <a:fillRect/>
          </a:stretch>
        </p:blipFill>
        <p:spPr bwMode="auto">
          <a:xfrm>
            <a:off x="7639844" y="3833415"/>
            <a:ext cx="996156" cy="281781"/>
          </a:xfrm>
          <a:prstGeom prst="rect">
            <a:avLst/>
          </a:prstGeom>
          <a:noFill/>
          <a:ln w="9525">
            <a:noFill/>
            <a:miter lim="800000"/>
            <a:headEnd/>
            <a:tailEnd/>
          </a:ln>
        </p:spPr>
      </p:pic>
      <p:sp>
        <p:nvSpPr>
          <p:cNvPr id="22" name="Text Box 8"/>
          <p:cNvSpPr txBox="1"/>
          <p:nvPr/>
        </p:nvSpPr>
        <p:spPr>
          <a:xfrm>
            <a:off x="0" y="1219200"/>
            <a:ext cx="5257800" cy="461665"/>
          </a:xfrm>
          <a:prstGeom prst="rect">
            <a:avLst/>
          </a:prstGeom>
          <a:noFill/>
        </p:spPr>
        <p:txBody>
          <a:bodyPr wrap="square">
            <a:spAutoFit/>
          </a:bodyPr>
          <a:lstStyle/>
          <a:p>
            <a:pPr fontAlgn="base">
              <a:spcBef>
                <a:spcPct val="0"/>
              </a:spcBef>
              <a:spcAft>
                <a:spcPct val="0"/>
              </a:spcAft>
              <a:defRPr/>
            </a:pPr>
            <a:r>
              <a:rPr lang="en-US" sz="2400" b="1" dirty="0" smtClean="0">
                <a:solidFill>
                  <a:schemeClr val="accent1">
                    <a:lumMod val="60000"/>
                    <a:lumOff val="40000"/>
                  </a:schemeClr>
                </a:solidFill>
              </a:rPr>
              <a:t>Training Roadmaps</a:t>
            </a:r>
          </a:p>
        </p:txBody>
      </p:sp>
      <p:sp>
        <p:nvSpPr>
          <p:cNvPr id="23" name="Text Box 8"/>
          <p:cNvSpPr txBox="1"/>
          <p:nvPr/>
        </p:nvSpPr>
        <p:spPr>
          <a:xfrm>
            <a:off x="0" y="2335480"/>
            <a:ext cx="5688281" cy="400110"/>
          </a:xfrm>
          <a:prstGeom prst="rect">
            <a:avLst/>
          </a:prstGeom>
          <a:noFill/>
        </p:spPr>
        <p:txBody>
          <a:bodyPr wrap="square">
            <a:spAutoFit/>
          </a:bodyPr>
          <a:lstStyle/>
          <a:p>
            <a:pPr fontAlgn="base">
              <a:spcBef>
                <a:spcPct val="0"/>
              </a:spcBef>
              <a:spcAft>
                <a:spcPct val="0"/>
              </a:spcAft>
              <a:defRPr/>
            </a:pPr>
            <a:r>
              <a:rPr lang="en-US" sz="2000" b="1" dirty="0" smtClean="0">
                <a:solidFill>
                  <a:schemeClr val="accent1">
                    <a:lumMod val="60000"/>
                    <a:lumOff val="40000"/>
                  </a:schemeClr>
                </a:solidFill>
              </a:rPr>
              <a:t>Multiple Training Vendors From One Source</a:t>
            </a:r>
            <a:endParaRPr lang="en-US" sz="2000" dirty="0">
              <a:solidFill>
                <a:schemeClr val="accent1">
                  <a:lumMod val="60000"/>
                  <a:lumOff val="40000"/>
                </a:schemeClr>
              </a:solidFill>
            </a:endParaRPr>
          </a:p>
        </p:txBody>
      </p:sp>
      <p:sp>
        <p:nvSpPr>
          <p:cNvPr id="24" name="Text Box 8"/>
          <p:cNvSpPr txBox="1"/>
          <p:nvPr/>
        </p:nvSpPr>
        <p:spPr>
          <a:xfrm>
            <a:off x="0" y="3439886"/>
            <a:ext cx="5257800" cy="461665"/>
          </a:xfrm>
          <a:prstGeom prst="rect">
            <a:avLst/>
          </a:prstGeom>
          <a:noFill/>
        </p:spPr>
        <p:txBody>
          <a:bodyPr wrap="square">
            <a:spAutoFit/>
          </a:bodyPr>
          <a:lstStyle/>
          <a:p>
            <a:pPr fontAlgn="base">
              <a:spcBef>
                <a:spcPct val="0"/>
              </a:spcBef>
              <a:spcAft>
                <a:spcPct val="0"/>
              </a:spcAft>
              <a:defRPr/>
            </a:pPr>
            <a:r>
              <a:rPr lang="en-US" sz="2400" b="1" dirty="0" smtClean="0">
                <a:solidFill>
                  <a:schemeClr val="accent1">
                    <a:lumMod val="60000"/>
                    <a:lumOff val="40000"/>
                  </a:schemeClr>
                </a:solidFill>
              </a:rPr>
              <a:t>Pre-negotiated Discounted Rates</a:t>
            </a:r>
            <a:endParaRPr lang="en-US" sz="2400" dirty="0">
              <a:solidFill>
                <a:schemeClr val="accent1">
                  <a:lumMod val="60000"/>
                  <a:lumOff val="40000"/>
                </a:schemeClr>
              </a:solidFill>
            </a:endParaRPr>
          </a:p>
        </p:txBody>
      </p:sp>
      <p:sp>
        <p:nvSpPr>
          <p:cNvPr id="25" name="Text Box 8"/>
          <p:cNvSpPr txBox="1"/>
          <p:nvPr/>
        </p:nvSpPr>
        <p:spPr>
          <a:xfrm>
            <a:off x="0" y="4354285"/>
            <a:ext cx="5257800" cy="400110"/>
          </a:xfrm>
          <a:prstGeom prst="rect">
            <a:avLst/>
          </a:prstGeom>
          <a:noFill/>
        </p:spPr>
        <p:txBody>
          <a:bodyPr wrap="square">
            <a:spAutoFit/>
          </a:bodyPr>
          <a:lstStyle/>
          <a:p>
            <a:pPr fontAlgn="base">
              <a:spcBef>
                <a:spcPct val="0"/>
              </a:spcBef>
              <a:spcAft>
                <a:spcPct val="0"/>
              </a:spcAft>
              <a:defRPr/>
            </a:pPr>
            <a:r>
              <a:rPr lang="en-US" sz="2000" b="1" dirty="0" smtClean="0">
                <a:solidFill>
                  <a:schemeClr val="accent1">
                    <a:lumMod val="60000"/>
                    <a:lumOff val="40000"/>
                  </a:schemeClr>
                </a:solidFill>
              </a:rPr>
              <a:t>Purchase Training with TD Credit Terms</a:t>
            </a:r>
            <a:endParaRPr lang="en-US" sz="2000" dirty="0">
              <a:solidFill>
                <a:schemeClr val="accent1">
                  <a:lumMod val="60000"/>
                  <a:lumOff val="40000"/>
                </a:schemeClr>
              </a:solidFill>
            </a:endParaRPr>
          </a:p>
        </p:txBody>
      </p:sp>
      <p:sp>
        <p:nvSpPr>
          <p:cNvPr id="28" name="Title 1"/>
          <p:cNvSpPr>
            <a:spLocks noGrp="1"/>
          </p:cNvSpPr>
          <p:nvPr>
            <p:ph type="title"/>
          </p:nvPr>
        </p:nvSpPr>
        <p:spPr>
          <a:xfrm>
            <a:off x="0" y="0"/>
            <a:ext cx="9144000" cy="1100138"/>
          </a:xfrm>
          <a:solidFill>
            <a:srgbClr val="233F92"/>
          </a:solidFill>
        </p:spPr>
        <p:txBody>
          <a:bodyPr>
            <a:normAutofit/>
          </a:bodyPr>
          <a:lstStyle/>
          <a:p>
            <a:pPr algn="l"/>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TD Education – Helps Resellers with…</a:t>
            </a:r>
            <a:endParaRPr lang="en-US" sz="3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0" name="Slide Number Placeholder 3"/>
          <p:cNvSpPr>
            <a:spLocks noGrp="1"/>
          </p:cNvSpPr>
          <p:nvPr>
            <p:ph type="sldNum" sz="quarter" idx="4294967295"/>
          </p:nvPr>
        </p:nvSpPr>
        <p:spPr>
          <a:xfrm>
            <a:off x="0" y="6492875"/>
            <a:ext cx="381000" cy="365125"/>
          </a:xfrm>
          <a:prstGeom prst="rect">
            <a:avLst/>
          </a:prstGeom>
          <a:noFill/>
        </p:spPr>
        <p:txBody>
          <a:bodyPr/>
          <a:lstStyle/>
          <a:p>
            <a:fld id="{231D7B07-EFCF-4517-A1CA-9074102C9755}" type="slidenum">
              <a:rPr lang="en-US" smtClean="0"/>
              <a:pPr/>
              <a:t>30</a:t>
            </a:fld>
            <a:endParaRPr lang="en-US" dirty="0" smtClean="0"/>
          </a:p>
        </p:txBody>
      </p:sp>
      <p:sp>
        <p:nvSpPr>
          <p:cNvPr id="32" name="TextBox 31"/>
          <p:cNvSpPr txBox="1"/>
          <p:nvPr/>
        </p:nvSpPr>
        <p:spPr>
          <a:xfrm>
            <a:off x="5339520" y="6611779"/>
            <a:ext cx="1366080" cy="246221"/>
          </a:xfrm>
          <a:prstGeom prst="rect">
            <a:avLst/>
          </a:prstGeom>
          <a:noFill/>
        </p:spPr>
        <p:txBody>
          <a:bodyPr wrap="none" rtlCol="0">
            <a:spAutoFit/>
          </a:bodyPr>
          <a:lstStyle/>
          <a:p>
            <a:r>
              <a:rPr lang="en-US" sz="1000" dirty="0" smtClean="0">
                <a:solidFill>
                  <a:schemeClr val="bg2">
                    <a:lumMod val="60000"/>
                    <a:lumOff val="40000"/>
                  </a:schemeClr>
                </a:solidFill>
              </a:rPr>
              <a:t>Tech Data Confidential</a:t>
            </a:r>
            <a:endParaRPr lang="en-US" sz="1000" dirty="0">
              <a:solidFill>
                <a:schemeClr val="bg2">
                  <a:lumMod val="60000"/>
                  <a:lumOff val="40000"/>
                </a:schemeClr>
              </a:solidFill>
            </a:endParaRPr>
          </a:p>
        </p:txBody>
      </p:sp>
      <p:sp>
        <p:nvSpPr>
          <p:cNvPr id="27" name="Rectangle 3"/>
          <p:cNvSpPr txBox="1">
            <a:spLocks noChangeArrowheads="1"/>
          </p:cNvSpPr>
          <p:nvPr/>
        </p:nvSpPr>
        <p:spPr>
          <a:xfrm>
            <a:off x="787400" y="5867400"/>
            <a:ext cx="4343400" cy="5238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lnSpc>
                <a:spcPts val="2200"/>
              </a:lnSpc>
              <a:buFont typeface="Arial" charset="0"/>
              <a:buNone/>
            </a:pPr>
            <a:r>
              <a:rPr lang="en-US" b="1" dirty="0" smtClean="0"/>
              <a:t>x75002</a:t>
            </a:r>
          </a:p>
        </p:txBody>
      </p:sp>
    </p:spTree>
    <p:extLst>
      <p:ext uri="{BB962C8B-B14F-4D97-AF65-F5344CB8AC3E}">
        <p14:creationId xmlns:p14="http://schemas.microsoft.com/office/powerpoint/2010/main" val="300368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Shape 673"/>
          <p:cNvSpPr/>
          <p:nvPr/>
        </p:nvSpPr>
        <p:spPr>
          <a:xfrm>
            <a:off x="0" y="0"/>
            <a:ext cx="9144000" cy="6858000"/>
          </a:xfrm>
          <a:prstGeom prst="rect">
            <a:avLst/>
          </a:prstGeom>
          <a:blipFill>
            <a:blip r:embed="rId3"/>
            <a:stretch>
              <a:fillRect/>
            </a:stretch>
          </a:blipFill>
        </p:spPr>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p:nvPr/>
        </p:nvSpPr>
        <p:spPr>
          <a:xfrm>
            <a:off x="0" y="0"/>
            <a:ext cx="9144000" cy="5594350"/>
          </a:xfrm>
          <a:prstGeom prst="rect">
            <a:avLst/>
          </a:prstGeom>
          <a:blipFill>
            <a:blip r:embed="rId3"/>
            <a:stretch>
              <a:fillRect/>
            </a:stretch>
          </a:blipFill>
        </p:spPr>
      </p:sp>
      <p:sp>
        <p:nvSpPr>
          <p:cNvPr id="189" name="Shape 189"/>
          <p:cNvSpPr/>
          <p:nvPr/>
        </p:nvSpPr>
        <p:spPr>
          <a:xfrm>
            <a:off x="992391" y="1702235"/>
            <a:ext cx="6607534" cy="4288612"/>
          </a:xfrm>
          <a:prstGeom prst="rect">
            <a:avLst/>
          </a:prstGeom>
          <a:blipFill>
            <a:blip r:embed="rId4"/>
            <a:stretch>
              <a:fillRect/>
            </a:stretch>
          </a:blipFill>
        </p:spPr>
      </p:sp>
      <p:sp>
        <p:nvSpPr>
          <p:cNvPr id="190" name="Shape 190"/>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
        <p:nvSpPr>
          <p:cNvPr id="191" name="Shape 191"/>
          <p:cNvSpPr txBox="1"/>
          <p:nvPr/>
        </p:nvSpPr>
        <p:spPr>
          <a:xfrm>
            <a:off x="0" y="106141"/>
            <a:ext cx="7797338" cy="64633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3600" b="0" i="0" u="none" strike="noStrike" cap="none" baseline="0">
                <a:solidFill>
                  <a:schemeClr val="dk2"/>
                </a:solidFill>
                <a:latin typeface="Arial"/>
                <a:ea typeface="Arial"/>
                <a:cs typeface="Arial"/>
                <a:sym typeface="Arial"/>
              </a:rPr>
              <a:t>Many types of networks</a:t>
            </a:r>
          </a:p>
        </p:txBody>
      </p:sp>
      <p:sp>
        <p:nvSpPr>
          <p:cNvPr id="192" name="Shape 192"/>
          <p:cNvSpPr/>
          <p:nvPr/>
        </p:nvSpPr>
        <p:spPr>
          <a:xfrm>
            <a:off x="155575" y="-144463"/>
            <a:ext cx="304799" cy="304801"/>
          </a:xfrm>
          <a:prstGeom prst="rect">
            <a:avLst/>
          </a:prstGeom>
          <a:noFill/>
          <a:ln>
            <a:noFill/>
          </a:ln>
        </p:spPr>
        <p:txBody>
          <a:bodyPr lIns="91425" tIns="45700" rIns="91425" bIns="45700" anchor="t" anchorCtr="0">
            <a:noAutofit/>
          </a:bodyPr>
          <a:lstStyle/>
          <a:p>
            <a:endParaRPr/>
          </a:p>
        </p:txBody>
      </p:sp>
      <p:sp>
        <p:nvSpPr>
          <p:cNvPr id="193" name="Shape 193"/>
          <p:cNvSpPr/>
          <p:nvPr/>
        </p:nvSpPr>
        <p:spPr>
          <a:xfrm>
            <a:off x="307975" y="7937"/>
            <a:ext cx="304799" cy="304801"/>
          </a:xfrm>
          <a:prstGeom prst="rect">
            <a:avLst/>
          </a:prstGeom>
          <a:noFill/>
          <a:ln>
            <a:noFill/>
          </a:ln>
        </p:spPr>
        <p:txBody>
          <a:bodyPr lIns="91425" tIns="45700" rIns="91425" bIns="45700" anchor="t" anchorCtr="0">
            <a:noAutofit/>
          </a:bodyPr>
          <a:lstStyle/>
          <a:p>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
        <p:nvSpPr>
          <p:cNvPr id="200" name="Shape 200"/>
          <p:cNvSpPr/>
          <p:nvPr/>
        </p:nvSpPr>
        <p:spPr>
          <a:xfrm>
            <a:off x="11288" y="0"/>
            <a:ext cx="9143999" cy="5904089"/>
          </a:xfrm>
          <a:prstGeom prst="rect">
            <a:avLst/>
          </a:prstGeom>
          <a:blipFill>
            <a:blip r:embed="rId3"/>
            <a:stretch>
              <a:fillRect/>
            </a:stretch>
          </a:blipFill>
        </p:spPr>
      </p:sp>
      <p:sp>
        <p:nvSpPr>
          <p:cNvPr id="201" name="Shape 201"/>
          <p:cNvSpPr/>
          <p:nvPr/>
        </p:nvSpPr>
        <p:spPr>
          <a:xfrm>
            <a:off x="4583287" y="0"/>
            <a:ext cx="2540000" cy="1106312"/>
          </a:xfrm>
          <a:prstGeom prst="cloudCallout">
            <a:avLst>
              <a:gd name="adj1" fmla="val -20833"/>
              <a:gd name="adj2" fmla="val 62500"/>
            </a:avLst>
          </a:prstGeom>
          <a:solidFill>
            <a:schemeClr val="dk2"/>
          </a:solidFill>
          <a:ln w="9525" cap="flat">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400" b="0" i="0" u="none" strike="noStrike" cap="none" baseline="0">
                <a:solidFill>
                  <a:schemeClr val="lt2"/>
                </a:solidFill>
                <a:latin typeface="Arial"/>
                <a:ea typeface="Arial"/>
                <a:cs typeface="Arial"/>
                <a:sym typeface="Arial"/>
              </a:rPr>
              <a:t>Man, I wish these computers could talk to each other</a:t>
            </a:r>
            <a:r>
              <a:rPr lang="en" sz="1800" b="0" i="0" u="none" strike="noStrike" cap="none" baseline="0">
                <a:solidFill>
                  <a:schemeClr val="lt2"/>
                </a:solidFill>
                <a:latin typeface="Arial"/>
                <a:ea typeface="Arial"/>
                <a:cs typeface="Arial"/>
                <a:sym typeface="Arial"/>
              </a:rPr>
              <a:t>.</a:t>
            </a:r>
          </a:p>
        </p:txBody>
      </p:sp>
      <p:sp>
        <p:nvSpPr>
          <p:cNvPr id="202" name="Shape 202"/>
          <p:cNvSpPr/>
          <p:nvPr/>
        </p:nvSpPr>
        <p:spPr>
          <a:xfrm>
            <a:off x="214488" y="146756"/>
            <a:ext cx="1975556" cy="1919111"/>
          </a:xfrm>
          <a:prstGeom prst="wedgeRoundRectCallout">
            <a:avLst>
              <a:gd name="adj1" fmla="val 111739"/>
              <a:gd name="adj2" fmla="val -2091"/>
              <a:gd name="adj3" fmla="val 16667"/>
            </a:avLst>
          </a:prstGeom>
          <a:solidFill>
            <a:schemeClr val="dk2"/>
          </a:solidFill>
          <a:ln w="9525" cap="flat">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200" b="0" i="0" u="none" strike="noStrike" cap="none" baseline="0">
                <a:solidFill>
                  <a:schemeClr val="lt2"/>
                </a:solidFill>
                <a:latin typeface="Arial"/>
                <a:ea typeface="Arial"/>
                <a:cs typeface="Arial"/>
                <a:sym typeface="Arial"/>
              </a:rPr>
              <a:t>Jane has the spreadsheet with all the data for your projects, you’ll need to look on her monitor for the data that you need.  Or if you brought thumb drives, she can make you a copy.</a:t>
            </a:r>
          </a:p>
        </p:txBody>
      </p:sp>
      <p:sp>
        <p:nvSpPr>
          <p:cNvPr id="203" name="Shape 203"/>
          <p:cNvSpPr txBox="1"/>
          <p:nvPr/>
        </p:nvSpPr>
        <p:spPr>
          <a:xfrm>
            <a:off x="1035584" y="5384976"/>
            <a:ext cx="7315200" cy="519112"/>
          </a:xfrm>
          <a:prstGeom prst="rect">
            <a:avLst/>
          </a:prstGeom>
          <a:solidFill>
            <a:schemeClr val="dk2"/>
          </a:solidFill>
          <a:ln>
            <a:noFill/>
          </a:ln>
        </p:spPr>
        <p:txBody>
          <a:bodyPr lIns="91425" tIns="45700" rIns="91425" bIns="45700" anchor="t" anchorCtr="0">
            <a:noAutofit/>
          </a:bodyPr>
          <a:lstStyle/>
          <a:p>
            <a:pPr marL="0" marR="0" lvl="0" indent="0" algn="ctr" rtl="0">
              <a:spcBef>
                <a:spcPts val="1400"/>
              </a:spcBef>
              <a:spcAft>
                <a:spcPts val="0"/>
              </a:spcAft>
              <a:buSzPct val="25000"/>
              <a:buNone/>
            </a:pPr>
            <a:r>
              <a:rPr lang="en" sz="2800" b="1" i="0" u="none" strike="noStrike" cap="none" baseline="0">
                <a:solidFill>
                  <a:schemeClr val="lt2"/>
                </a:solidFill>
                <a:latin typeface="Arial"/>
                <a:ea typeface="Arial"/>
                <a:cs typeface="Arial"/>
                <a:sym typeface="Arial"/>
              </a:rPr>
              <a:t>Sneaker Net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
        <p:nvSpPr>
          <p:cNvPr id="209" name="Shape 209"/>
          <p:cNvSpPr/>
          <p:nvPr/>
        </p:nvSpPr>
        <p:spPr>
          <a:xfrm>
            <a:off x="727075" y="1752600"/>
            <a:ext cx="7688263" cy="4572000"/>
          </a:xfrm>
          <a:prstGeom prst="upArrow">
            <a:avLst>
              <a:gd name="adj1" fmla="val 94833"/>
              <a:gd name="adj2" fmla="val 48264"/>
            </a:avLst>
          </a:prstGeom>
          <a:gradFill>
            <a:gsLst>
              <a:gs pos="0">
                <a:srgbClr val="003399">
                  <a:alpha val="60000"/>
                </a:srgbClr>
              </a:gs>
              <a:gs pos="100000">
                <a:srgbClr val="D5DDEE">
                  <a:alpha val="0"/>
                </a:srgbClr>
              </a:gs>
            </a:gsLst>
            <a:lin ang="5400000" scaled="0"/>
          </a:gradFill>
          <a:ln>
            <a:noFill/>
          </a:ln>
        </p:spPr>
        <p:txBody>
          <a:bodyPr lIns="91425" tIns="45700" rIns="91425" bIns="45700" anchor="ctr" anchorCtr="0">
            <a:noAutofit/>
          </a:bodyPr>
          <a:lstStyle/>
          <a:p>
            <a:endParaRPr/>
          </a:p>
        </p:txBody>
      </p:sp>
      <p:sp>
        <p:nvSpPr>
          <p:cNvPr id="210" name="Shape 210"/>
          <p:cNvSpPr txBox="1">
            <a:spLocks noGrp="1"/>
          </p:cNvSpPr>
          <p:nvPr>
            <p:ph type="title"/>
          </p:nvPr>
        </p:nvSpPr>
        <p:spPr>
          <a:xfrm>
            <a:off x="0" y="0"/>
            <a:ext cx="9144000" cy="1100137"/>
          </a:xfrm>
          <a:prstGeom prst="rect">
            <a:avLst/>
          </a:prstGeom>
          <a:solidFill>
            <a:srgbClr val="003399"/>
          </a:solidFill>
          <a:ln>
            <a:noFill/>
          </a:ln>
        </p:spPr>
        <p:txBody>
          <a:bodyPr lIns="91425" tIns="45700" rIns="91425" bIns="45700" anchor="ctr" anchorCtr="0">
            <a:noAutofit/>
          </a:bodyPr>
          <a:lstStyle/>
          <a:p>
            <a:pPr marL="287338" marR="0" lvl="0" indent="-7938" algn="l" rtl="0">
              <a:lnSpc>
                <a:spcPct val="90000"/>
              </a:lnSpc>
              <a:spcBef>
                <a:spcPts val="0"/>
              </a:spcBef>
              <a:spcAft>
                <a:spcPts val="0"/>
              </a:spcAft>
              <a:buSzPct val="25000"/>
              <a:buNone/>
            </a:pPr>
            <a:r>
              <a:rPr lang="en" sz="3600" b="1" i="0" u="none" strike="noStrike" cap="none" baseline="0">
                <a:solidFill>
                  <a:schemeClr val="lt1"/>
                </a:solidFill>
                <a:latin typeface="Arial"/>
                <a:ea typeface="Arial"/>
                <a:cs typeface="Arial"/>
                <a:sym typeface="Arial"/>
              </a:rPr>
              <a:t>First Network</a:t>
            </a:r>
          </a:p>
        </p:txBody>
      </p:sp>
      <p:sp>
        <p:nvSpPr>
          <p:cNvPr id="211" name="Shape 211"/>
          <p:cNvSpPr/>
          <p:nvPr/>
        </p:nvSpPr>
        <p:spPr>
          <a:xfrm>
            <a:off x="5982617" y="4131325"/>
            <a:ext cx="2695661" cy="1796405"/>
          </a:xfrm>
          <a:prstGeom prst="rect">
            <a:avLst/>
          </a:prstGeom>
          <a:blipFill>
            <a:blip r:embed="rId3"/>
            <a:stretch>
              <a:fillRect/>
            </a:stretch>
          </a:blipFill>
        </p:spPr>
      </p:sp>
      <p:sp>
        <p:nvSpPr>
          <p:cNvPr id="212" name="Shape 212"/>
          <p:cNvSpPr/>
          <p:nvPr/>
        </p:nvSpPr>
        <p:spPr>
          <a:xfrm>
            <a:off x="125393" y="1135829"/>
            <a:ext cx="4232311" cy="3174234"/>
          </a:xfrm>
          <a:prstGeom prst="rect">
            <a:avLst/>
          </a:prstGeom>
          <a:blipFill>
            <a:blip r:embed="rId4"/>
            <a:stretch>
              <a:fillRect/>
            </a:stretch>
          </a:blipFill>
        </p:spPr>
      </p:sp>
      <p:cxnSp>
        <p:nvCxnSpPr>
          <p:cNvPr id="213" name="Shape 213"/>
          <p:cNvCxnSpPr/>
          <p:nvPr/>
        </p:nvCxnSpPr>
        <p:spPr>
          <a:xfrm>
            <a:off x="3029639" y="2864385"/>
            <a:ext cx="3877937" cy="1927950"/>
          </a:xfrm>
          <a:prstGeom prst="straightConnector1">
            <a:avLst/>
          </a:prstGeom>
          <a:noFill/>
          <a:ln w="34925" cap="flat">
            <a:solidFill>
              <a:srgbClr val="0A3099"/>
            </a:solidFill>
            <a:prstDash val="solid"/>
            <a:round/>
            <a:headEnd type="none" w="med" len="med"/>
            <a:tailEnd type="stealth" w="lg" len="lg"/>
          </a:ln>
        </p:spPr>
      </p:cxnSp>
      <p:sp>
        <p:nvSpPr>
          <p:cNvPr id="214" name="Shape 214"/>
          <p:cNvSpPr/>
          <p:nvPr/>
        </p:nvSpPr>
        <p:spPr>
          <a:xfrm>
            <a:off x="6599104" y="1752600"/>
            <a:ext cx="2412694" cy="1927033"/>
          </a:xfrm>
          <a:prstGeom prst="cloudCallout">
            <a:avLst>
              <a:gd name="adj1" fmla="val -20833"/>
              <a:gd name="adj2" fmla="val 62500"/>
            </a:avLst>
          </a:prstGeom>
          <a:solidFill>
            <a:schemeClr val="dk2"/>
          </a:solidFill>
          <a:ln w="9525" cap="flat">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800" b="0" i="0" u="none" strike="noStrike" cap="none" baseline="0">
                <a:solidFill>
                  <a:schemeClr val="lt2"/>
                </a:solidFill>
                <a:latin typeface="Arial"/>
                <a:ea typeface="Arial"/>
                <a:cs typeface="Arial"/>
                <a:sym typeface="Arial"/>
              </a:rPr>
              <a:t>I can just cable these two computers together</a:t>
            </a:r>
          </a:p>
        </p:txBody>
      </p:sp>
      <p:sp>
        <p:nvSpPr>
          <p:cNvPr id="215" name="Shape 215"/>
          <p:cNvSpPr/>
          <p:nvPr/>
        </p:nvSpPr>
        <p:spPr>
          <a:xfrm>
            <a:off x="2635475" y="2443200"/>
            <a:ext cx="949799" cy="661974"/>
          </a:xfrm>
          <a:prstGeom prst="rect">
            <a:avLst/>
          </a:prstGeom>
          <a:blipFill>
            <a:blip r:embed="rId5"/>
            <a:stretch>
              <a:fillRect/>
            </a:stretch>
          </a:blipFill>
        </p:spPr>
      </p:sp>
      <p:sp>
        <p:nvSpPr>
          <p:cNvPr id="216" name="Shape 216"/>
          <p:cNvSpPr/>
          <p:nvPr/>
        </p:nvSpPr>
        <p:spPr>
          <a:xfrm>
            <a:off x="6366325" y="4660112"/>
            <a:ext cx="949799" cy="661974"/>
          </a:xfrm>
          <a:prstGeom prst="rect">
            <a:avLst/>
          </a:prstGeom>
          <a:blipFill>
            <a:blip r:embed="rId5"/>
            <a:stretch>
              <a:fillRect/>
            </a:stretch>
          </a:blipFill>
        </p:spPr>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
        <p:nvSpPr>
          <p:cNvPr id="223" name="Shape 223"/>
          <p:cNvSpPr/>
          <p:nvPr/>
        </p:nvSpPr>
        <p:spPr>
          <a:xfrm>
            <a:off x="727075" y="1752600"/>
            <a:ext cx="7688263" cy="4572000"/>
          </a:xfrm>
          <a:prstGeom prst="upArrow">
            <a:avLst>
              <a:gd name="adj1" fmla="val 94833"/>
              <a:gd name="adj2" fmla="val 48264"/>
            </a:avLst>
          </a:prstGeom>
          <a:gradFill>
            <a:gsLst>
              <a:gs pos="0">
                <a:srgbClr val="003399">
                  <a:alpha val="60000"/>
                </a:srgbClr>
              </a:gs>
              <a:gs pos="100000">
                <a:srgbClr val="D5DDEE">
                  <a:alpha val="0"/>
                </a:srgbClr>
              </a:gs>
            </a:gsLst>
            <a:lin ang="5400000" scaled="0"/>
          </a:gradFill>
          <a:ln>
            <a:noFill/>
          </a:ln>
        </p:spPr>
        <p:txBody>
          <a:bodyPr lIns="91425" tIns="45700" rIns="91425" bIns="45700" anchor="ctr" anchorCtr="0">
            <a:noAutofit/>
          </a:bodyPr>
          <a:lstStyle/>
          <a:p>
            <a:endParaRPr/>
          </a:p>
        </p:txBody>
      </p:sp>
      <p:sp>
        <p:nvSpPr>
          <p:cNvPr id="224" name="Shape 224"/>
          <p:cNvSpPr txBox="1">
            <a:spLocks noGrp="1"/>
          </p:cNvSpPr>
          <p:nvPr>
            <p:ph type="title"/>
          </p:nvPr>
        </p:nvSpPr>
        <p:spPr>
          <a:xfrm>
            <a:off x="0" y="0"/>
            <a:ext cx="9144000" cy="1100137"/>
          </a:xfrm>
          <a:prstGeom prst="rect">
            <a:avLst/>
          </a:prstGeom>
          <a:solidFill>
            <a:srgbClr val="003399"/>
          </a:solidFill>
          <a:ln>
            <a:noFill/>
          </a:ln>
        </p:spPr>
        <p:txBody>
          <a:bodyPr lIns="91425" tIns="45700" rIns="91425" bIns="45700" anchor="ctr" anchorCtr="0">
            <a:noAutofit/>
          </a:bodyPr>
          <a:lstStyle/>
          <a:p>
            <a:pPr marL="287338" marR="0" lvl="0" indent="-7938" algn="l" rtl="0">
              <a:lnSpc>
                <a:spcPct val="90000"/>
              </a:lnSpc>
              <a:spcBef>
                <a:spcPts val="0"/>
              </a:spcBef>
              <a:spcAft>
                <a:spcPts val="0"/>
              </a:spcAft>
              <a:buSzPct val="25000"/>
              <a:buNone/>
            </a:pPr>
            <a:r>
              <a:rPr lang="en" sz="3600" b="1" i="0" u="none" strike="noStrike" cap="none" baseline="0">
                <a:solidFill>
                  <a:schemeClr val="lt1"/>
                </a:solidFill>
                <a:latin typeface="Arial"/>
                <a:ea typeface="Arial"/>
                <a:cs typeface="Arial"/>
                <a:sym typeface="Arial"/>
              </a:rPr>
              <a:t>People loved it.</a:t>
            </a:r>
          </a:p>
        </p:txBody>
      </p:sp>
      <p:grpSp>
        <p:nvGrpSpPr>
          <p:cNvPr id="225" name="Shape 225"/>
          <p:cNvGrpSpPr/>
          <p:nvPr/>
        </p:nvGrpSpPr>
        <p:grpSpPr>
          <a:xfrm>
            <a:off x="922337" y="4310062"/>
            <a:ext cx="1595436" cy="1173161"/>
            <a:chOff x="580" y="2714"/>
            <a:chExt cx="1004" cy="739"/>
          </a:xfrm>
        </p:grpSpPr>
        <p:sp>
          <p:nvSpPr>
            <p:cNvPr id="226" name="Shape 226"/>
            <p:cNvSpPr/>
            <p:nvPr/>
          </p:nvSpPr>
          <p:spPr>
            <a:xfrm>
              <a:off x="580" y="2714"/>
              <a:ext cx="1004" cy="739"/>
            </a:xfrm>
            <a:prstGeom prst="flowChartAlternateProcess">
              <a:avLst/>
            </a:prstGeom>
            <a:gradFill>
              <a:gsLst>
                <a:gs pos="0">
                  <a:srgbClr val="FFFFFF"/>
                </a:gs>
                <a:gs pos="50000">
                  <a:srgbClr val="CC9900"/>
                </a:gs>
                <a:gs pos="100000">
                  <a:srgbClr val="FFFFFF"/>
                </a:gs>
              </a:gsLst>
              <a:lin ang="2700000" scaled="0"/>
            </a:gradFill>
            <a:ln>
              <a:noFill/>
            </a:ln>
          </p:spPr>
          <p:txBody>
            <a:bodyPr lIns="91425" tIns="45700" rIns="91425" bIns="45700" anchor="ctr" anchorCtr="0">
              <a:noAutofit/>
            </a:bodyPr>
            <a:lstStyle/>
            <a:p>
              <a:endParaRPr/>
            </a:p>
          </p:txBody>
        </p:sp>
        <p:sp>
          <p:nvSpPr>
            <p:cNvPr id="227" name="Shape 227"/>
            <p:cNvSpPr/>
            <p:nvPr/>
          </p:nvSpPr>
          <p:spPr>
            <a:xfrm>
              <a:off x="580" y="2714"/>
              <a:ext cx="1004" cy="739"/>
            </a:xfrm>
            <a:prstGeom prst="flowChartAlternateProcess">
              <a:avLst/>
            </a:prstGeom>
            <a:gradFill>
              <a:gsLst>
                <a:gs pos="0">
                  <a:srgbClr val="E2C56D"/>
                </a:gs>
                <a:gs pos="100000">
                  <a:srgbClr val="CC9900"/>
                </a:gs>
              </a:gsLst>
              <a:lin ang="2700000" scaled="0"/>
            </a:gradFill>
            <a:ln>
              <a:noFill/>
            </a:ln>
          </p:spPr>
          <p:txBody>
            <a:bodyPr lIns="91425" tIns="45700" rIns="91425" bIns="45700" anchor="ctr" anchorCtr="0">
              <a:noAutofit/>
            </a:bodyPr>
            <a:lstStyle/>
            <a:p>
              <a:endParaRPr/>
            </a:p>
          </p:txBody>
        </p:sp>
        <p:sp>
          <p:nvSpPr>
            <p:cNvPr id="228" name="Shape 228"/>
            <p:cNvSpPr/>
            <p:nvPr/>
          </p:nvSpPr>
          <p:spPr>
            <a:xfrm>
              <a:off x="644" y="2763"/>
              <a:ext cx="877" cy="643"/>
            </a:xfrm>
            <a:prstGeom prst="flowChartAlternateProcess">
              <a:avLst/>
            </a:prstGeom>
            <a:gradFill>
              <a:gsLst>
                <a:gs pos="0">
                  <a:srgbClr val="6E5300"/>
                </a:gs>
                <a:gs pos="50000">
                  <a:srgbClr val="CC9900"/>
                </a:gs>
                <a:gs pos="100000">
                  <a:srgbClr val="6E5300"/>
                </a:gs>
              </a:gsLst>
              <a:lin ang="18899999" scaled="0"/>
            </a:gradFill>
            <a:ln>
              <a:noFill/>
            </a:ln>
          </p:spPr>
          <p:txBody>
            <a:bodyPr lIns="91425" tIns="45700" rIns="91425" bIns="45700" anchor="ctr" anchorCtr="0">
              <a:noAutofit/>
            </a:bodyPr>
            <a:lstStyle/>
            <a:p>
              <a:endParaRPr/>
            </a:p>
          </p:txBody>
        </p:sp>
        <p:sp>
          <p:nvSpPr>
            <p:cNvPr id="229" name="Shape 229"/>
            <p:cNvSpPr/>
            <p:nvPr/>
          </p:nvSpPr>
          <p:spPr>
            <a:xfrm>
              <a:off x="644" y="2763"/>
              <a:ext cx="877" cy="643"/>
            </a:xfrm>
            <a:prstGeom prst="flowChartAlternateProcess">
              <a:avLst/>
            </a:prstGeom>
            <a:gradFill>
              <a:gsLst>
                <a:gs pos="0">
                  <a:srgbClr val="CC9900"/>
                </a:gs>
                <a:gs pos="100000">
                  <a:srgbClr val="634A00"/>
                </a:gs>
              </a:gsLst>
              <a:lin ang="2700000" scaled="0"/>
            </a:gradFill>
            <a:ln>
              <a:noFill/>
            </a:ln>
          </p:spPr>
          <p:txBody>
            <a:bodyPr lIns="91425" tIns="45700" rIns="91425" bIns="45700" anchor="ctr" anchorCtr="0">
              <a:noAutofit/>
            </a:bodyPr>
            <a:lstStyle/>
            <a:p>
              <a:endParaRPr/>
            </a:p>
          </p:txBody>
        </p:sp>
        <p:sp>
          <p:nvSpPr>
            <p:cNvPr id="230" name="Shape 230"/>
            <p:cNvSpPr/>
            <p:nvPr/>
          </p:nvSpPr>
          <p:spPr>
            <a:xfrm>
              <a:off x="686" y="2795"/>
              <a:ext cx="792" cy="581"/>
            </a:xfrm>
            <a:prstGeom prst="flowChartAlternateProcess">
              <a:avLst/>
            </a:prstGeom>
            <a:gradFill>
              <a:gsLst>
                <a:gs pos="0">
                  <a:srgbClr val="765A08"/>
                </a:gs>
                <a:gs pos="100000">
                  <a:srgbClr val="FFC211"/>
                </a:gs>
              </a:gsLst>
              <a:lin ang="5400000" scaled="0"/>
            </a:gradFill>
            <a:ln>
              <a:noFill/>
            </a:ln>
          </p:spPr>
          <p:txBody>
            <a:bodyPr lIns="91425" tIns="45700" rIns="91425" bIns="45700" anchor="ctr" anchorCtr="0">
              <a:noAutofit/>
            </a:bodyPr>
            <a:lstStyle/>
            <a:p>
              <a:endParaRPr/>
            </a:p>
          </p:txBody>
        </p:sp>
        <p:sp>
          <p:nvSpPr>
            <p:cNvPr id="231" name="Shape 231"/>
            <p:cNvSpPr/>
            <p:nvPr/>
          </p:nvSpPr>
          <p:spPr>
            <a:xfrm>
              <a:off x="810" y="2962"/>
              <a:ext cx="601" cy="256"/>
            </a:xfrm>
            <a:prstGeom prst="flowChartAlternateProcess">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1800" b="1" i="0" u="none" strike="noStrike" cap="none" baseline="0">
                  <a:solidFill>
                    <a:schemeClr val="lt1"/>
                  </a:solidFill>
                  <a:latin typeface="Arial"/>
                  <a:ea typeface="Arial"/>
                  <a:cs typeface="Arial"/>
                  <a:sym typeface="Arial"/>
                </a:rPr>
                <a:t>User A</a:t>
              </a:r>
            </a:p>
          </p:txBody>
        </p:sp>
      </p:grpSp>
      <p:cxnSp>
        <p:nvCxnSpPr>
          <p:cNvPr id="232" name="Shape 232"/>
          <p:cNvCxnSpPr>
            <a:stCxn id="229" idx="3"/>
          </p:cNvCxnSpPr>
          <p:nvPr/>
        </p:nvCxnSpPr>
        <p:spPr>
          <a:xfrm>
            <a:off x="2416175" y="4898231"/>
            <a:ext cx="4324349" cy="795"/>
          </a:xfrm>
          <a:prstGeom prst="straightConnector1">
            <a:avLst/>
          </a:prstGeom>
          <a:noFill/>
          <a:ln w="9525" cap="flat">
            <a:solidFill>
              <a:srgbClr val="0A3099"/>
            </a:solidFill>
            <a:prstDash val="solid"/>
            <a:round/>
            <a:headEnd type="none" w="med" len="med"/>
            <a:tailEnd type="stealth" w="lg" len="lg"/>
          </a:ln>
        </p:spPr>
      </p:cxnSp>
      <p:sp>
        <p:nvSpPr>
          <p:cNvPr id="233" name="Shape 233"/>
          <p:cNvSpPr/>
          <p:nvPr/>
        </p:nvSpPr>
        <p:spPr>
          <a:xfrm>
            <a:off x="6258039" y="4038600"/>
            <a:ext cx="2355382" cy="1569641"/>
          </a:xfrm>
          <a:prstGeom prst="rect">
            <a:avLst/>
          </a:prstGeom>
          <a:blipFill>
            <a:blip r:embed="rId3"/>
            <a:stretch>
              <a:fillRect/>
            </a:stretch>
          </a:blipFill>
        </p:spPr>
      </p:sp>
      <p:sp>
        <p:nvSpPr>
          <p:cNvPr id="234" name="Shape 234"/>
          <p:cNvSpPr/>
          <p:nvPr/>
        </p:nvSpPr>
        <p:spPr>
          <a:xfrm>
            <a:off x="283634" y="3612444"/>
            <a:ext cx="3941372" cy="2544861"/>
          </a:xfrm>
          <a:prstGeom prst="rect">
            <a:avLst/>
          </a:prstGeom>
          <a:blipFill>
            <a:blip r:embed="rId4"/>
            <a:stretch>
              <a:fillRect/>
            </a:stretch>
          </a:blipFill>
        </p:spPr>
      </p:sp>
      <p:sp>
        <p:nvSpPr>
          <p:cNvPr id="235" name="Shape 235"/>
          <p:cNvSpPr/>
          <p:nvPr/>
        </p:nvSpPr>
        <p:spPr>
          <a:xfrm>
            <a:off x="922337" y="2099733"/>
            <a:ext cx="2441750" cy="1196623"/>
          </a:xfrm>
          <a:prstGeom prst="wedgeRoundRectCallout">
            <a:avLst>
              <a:gd name="adj1" fmla="val -20833"/>
              <a:gd name="adj2" fmla="val 62500"/>
              <a:gd name="adj3" fmla="val 0"/>
            </a:avLst>
          </a:prstGeom>
          <a:solidFill>
            <a:schemeClr val="dk2"/>
          </a:solidFill>
          <a:ln w="9525" cap="flat">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400" b="0" i="0" u="none" strike="noStrike" cap="none" baseline="0">
                <a:solidFill>
                  <a:schemeClr val="lt2"/>
                </a:solidFill>
                <a:latin typeface="Arial"/>
                <a:ea typeface="Arial"/>
                <a:cs typeface="Arial"/>
                <a:sym typeface="Arial"/>
              </a:rPr>
              <a:t>I don’t understand.  It worked when we only had two computers connected, why not with my 20.</a:t>
            </a:r>
          </a:p>
        </p:txBody>
      </p:sp>
      <p:sp>
        <p:nvSpPr>
          <p:cNvPr id="236" name="Shape 236"/>
          <p:cNvSpPr/>
          <p:nvPr/>
        </p:nvSpPr>
        <p:spPr>
          <a:xfrm>
            <a:off x="7213190" y="2842351"/>
            <a:ext cx="1962090" cy="1154749"/>
          </a:xfrm>
          <a:prstGeom prst="cloudCallout">
            <a:avLst>
              <a:gd name="adj1" fmla="val -20833"/>
              <a:gd name="adj2" fmla="val 62500"/>
            </a:avLst>
          </a:prstGeom>
          <a:solidFill>
            <a:schemeClr val="dk2"/>
          </a:solidFill>
          <a:ln w="9525" cap="flat">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200" b="0" i="0" u="none" strike="noStrike" cap="none" baseline="0">
                <a:solidFill>
                  <a:schemeClr val="lt2"/>
                </a:solidFill>
                <a:latin typeface="Arial"/>
                <a:ea typeface="Arial"/>
                <a:cs typeface="Arial"/>
                <a:sym typeface="Arial"/>
              </a:rPr>
              <a:t>I can’t just cable all these computers together</a:t>
            </a:r>
          </a:p>
        </p:txBody>
      </p:sp>
      <p:sp>
        <p:nvSpPr>
          <p:cNvPr id="237" name="Shape 237"/>
          <p:cNvSpPr/>
          <p:nvPr/>
        </p:nvSpPr>
        <p:spPr>
          <a:xfrm>
            <a:off x="4993980" y="1834443"/>
            <a:ext cx="2441750" cy="1196623"/>
          </a:xfrm>
          <a:prstGeom prst="wedgeRoundRectCallout">
            <a:avLst>
              <a:gd name="adj1" fmla="val 42506"/>
              <a:gd name="adj2" fmla="val 155896"/>
              <a:gd name="adj3" fmla="val 16667"/>
            </a:avLst>
          </a:prstGeom>
          <a:solidFill>
            <a:schemeClr val="dk2"/>
          </a:solidFill>
          <a:ln w="9525" cap="flat">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400" b="0" i="0" u="none" strike="noStrike" cap="none" baseline="0">
                <a:solidFill>
                  <a:schemeClr val="lt2"/>
                </a:solidFill>
                <a:latin typeface="Arial"/>
                <a:ea typeface="Arial"/>
                <a:cs typeface="Arial"/>
                <a:sym typeface="Arial"/>
              </a:rPr>
              <a:t>Hey Ted, I’m sure I can make it work. Let me get back to you.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
                                        <p:tgtEl>
                                          <p:spTgt spid="225"/>
                                        </p:tgtEl>
                                      </p:cBhvr>
                                    </p:animEffect>
                                  </p:childTnLst>
                                </p:cTn>
                              </p:par>
                              <p:par>
                                <p:cTn id="8" presetID="10" presetClass="entr" presetSubtype="0" fill="hold" nodeType="withEffect">
                                  <p:stCondLst>
                                    <p:cond delay="0"/>
                                  </p:stCondLst>
                                  <p:childTnLst>
                                    <p:set>
                                      <p:cBhvr>
                                        <p:cTn id="9" dur="1" fill="hold">
                                          <p:stCondLst>
                                            <p:cond delay="0"/>
                                          </p:stCondLst>
                                        </p:cTn>
                                        <p:tgtEl>
                                          <p:spTgt spid="223"/>
                                        </p:tgtEl>
                                        <p:attrNameLst>
                                          <p:attrName>style.visibility</p:attrName>
                                        </p:attrNameLst>
                                      </p:cBhvr>
                                      <p:to>
                                        <p:strVal val="visible"/>
                                      </p:to>
                                    </p:set>
                                    <p:animEffect transition="in" filter="fade">
                                      <p:cBhvr>
                                        <p:cTn id="10"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
        <p:nvSpPr>
          <p:cNvPr id="244" name="Shape 244"/>
          <p:cNvSpPr txBox="1">
            <a:spLocks noGrp="1"/>
          </p:cNvSpPr>
          <p:nvPr>
            <p:ph type="title"/>
          </p:nvPr>
        </p:nvSpPr>
        <p:spPr>
          <a:xfrm>
            <a:off x="0" y="0"/>
            <a:ext cx="9144000" cy="1100137"/>
          </a:xfrm>
          <a:prstGeom prst="rect">
            <a:avLst/>
          </a:prstGeom>
          <a:solidFill>
            <a:srgbClr val="003399"/>
          </a:solidFill>
          <a:ln>
            <a:noFill/>
          </a:ln>
        </p:spPr>
        <p:txBody>
          <a:bodyPr lIns="91425" tIns="45700" rIns="91425" bIns="45700" anchor="ctr" anchorCtr="0">
            <a:noAutofit/>
          </a:bodyPr>
          <a:lstStyle/>
          <a:p>
            <a:pPr marL="287338" marR="0" lvl="0" indent="-7938" algn="l" rtl="0">
              <a:lnSpc>
                <a:spcPct val="90000"/>
              </a:lnSpc>
              <a:spcBef>
                <a:spcPts val="0"/>
              </a:spcBef>
              <a:spcAft>
                <a:spcPts val="0"/>
              </a:spcAft>
              <a:buSzPct val="25000"/>
              <a:buNone/>
            </a:pPr>
            <a:r>
              <a:rPr lang="en" sz="3600" b="1" i="0" u="none" strike="noStrike" cap="none" baseline="0">
                <a:solidFill>
                  <a:schemeClr val="lt1"/>
                </a:solidFill>
                <a:latin typeface="Arial"/>
                <a:ea typeface="Arial"/>
                <a:cs typeface="Arial"/>
                <a:sym typeface="Arial"/>
              </a:rPr>
              <a:t>Access Layer Switches</a:t>
            </a:r>
          </a:p>
        </p:txBody>
      </p:sp>
      <p:sp>
        <p:nvSpPr>
          <p:cNvPr id="245" name="Shape 245"/>
          <p:cNvSpPr/>
          <p:nvPr/>
        </p:nvSpPr>
        <p:spPr>
          <a:xfrm>
            <a:off x="2630680" y="1185333"/>
            <a:ext cx="4831274" cy="2572652"/>
          </a:xfrm>
          <a:prstGeom prst="rect">
            <a:avLst/>
          </a:prstGeom>
          <a:blipFill>
            <a:blip r:embed="rId3"/>
            <a:stretch>
              <a:fillRect/>
            </a:stretch>
          </a:blipFill>
        </p:spPr>
      </p:sp>
      <p:sp>
        <p:nvSpPr>
          <p:cNvPr id="246" name="Shape 246"/>
          <p:cNvSpPr/>
          <p:nvPr/>
        </p:nvSpPr>
        <p:spPr>
          <a:xfrm>
            <a:off x="0" y="3138310"/>
            <a:ext cx="9143999" cy="2675467"/>
          </a:xfrm>
          <a:prstGeom prst="rect">
            <a:avLst/>
          </a:prstGeom>
          <a:blipFill>
            <a:blip r:embed="rId4"/>
            <a:stretch>
              <a:fillRect/>
            </a:stretch>
          </a:blipFill>
        </p:spPr>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sldNum" idx="12"/>
          </p:nvPr>
        </p:nvSpPr>
        <p:spPr>
          <a:xfrm>
            <a:off x="65088" y="6653213"/>
            <a:ext cx="342899" cy="195261"/>
          </a:xfrm>
          <a:prstGeom prst="rect">
            <a:avLst/>
          </a:prstGeom>
          <a:noFill/>
          <a:ln>
            <a:noFill/>
          </a:ln>
        </p:spPr>
        <p:txBody>
          <a:bodyPr lIns="0" tIns="0" rIns="0" bIns="0" anchor="ctr" anchorCtr="1">
            <a:noAutofit/>
          </a:bodyPr>
          <a:lstStyle/>
          <a:p>
            <a:pPr marL="0" marR="0" lvl="0" indent="0" algn="ctr" rtl="0">
              <a:buSzPct val="25000"/>
              <a:buNone/>
            </a:pPr>
            <a:r>
              <a:rPr lang="en"/>
              <a:t> </a:t>
            </a:r>
          </a:p>
        </p:txBody>
      </p:sp>
      <p:sp>
        <p:nvSpPr>
          <p:cNvPr id="252" name="Shape 252"/>
          <p:cNvSpPr txBox="1">
            <a:spLocks noGrp="1"/>
          </p:cNvSpPr>
          <p:nvPr>
            <p:ph type="title"/>
          </p:nvPr>
        </p:nvSpPr>
        <p:spPr>
          <a:xfrm>
            <a:off x="0" y="0"/>
            <a:ext cx="9144000" cy="1100137"/>
          </a:xfrm>
          <a:prstGeom prst="rect">
            <a:avLst/>
          </a:prstGeom>
          <a:solidFill>
            <a:srgbClr val="003399"/>
          </a:solidFill>
          <a:ln>
            <a:noFill/>
          </a:ln>
        </p:spPr>
        <p:txBody>
          <a:bodyPr lIns="91425" tIns="45700" rIns="91425" bIns="45700" anchor="ctr" anchorCtr="0">
            <a:noAutofit/>
          </a:bodyPr>
          <a:lstStyle/>
          <a:p>
            <a:pPr marL="287338" marR="0" lvl="0" indent="-7938" algn="l" rtl="0">
              <a:lnSpc>
                <a:spcPct val="90000"/>
              </a:lnSpc>
              <a:spcBef>
                <a:spcPts val="0"/>
              </a:spcBef>
              <a:spcAft>
                <a:spcPts val="0"/>
              </a:spcAft>
              <a:buSzPct val="25000"/>
              <a:buNone/>
            </a:pPr>
            <a:r>
              <a:rPr lang="en" sz="3600" b="1" i="0" u="none" strike="noStrike" cap="none" baseline="0">
                <a:solidFill>
                  <a:schemeClr val="lt1"/>
                </a:solidFill>
                <a:latin typeface="Arial"/>
                <a:ea typeface="Arial"/>
                <a:cs typeface="Arial"/>
                <a:sym typeface="Arial"/>
              </a:rPr>
              <a:t>Copper Network Cabling</a:t>
            </a:r>
          </a:p>
        </p:txBody>
      </p:sp>
      <p:sp>
        <p:nvSpPr>
          <p:cNvPr id="253" name="Shape 253"/>
          <p:cNvSpPr/>
          <p:nvPr/>
        </p:nvSpPr>
        <p:spPr>
          <a:xfrm>
            <a:off x="400055" y="1443840"/>
            <a:ext cx="4262426" cy="4525963"/>
          </a:xfrm>
          <a:prstGeom prst="rect">
            <a:avLst/>
          </a:prstGeom>
          <a:noFill/>
          <a:ln>
            <a:noFill/>
          </a:ln>
        </p:spPr>
        <p:txBody>
          <a:bodyPr lIns="91425" tIns="45700" rIns="91425" bIns="45700" anchor="t" anchorCtr="0">
            <a:noAutofit/>
          </a:bodyPr>
          <a:lstStyle/>
          <a:p>
            <a:pPr marL="233363" marR="0" lvl="0" indent="-233363" algn="l" rtl="0">
              <a:spcBef>
                <a:spcPts val="600"/>
              </a:spcBef>
              <a:spcAft>
                <a:spcPts val="600"/>
              </a:spcAft>
              <a:buClr>
                <a:srgbClr val="595959"/>
              </a:buClr>
              <a:buSzPct val="101190"/>
              <a:buFont typeface="Arial"/>
              <a:buChar char="•"/>
            </a:pPr>
            <a:r>
              <a:rPr lang="en" sz="2800" b="0" i="0" u="none" strike="noStrike" cap="none" baseline="0">
                <a:solidFill>
                  <a:srgbClr val="595959"/>
                </a:solidFill>
                <a:latin typeface="Arial"/>
                <a:ea typeface="Arial"/>
                <a:cs typeface="Arial"/>
                <a:sym typeface="Arial"/>
              </a:rPr>
              <a:t>Transmission Mediums</a:t>
            </a:r>
          </a:p>
          <a:p>
            <a:pPr marL="569913" marR="0" lvl="1" indent="-290513" algn="l" rtl="0">
              <a:spcBef>
                <a:spcPts val="600"/>
              </a:spcBef>
              <a:spcAft>
                <a:spcPts val="600"/>
              </a:spcAft>
              <a:buClr>
                <a:srgbClr val="595959"/>
              </a:buClr>
              <a:buSzPct val="100694"/>
              <a:buFont typeface="Arial"/>
              <a:buChar char="•"/>
            </a:pPr>
            <a:r>
              <a:rPr lang="en" sz="2400" b="0" i="0" u="none" strike="noStrike" cap="none" baseline="0">
                <a:solidFill>
                  <a:srgbClr val="595959"/>
                </a:solidFill>
                <a:latin typeface="Arial"/>
                <a:ea typeface="Arial"/>
                <a:cs typeface="Arial"/>
                <a:sym typeface="Arial"/>
              </a:rPr>
              <a:t>Electrical signal through a copper cable</a:t>
            </a:r>
          </a:p>
          <a:p>
            <a:pPr marL="801688" marR="0" lvl="2" indent="-217487" algn="l" rtl="0">
              <a:spcBef>
                <a:spcPts val="600"/>
              </a:spcBef>
              <a:spcAft>
                <a:spcPts val="600"/>
              </a:spcAft>
              <a:buClr>
                <a:srgbClr val="595959"/>
              </a:buClr>
              <a:buSzPct val="74999"/>
              <a:buFont typeface="Arial"/>
              <a:buChar char="•"/>
            </a:pPr>
            <a:r>
              <a:rPr lang="en" sz="2000" b="0" i="0" u="none" strike="noStrike" cap="none" baseline="0">
                <a:solidFill>
                  <a:srgbClr val="595959"/>
                </a:solidFill>
                <a:latin typeface="Arial"/>
                <a:ea typeface="Arial"/>
                <a:cs typeface="Arial"/>
                <a:sym typeface="Arial"/>
              </a:rPr>
              <a:t>Cat5,Cat6,CAT7, TWINAX</a:t>
            </a:r>
          </a:p>
          <a:p>
            <a:pPr marL="801688" marR="0" lvl="2" indent="-217487" algn="l" rtl="0">
              <a:spcBef>
                <a:spcPts val="600"/>
              </a:spcBef>
              <a:spcAft>
                <a:spcPts val="600"/>
              </a:spcAft>
              <a:buClr>
                <a:srgbClr val="595959"/>
              </a:buClr>
              <a:buSzPct val="74999"/>
              <a:buFont typeface="Arial"/>
              <a:buChar char="•"/>
            </a:pPr>
            <a:r>
              <a:rPr lang="en" sz="2000" b="0" i="0" u="none" strike="noStrike" cap="none" baseline="0">
                <a:solidFill>
                  <a:srgbClr val="595959"/>
                </a:solidFill>
                <a:latin typeface="Arial"/>
                <a:ea typeface="Arial"/>
                <a:cs typeface="Arial"/>
                <a:sym typeface="Arial"/>
              </a:rPr>
              <a:t> STP or UTP</a:t>
            </a:r>
          </a:p>
          <a:p>
            <a:pPr marL="1087438" marR="0" lvl="3" indent="-223837" algn="l" rtl="0">
              <a:spcBef>
                <a:spcPts val="600"/>
              </a:spcBef>
              <a:spcAft>
                <a:spcPts val="600"/>
              </a:spcAft>
              <a:buClr>
                <a:srgbClr val="595959"/>
              </a:buClr>
              <a:buSzPct val="74074"/>
              <a:buFont typeface="Arial"/>
              <a:buChar char="•"/>
            </a:pPr>
            <a:r>
              <a:rPr lang="en" sz="1800" b="0" i="0" u="none" strike="noStrike" cap="none" baseline="0">
                <a:solidFill>
                  <a:srgbClr val="595959"/>
                </a:solidFill>
                <a:latin typeface="Arial"/>
                <a:ea typeface="Arial"/>
                <a:cs typeface="Arial"/>
                <a:sym typeface="Arial"/>
              </a:rPr>
              <a:t>RJ45 connector</a:t>
            </a:r>
          </a:p>
          <a:p>
            <a:pPr marL="1087438" marR="0" lvl="3" indent="-223837" algn="l" rtl="0">
              <a:spcBef>
                <a:spcPts val="600"/>
              </a:spcBef>
              <a:spcAft>
                <a:spcPts val="600"/>
              </a:spcAft>
              <a:buClr>
                <a:srgbClr val="595959"/>
              </a:buClr>
              <a:buSzPct val="74074"/>
              <a:buFont typeface="Arial"/>
              <a:buChar char="•"/>
            </a:pPr>
            <a:r>
              <a:rPr lang="en" sz="1800">
                <a:solidFill>
                  <a:srgbClr val="595959"/>
                </a:solidFill>
              </a:rPr>
              <a:t>100 meter</a:t>
            </a:r>
            <a:r>
              <a:rPr lang="en" sz="1800" b="0" i="0" u="none" strike="noStrike" cap="none" baseline="0">
                <a:solidFill>
                  <a:srgbClr val="595959"/>
                </a:solidFill>
                <a:latin typeface="Arial"/>
                <a:ea typeface="Arial"/>
                <a:cs typeface="Arial"/>
                <a:sym typeface="Arial"/>
              </a:rPr>
              <a:t> distances</a:t>
            </a:r>
          </a:p>
          <a:p>
            <a:pPr marL="1087438" marR="0" lvl="3" indent="-223837" algn="l" rtl="0">
              <a:spcBef>
                <a:spcPts val="600"/>
              </a:spcBef>
              <a:spcAft>
                <a:spcPts val="600"/>
              </a:spcAft>
              <a:buClr>
                <a:srgbClr val="595959"/>
              </a:buClr>
              <a:buSzPct val="74074"/>
              <a:buFont typeface="Arial"/>
              <a:buChar char="•"/>
            </a:pPr>
            <a:r>
              <a:rPr lang="en" sz="1800" b="0" i="0" u="none" strike="noStrike" cap="none" baseline="0">
                <a:solidFill>
                  <a:srgbClr val="595959"/>
                </a:solidFill>
                <a:latin typeface="Arial"/>
                <a:ea typeface="Arial"/>
                <a:cs typeface="Arial"/>
                <a:sym typeface="Arial"/>
              </a:rPr>
              <a:t>Cheaper</a:t>
            </a:r>
          </a:p>
        </p:txBody>
      </p:sp>
      <p:sp>
        <p:nvSpPr>
          <p:cNvPr id="254" name="Shape 254"/>
          <p:cNvSpPr/>
          <p:nvPr/>
        </p:nvSpPr>
        <p:spPr>
          <a:xfrm>
            <a:off x="5106233" y="1284808"/>
            <a:ext cx="3637710" cy="1976718"/>
          </a:xfrm>
          <a:prstGeom prst="rect">
            <a:avLst/>
          </a:prstGeom>
          <a:blipFill>
            <a:blip r:embed="rId3"/>
            <a:stretch>
              <a:fillRect/>
            </a:stretch>
          </a:blipFill>
        </p:spPr>
      </p:sp>
      <p:sp>
        <p:nvSpPr>
          <p:cNvPr id="255" name="Shape 255"/>
          <p:cNvSpPr/>
          <p:nvPr/>
        </p:nvSpPr>
        <p:spPr>
          <a:xfrm>
            <a:off x="5177385" y="3385812"/>
            <a:ext cx="3566558" cy="2350364"/>
          </a:xfrm>
          <a:prstGeom prst="rect">
            <a:avLst/>
          </a:prstGeom>
          <a:blipFill>
            <a:blip r:embed="rId4"/>
            <a:stretch>
              <a:fillRect/>
            </a:stretch>
          </a:blipFill>
        </p:spPr>
      </p:sp>
    </p:spTree>
  </p:cSld>
  <p:clrMapOvr>
    <a:masterClrMapping/>
  </p:clrMapOvr>
  <p:transition>
    <p:fade/>
  </p:transition>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psules">
  <a:themeElements>
    <a:clrScheme name="Capsules 13">
      <a:dk1>
        <a:srgbClr val="000000"/>
      </a:dk1>
      <a:lt1>
        <a:srgbClr val="FFFFFF"/>
      </a:lt1>
      <a:dk2>
        <a:srgbClr val="FFFFFF"/>
      </a:dk2>
      <a:lt2>
        <a:srgbClr val="333333"/>
      </a:lt2>
      <a:accent1>
        <a:srgbClr val="003399"/>
      </a:accent1>
      <a:accent2>
        <a:srgbClr val="FFC211"/>
      </a:accent2>
      <a:accent3>
        <a:srgbClr val="FFFFFF"/>
      </a:accent3>
      <a:accent4>
        <a:srgbClr val="000000"/>
      </a:accent4>
      <a:accent5>
        <a:srgbClr val="AAADCA"/>
      </a:accent5>
      <a:accent6>
        <a:srgbClr val="E7B00E"/>
      </a:accent6>
      <a:hlink>
        <a:srgbClr val="8E001D"/>
      </a:hlink>
      <a:folHlink>
        <a:srgbClr val="0066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2346</Words>
  <Application>Microsoft Office PowerPoint</Application>
  <PresentationFormat>On-screen Show (4:3)</PresentationFormat>
  <Paragraphs>197</Paragraphs>
  <Slides>31</Slides>
  <Notes>31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Custom Theme</vt:lpstr>
      <vt:lpstr>Capsules</vt:lpstr>
      <vt:lpstr>Tech Data Technical Specialist Training Networking 101</vt:lpstr>
      <vt:lpstr>What are our expectations </vt:lpstr>
      <vt:lpstr>What we’re going to cover</vt:lpstr>
      <vt:lpstr>PowerPoint Presentation</vt:lpstr>
      <vt:lpstr>PowerPoint Presentation</vt:lpstr>
      <vt:lpstr>First Network</vt:lpstr>
      <vt:lpstr>People loved it.</vt:lpstr>
      <vt:lpstr>Access Layer Switches</vt:lpstr>
      <vt:lpstr>Copper Network Cabling</vt:lpstr>
      <vt:lpstr>People loved it.</vt:lpstr>
      <vt:lpstr>Distribution Layer Switches</vt:lpstr>
      <vt:lpstr>Fiber Network Cabling</vt:lpstr>
      <vt:lpstr>Transceivers</vt:lpstr>
      <vt:lpstr>People loved it.</vt:lpstr>
      <vt:lpstr>Core Layer Switches</vt:lpstr>
      <vt:lpstr>People loved it.</vt:lpstr>
      <vt:lpstr>Routers</vt:lpstr>
      <vt:lpstr>People loved it.</vt:lpstr>
      <vt:lpstr>Internet Routers</vt:lpstr>
      <vt:lpstr>People loved it.</vt:lpstr>
      <vt:lpstr>Indoor Wireless Networks</vt:lpstr>
      <vt:lpstr>People loved it.</vt:lpstr>
      <vt:lpstr>Outdoor Wireless</vt:lpstr>
      <vt:lpstr>People loved it.</vt:lpstr>
      <vt:lpstr>Recap</vt:lpstr>
      <vt:lpstr>Recap</vt:lpstr>
      <vt:lpstr>PowerPoint Presentation</vt:lpstr>
      <vt:lpstr>Confused but laughing???</vt:lpstr>
      <vt:lpstr>TDOnCall Services for Networking</vt:lpstr>
      <vt:lpstr>TD Education – Helps Resellers with…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 Data Technical Specialist TrainingNetworking 101</dc:title>
  <dc:creator>Stacks, Michael</dc:creator>
  <cp:lastModifiedBy>Stacks, Michael</cp:lastModifiedBy>
  <cp:revision>4</cp:revision>
  <dcterms:modified xsi:type="dcterms:W3CDTF">2013-10-10T17:53:49Z</dcterms:modified>
</cp:coreProperties>
</file>