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8" r:id="rId5"/>
    <p:sldMasterId id="2147483956" r:id="rId6"/>
    <p:sldMasterId id="2147483954" r:id="rId7"/>
    <p:sldMasterId id="2147483990" r:id="rId8"/>
  </p:sldMasterIdLst>
  <p:notesMasterIdLst>
    <p:notesMasterId r:id="rId21"/>
  </p:notesMasterIdLst>
  <p:handoutMasterIdLst>
    <p:handoutMasterId r:id="rId22"/>
  </p:handoutMasterIdLst>
  <p:sldIdLst>
    <p:sldId id="285" r:id="rId9"/>
    <p:sldId id="421" r:id="rId10"/>
    <p:sldId id="418" r:id="rId11"/>
    <p:sldId id="420" r:id="rId12"/>
    <p:sldId id="422" r:id="rId13"/>
    <p:sldId id="423" r:id="rId14"/>
    <p:sldId id="424" r:id="rId15"/>
    <p:sldId id="425" r:id="rId16"/>
    <p:sldId id="427" r:id="rId17"/>
    <p:sldId id="426" r:id="rId18"/>
    <p:sldId id="428" r:id="rId19"/>
    <p:sldId id="416" r:id="rId20"/>
  </p:sldIdLst>
  <p:sldSz cx="12192000" cy="6858000"/>
  <p:notesSz cx="6985000" cy="9283700"/>
  <p:defaultTextStyle>
    <a:defPPr>
      <a:defRPr lang="en-US"/>
    </a:defPPr>
    <a:lvl1pPr algn="l" rtl="0" fontAlgn="base">
      <a:spcBef>
        <a:spcPct val="0"/>
      </a:spcBef>
      <a:spcAft>
        <a:spcPct val="0"/>
      </a:spcAft>
      <a:defRPr kern="1200">
        <a:solidFill>
          <a:schemeClr val="tx1"/>
        </a:solidFill>
        <a:latin typeface="Helvetica Neue" pitchFamily="2" charset="0"/>
        <a:ea typeface="+mn-ea"/>
        <a:cs typeface="Arial" charset="0"/>
      </a:defRPr>
    </a:lvl1pPr>
    <a:lvl2pPr marL="608013" indent="-150813" algn="l" rtl="0" fontAlgn="base">
      <a:spcBef>
        <a:spcPct val="0"/>
      </a:spcBef>
      <a:spcAft>
        <a:spcPct val="0"/>
      </a:spcAft>
      <a:defRPr kern="1200">
        <a:solidFill>
          <a:schemeClr val="tx1"/>
        </a:solidFill>
        <a:latin typeface="Helvetica Neue" pitchFamily="2" charset="0"/>
        <a:ea typeface="+mn-ea"/>
        <a:cs typeface="Arial" charset="0"/>
      </a:defRPr>
    </a:lvl2pPr>
    <a:lvl3pPr marL="1217613" indent="-303213" algn="l" rtl="0" fontAlgn="base">
      <a:spcBef>
        <a:spcPct val="0"/>
      </a:spcBef>
      <a:spcAft>
        <a:spcPct val="0"/>
      </a:spcAft>
      <a:defRPr kern="1200">
        <a:solidFill>
          <a:schemeClr val="tx1"/>
        </a:solidFill>
        <a:latin typeface="Helvetica Neue" pitchFamily="2" charset="0"/>
        <a:ea typeface="+mn-ea"/>
        <a:cs typeface="Arial" charset="0"/>
      </a:defRPr>
    </a:lvl3pPr>
    <a:lvl4pPr marL="1827213" indent="-455613" algn="l" rtl="0" fontAlgn="base">
      <a:spcBef>
        <a:spcPct val="0"/>
      </a:spcBef>
      <a:spcAft>
        <a:spcPct val="0"/>
      </a:spcAft>
      <a:defRPr kern="1200">
        <a:solidFill>
          <a:schemeClr val="tx1"/>
        </a:solidFill>
        <a:latin typeface="Helvetica Neue" pitchFamily="2" charset="0"/>
        <a:ea typeface="+mn-ea"/>
        <a:cs typeface="Arial" charset="0"/>
      </a:defRPr>
    </a:lvl4pPr>
    <a:lvl5pPr marL="2436813" indent="-608013" algn="l" rtl="0" fontAlgn="base">
      <a:spcBef>
        <a:spcPct val="0"/>
      </a:spcBef>
      <a:spcAft>
        <a:spcPct val="0"/>
      </a:spcAft>
      <a:defRPr kern="1200">
        <a:solidFill>
          <a:schemeClr val="tx1"/>
        </a:solidFill>
        <a:latin typeface="Helvetica Neue" pitchFamily="2" charset="0"/>
        <a:ea typeface="+mn-ea"/>
        <a:cs typeface="Arial" charset="0"/>
      </a:defRPr>
    </a:lvl5pPr>
    <a:lvl6pPr marL="2286000" algn="l" defTabSz="914400" rtl="0" eaLnBrk="1" latinLnBrk="0" hangingPunct="1">
      <a:defRPr kern="1200">
        <a:solidFill>
          <a:schemeClr val="tx1"/>
        </a:solidFill>
        <a:latin typeface="Helvetica Neue" pitchFamily="2" charset="0"/>
        <a:ea typeface="+mn-ea"/>
        <a:cs typeface="Arial" charset="0"/>
      </a:defRPr>
    </a:lvl6pPr>
    <a:lvl7pPr marL="2743200" algn="l" defTabSz="914400" rtl="0" eaLnBrk="1" latinLnBrk="0" hangingPunct="1">
      <a:defRPr kern="1200">
        <a:solidFill>
          <a:schemeClr val="tx1"/>
        </a:solidFill>
        <a:latin typeface="Helvetica Neue" pitchFamily="2" charset="0"/>
        <a:ea typeface="+mn-ea"/>
        <a:cs typeface="Arial" charset="0"/>
      </a:defRPr>
    </a:lvl7pPr>
    <a:lvl8pPr marL="3200400" algn="l" defTabSz="914400" rtl="0" eaLnBrk="1" latinLnBrk="0" hangingPunct="1">
      <a:defRPr kern="1200">
        <a:solidFill>
          <a:schemeClr val="tx1"/>
        </a:solidFill>
        <a:latin typeface="Helvetica Neue" pitchFamily="2" charset="0"/>
        <a:ea typeface="+mn-ea"/>
        <a:cs typeface="Arial" charset="0"/>
      </a:defRPr>
    </a:lvl8pPr>
    <a:lvl9pPr marL="3657600" algn="l" defTabSz="914400" rtl="0" eaLnBrk="1" latinLnBrk="0" hangingPunct="1">
      <a:defRPr kern="1200">
        <a:solidFill>
          <a:schemeClr val="tx1"/>
        </a:solidFill>
        <a:latin typeface="Helvetica Neue" pitchFamily="2" charset="0"/>
        <a:ea typeface="+mn-ea"/>
        <a:cs typeface="Arial" charset="0"/>
      </a:defRPr>
    </a:lvl9pPr>
  </p:defaultTextStyle>
  <p:extLst>
    <p:ext uri="{521415D9-36F7-43E2-AB2F-B90AF26B5E84}">
      <p14:sectionLst xmlns:p14="http://schemas.microsoft.com/office/powerpoint/2010/main">
        <p14:section name="Default Section" id="{F9EE0353-F4C7-4810-A85E-98958F1562A2}">
          <p14:sldIdLst>
            <p14:sldId id="285"/>
            <p14:sldId id="421"/>
            <p14:sldId id="418"/>
            <p14:sldId id="420"/>
            <p14:sldId id="422"/>
            <p14:sldId id="423"/>
            <p14:sldId id="424"/>
            <p14:sldId id="425"/>
            <p14:sldId id="427"/>
            <p14:sldId id="426"/>
            <p14:sldId id="428"/>
            <p14:sldId id="416"/>
          </p14:sldIdLst>
        </p14:section>
        <p14:section name="Appendix" id="{241A5046-E0EF-4F52-9AC0-91B17C2EF35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1C"/>
    <a:srgbClr val="CCD814"/>
    <a:srgbClr val="AB2A61"/>
    <a:srgbClr val="F2F2F2"/>
    <a:srgbClr val="B4C012"/>
    <a:srgbClr val="00558C"/>
    <a:srgbClr val="CD5C3E"/>
    <a:srgbClr val="FFFFFF"/>
    <a:srgbClr val="7AB131"/>
    <a:srgbClr val="172F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628" autoAdjust="0"/>
  </p:normalViewPr>
  <p:slideViewPr>
    <p:cSldViewPr snapToGrid="0">
      <p:cViewPr varScale="1">
        <p:scale>
          <a:sx n="57" d="100"/>
          <a:sy n="57" d="100"/>
        </p:scale>
        <p:origin x="990" y="72"/>
      </p:cViewPr>
      <p:guideLst>
        <p:guide orient="horz" pos="2160"/>
        <p:guide pos="3840"/>
      </p:guideLst>
    </p:cSldViewPr>
  </p:slideViewPr>
  <p:outlineViewPr>
    <p:cViewPr>
      <p:scale>
        <a:sx n="33" d="100"/>
        <a:sy n="33" d="100"/>
      </p:scale>
      <p:origin x="0" y="-5842"/>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3" d="100"/>
          <a:sy n="83" d="100"/>
        </p:scale>
        <p:origin x="296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1" tIns="46476" rIns="92951" bIns="46476" rtlCol="0"/>
          <a:lstStyle>
            <a:lvl1pPr algn="l">
              <a:defRPr sz="1200"/>
            </a:lvl1pPr>
          </a:lstStyle>
          <a:p>
            <a:pPr>
              <a:defRPr/>
            </a:pPr>
            <a:endParaRPr lang="en-US" dirty="0">
              <a:latin typeface="Corbel" panose="020B0503020204020204" pitchFamily="34" charset="0"/>
            </a:endParaRPr>
          </a:p>
        </p:txBody>
      </p:sp>
      <p:sp>
        <p:nvSpPr>
          <p:cNvPr id="3" name="Date Placeholder 2"/>
          <p:cNvSpPr>
            <a:spLocks noGrp="1"/>
          </p:cNvSpPr>
          <p:nvPr>
            <p:ph type="dt" sz="quarter" idx="1"/>
          </p:nvPr>
        </p:nvSpPr>
        <p:spPr>
          <a:xfrm>
            <a:off x="3956050" y="0"/>
            <a:ext cx="3027363" cy="463550"/>
          </a:xfrm>
          <a:prstGeom prst="rect">
            <a:avLst/>
          </a:prstGeom>
        </p:spPr>
        <p:txBody>
          <a:bodyPr vert="horz" lIns="92951" tIns="46476" rIns="92951" bIns="46476" rtlCol="0"/>
          <a:lstStyle>
            <a:lvl1pPr algn="r">
              <a:defRPr sz="1200"/>
            </a:lvl1pPr>
          </a:lstStyle>
          <a:p>
            <a:pPr>
              <a:defRPr/>
            </a:pPr>
            <a:fld id="{15C451E0-AAE1-4A18-B31E-99CE43B82BAC}" type="datetimeFigureOut">
              <a:rPr lang="en-US">
                <a:latin typeface="Corbel" panose="020B0503020204020204" pitchFamily="34" charset="0"/>
              </a:rPr>
              <a:pPr>
                <a:defRPr/>
              </a:pPr>
              <a:t>12/18/2018</a:t>
            </a:fld>
            <a:endParaRPr lang="en-US" dirty="0">
              <a:latin typeface="Corbel" panose="020B0503020204020204" pitchFamily="34" charset="0"/>
            </a:endParaRPr>
          </a:p>
        </p:txBody>
      </p:sp>
      <p:sp>
        <p:nvSpPr>
          <p:cNvPr id="4" name="Footer Placeholder 3"/>
          <p:cNvSpPr>
            <a:spLocks noGrp="1"/>
          </p:cNvSpPr>
          <p:nvPr>
            <p:ph type="ftr" sz="quarter" idx="2"/>
          </p:nvPr>
        </p:nvSpPr>
        <p:spPr>
          <a:xfrm>
            <a:off x="0" y="8818563"/>
            <a:ext cx="3027363" cy="463550"/>
          </a:xfrm>
          <a:prstGeom prst="rect">
            <a:avLst/>
          </a:prstGeom>
        </p:spPr>
        <p:txBody>
          <a:bodyPr vert="horz" lIns="92951" tIns="46476" rIns="92951" bIns="46476" rtlCol="0" anchor="b"/>
          <a:lstStyle>
            <a:lvl1pPr algn="l">
              <a:defRPr sz="1200"/>
            </a:lvl1pPr>
          </a:lstStyle>
          <a:p>
            <a:pPr>
              <a:defRPr/>
            </a:pPr>
            <a:endParaRPr lang="en-US" dirty="0">
              <a:latin typeface="Corbel" panose="020B0503020204020204" pitchFamily="34" charset="0"/>
            </a:endParaRPr>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2951" tIns="46476" rIns="92951" bIns="46476" rtlCol="0" anchor="b"/>
          <a:lstStyle>
            <a:lvl1pPr algn="r">
              <a:defRPr sz="1200"/>
            </a:lvl1pPr>
          </a:lstStyle>
          <a:p>
            <a:pPr>
              <a:defRPr/>
            </a:pPr>
            <a:fld id="{35455AD4-7CF1-44DA-970B-66F30BFA66F8}" type="slidenum">
              <a:rPr lang="en-US">
                <a:latin typeface="Corbel" panose="020B0503020204020204" pitchFamily="34" charset="0"/>
              </a:rPr>
              <a:pPr>
                <a:defRPr/>
              </a:pPr>
              <a:t>‹#›</a:t>
            </a:fld>
            <a:endParaRPr lang="en-US" dirty="0">
              <a:latin typeface="Corbel" panose="020B0503020204020204" pitchFamily="34" charset="0"/>
            </a:endParaRPr>
          </a:p>
        </p:txBody>
      </p:sp>
    </p:spTree>
    <p:extLst>
      <p:ext uri="{BB962C8B-B14F-4D97-AF65-F5344CB8AC3E}">
        <p14:creationId xmlns:p14="http://schemas.microsoft.com/office/powerpoint/2010/main" val="3691485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1" tIns="46476" rIns="92951" bIns="46476" rtlCol="0"/>
          <a:lstStyle>
            <a:lvl1pPr algn="l">
              <a:defRPr sz="1200">
                <a:latin typeface="Corbel" panose="020B0503020204020204" pitchFamily="34" charset="0"/>
              </a:defRPr>
            </a:lvl1pPr>
          </a:lstStyle>
          <a:p>
            <a:pPr>
              <a:defRPr/>
            </a:pPr>
            <a:endParaRPr lang="en-US" dirty="0"/>
          </a:p>
        </p:txBody>
      </p:sp>
      <p:sp>
        <p:nvSpPr>
          <p:cNvPr id="3" name="Date Placeholder 2"/>
          <p:cNvSpPr>
            <a:spLocks noGrp="1"/>
          </p:cNvSpPr>
          <p:nvPr>
            <p:ph type="dt" idx="1"/>
          </p:nvPr>
        </p:nvSpPr>
        <p:spPr>
          <a:xfrm>
            <a:off x="3956050" y="0"/>
            <a:ext cx="3027363" cy="463550"/>
          </a:xfrm>
          <a:prstGeom prst="rect">
            <a:avLst/>
          </a:prstGeom>
        </p:spPr>
        <p:txBody>
          <a:bodyPr vert="horz" lIns="92951" tIns="46476" rIns="92951" bIns="46476" rtlCol="0"/>
          <a:lstStyle>
            <a:lvl1pPr algn="r">
              <a:defRPr sz="1200">
                <a:latin typeface="Corbel" panose="020B0503020204020204" pitchFamily="34" charset="0"/>
              </a:defRPr>
            </a:lvl1pPr>
          </a:lstStyle>
          <a:p>
            <a:pPr>
              <a:defRPr/>
            </a:pPr>
            <a:fld id="{D438B36D-105A-4DFA-8695-E24B4F8DE2BA}" type="datetimeFigureOut">
              <a:rPr lang="en-US" smtClean="0"/>
              <a:pPr>
                <a:defRPr/>
              </a:pPr>
              <a:t>12/18/2018</a:t>
            </a:fld>
            <a:endParaRPr lang="en-US" dirty="0"/>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1" tIns="46476" rIns="92951" bIns="46476" rtlCol="0" anchor="ctr"/>
          <a:lstStyle/>
          <a:p>
            <a:pPr lvl="0"/>
            <a:endParaRPr lang="en-US" noProof="0"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1" tIns="46476" rIns="92951" bIns="46476"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1" tIns="46476" rIns="92951" bIns="46476" rtlCol="0" anchor="b"/>
          <a:lstStyle>
            <a:lvl1pPr algn="l">
              <a:defRPr sz="1200">
                <a:latin typeface="Corbel" panose="020B0503020204020204" pitchFamily="34" charset="0"/>
              </a:defRPr>
            </a:lvl1pPr>
          </a:lstStyle>
          <a:p>
            <a:pPr>
              <a:defRPr/>
            </a:pPr>
            <a:endParaRPr lang="en-US" dirty="0"/>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2951" tIns="46476" rIns="92951" bIns="46476" rtlCol="0" anchor="b"/>
          <a:lstStyle>
            <a:lvl1pPr algn="r">
              <a:defRPr sz="1200">
                <a:latin typeface="Corbel" panose="020B0503020204020204" pitchFamily="34" charset="0"/>
              </a:defRPr>
            </a:lvl1pPr>
          </a:lstStyle>
          <a:p>
            <a:pPr>
              <a:defRPr/>
            </a:pPr>
            <a:fld id="{70AB2566-4B08-4069-A451-01E311BBD56E}" type="slidenum">
              <a:rPr lang="en-US" smtClean="0"/>
              <a:pPr>
                <a:defRPr/>
              </a:pPr>
              <a:t>‹#›</a:t>
            </a:fld>
            <a:endParaRPr lang="en-US" dirty="0"/>
          </a:p>
        </p:txBody>
      </p:sp>
    </p:spTree>
    <p:extLst>
      <p:ext uri="{BB962C8B-B14F-4D97-AF65-F5344CB8AC3E}">
        <p14:creationId xmlns:p14="http://schemas.microsoft.com/office/powerpoint/2010/main" val="26290067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rbel" panose="020B0503020204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orbel" panose="020B0503020204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orbel" panose="020B0503020204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orbel" panose="020B0503020204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orbel" panose="020B05030202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48199" y="2819400"/>
            <a:ext cx="7223760" cy="990600"/>
          </a:xfrm>
          <a:prstGeom prst="rect">
            <a:avLst/>
          </a:prstGeom>
        </p:spPr>
        <p:txBody>
          <a:bodyPr lIns="0" tIns="0" rIns="0" bIns="0" anchor="b"/>
          <a:lstStyle>
            <a:lvl1pPr>
              <a:defRPr sz="4401" cap="none"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648200" y="3909482"/>
            <a:ext cx="7223760" cy="433918"/>
          </a:xfrm>
          <a:prstGeom prst="rect">
            <a:avLst/>
          </a:prstGeom>
        </p:spPr>
        <p:txBody>
          <a:bodyPr lIns="0" tIns="0"/>
          <a:lstStyle>
            <a:lvl1pPr marL="0" indent="0" algn="l">
              <a:buNone/>
              <a:defRPr sz="2401">
                <a:solidFill>
                  <a:schemeClr val="bg1"/>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smtClean="0"/>
              <a:t>Click to edit Master subtitle style</a:t>
            </a:r>
            <a:endParaRPr lang="en-US" dirty="0"/>
          </a:p>
        </p:txBody>
      </p:sp>
      <p:cxnSp>
        <p:nvCxnSpPr>
          <p:cNvPr id="4" name="Straight Connector 3"/>
          <p:cNvCxnSpPr/>
          <p:nvPr userDrawn="1"/>
        </p:nvCxnSpPr>
        <p:spPr>
          <a:xfrm>
            <a:off x="4648480" y="3821641"/>
            <a:ext cx="72237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Body Bullet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446C847-8A4E-4679-9C7C-B89C860BACE2}"/>
              </a:ext>
            </a:extLst>
          </p:cNvPr>
          <p:cNvSpPr>
            <a:spLocks/>
          </p:cNvSpPr>
          <p:nvPr userDrawn="1"/>
        </p:nvSpPr>
        <p:spPr bwMode="auto">
          <a:xfrm>
            <a:off x="828845" y="1450340"/>
            <a:ext cx="11363155" cy="5129512"/>
          </a:xfrm>
          <a:custGeom>
            <a:avLst/>
            <a:gdLst>
              <a:gd name="connsiteX0" fmla="*/ 3975886 w 11363155"/>
              <a:gd name="connsiteY0" fmla="*/ 0 h 5129512"/>
              <a:gd name="connsiteX1" fmla="*/ 11363155 w 11363155"/>
              <a:gd name="connsiteY1" fmla="*/ 0 h 5129512"/>
              <a:gd name="connsiteX2" fmla="*/ 11363155 w 11363155"/>
              <a:gd name="connsiteY2" fmla="*/ 5129512 h 5129512"/>
              <a:gd name="connsiteX3" fmla="*/ 0 w 11363155"/>
              <a:gd name="connsiteY3" fmla="*/ 5129512 h 5129512"/>
              <a:gd name="connsiteX4" fmla="*/ 127972 w 11363155"/>
              <a:gd name="connsiteY4" fmla="*/ 5088903 h 5129512"/>
              <a:gd name="connsiteX5" fmla="*/ 829474 w 11363155"/>
              <a:gd name="connsiteY5" fmla="*/ 4865980 h 5129512"/>
              <a:gd name="connsiteX6" fmla="*/ 2280914 w 11363155"/>
              <a:gd name="connsiteY6" fmla="*/ 4239827 h 5129512"/>
              <a:gd name="connsiteX7" fmla="*/ 3407257 w 11363155"/>
              <a:gd name="connsiteY7" fmla="*/ 3013749 h 5129512"/>
              <a:gd name="connsiteX8" fmla="*/ 3492636 w 11363155"/>
              <a:gd name="connsiteY8" fmla="*/ 2771156 h 5129512"/>
              <a:gd name="connsiteX9" fmla="*/ 3932665 w 11363155"/>
              <a:gd name="connsiteY9" fmla="*/ 987769 h 5129512"/>
              <a:gd name="connsiteX10" fmla="*/ 3997315 w 11363155"/>
              <a:gd name="connsiteY10" fmla="*/ 224339 h 5129512"/>
              <a:gd name="connsiteX11" fmla="*/ 3975886 w 11363155"/>
              <a:gd name="connsiteY11"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63155" h="5129512">
                <a:moveTo>
                  <a:pt x="3975886" y="0"/>
                </a:moveTo>
                <a:lnTo>
                  <a:pt x="11363155" y="0"/>
                </a:lnTo>
                <a:lnTo>
                  <a:pt x="11363155" y="5129512"/>
                </a:lnTo>
                <a:lnTo>
                  <a:pt x="0" y="5129512"/>
                </a:lnTo>
                <a:lnTo>
                  <a:pt x="127972" y="5088903"/>
                </a:lnTo>
                <a:cubicBezTo>
                  <a:pt x="404222" y="5001209"/>
                  <a:pt x="643940" y="4924989"/>
                  <a:pt x="829474" y="4865980"/>
                </a:cubicBezTo>
                <a:cubicBezTo>
                  <a:pt x="1413991" y="4679117"/>
                  <a:pt x="1893425" y="4475864"/>
                  <a:pt x="2280914" y="4239827"/>
                </a:cubicBezTo>
                <a:cubicBezTo>
                  <a:pt x="2839160" y="3905442"/>
                  <a:pt x="3206945" y="3505492"/>
                  <a:pt x="3407257" y="3013749"/>
                </a:cubicBezTo>
                <a:cubicBezTo>
                  <a:pt x="3440095" y="2935070"/>
                  <a:pt x="3469650" y="2853113"/>
                  <a:pt x="3492636" y="2771156"/>
                </a:cubicBezTo>
                <a:cubicBezTo>
                  <a:pt x="3578015" y="2469554"/>
                  <a:pt x="3758624" y="1797506"/>
                  <a:pt x="3932665" y="987769"/>
                </a:cubicBezTo>
                <a:cubicBezTo>
                  <a:pt x="3989311" y="714852"/>
                  <a:pt x="4009014" y="460375"/>
                  <a:pt x="3997315" y="224339"/>
                </a:cubicBezTo>
                <a:lnTo>
                  <a:pt x="397588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0" name="Freeform 7">
            <a:extLst>
              <a:ext uri="{FF2B5EF4-FFF2-40B4-BE49-F238E27FC236}">
                <a16:creationId xmlns:a16="http://schemas.microsoft.com/office/drawing/2014/main" id="{EE813E76-362D-4BD6-9FB9-4B22EC2BDD52}"/>
              </a:ext>
            </a:extLst>
          </p:cNvPr>
          <p:cNvSpPr>
            <a:spLocks/>
          </p:cNvSpPr>
          <p:nvPr userDrawn="1"/>
        </p:nvSpPr>
        <p:spPr bwMode="auto">
          <a:xfrm>
            <a:off x="0" y="2828601"/>
            <a:ext cx="1036085" cy="4016602"/>
          </a:xfrm>
          <a:custGeom>
            <a:avLst/>
            <a:gdLst>
              <a:gd name="T0" fmla="*/ 172 w 316"/>
              <a:gd name="T1" fmla="*/ 577 h 1225"/>
              <a:gd name="T2" fmla="*/ 316 w 316"/>
              <a:gd name="T3" fmla="*/ 0 h 1225"/>
              <a:gd name="T4" fmla="*/ 0 w 316"/>
              <a:gd name="T5" fmla="*/ 0 h 1225"/>
              <a:gd name="T6" fmla="*/ 0 w 316"/>
              <a:gd name="T7" fmla="*/ 1225 h 1225"/>
              <a:gd name="T8" fmla="*/ 11 w 316"/>
              <a:gd name="T9" fmla="*/ 1221 h 1225"/>
              <a:gd name="T10" fmla="*/ 172 w 316"/>
              <a:gd name="T11" fmla="*/ 577 h 1225"/>
            </a:gdLst>
            <a:ahLst/>
            <a:cxnLst>
              <a:cxn ang="0">
                <a:pos x="T0" y="T1"/>
              </a:cxn>
              <a:cxn ang="0">
                <a:pos x="T2" y="T3"/>
              </a:cxn>
              <a:cxn ang="0">
                <a:pos x="T4" y="T5"/>
              </a:cxn>
              <a:cxn ang="0">
                <a:pos x="T6" y="T7"/>
              </a:cxn>
              <a:cxn ang="0">
                <a:pos x="T8" y="T9"/>
              </a:cxn>
              <a:cxn ang="0">
                <a:pos x="T10" y="T11"/>
              </a:cxn>
            </a:cxnLst>
            <a:rect l="0" t="0" r="r" b="b"/>
            <a:pathLst>
              <a:path w="316" h="1225">
                <a:moveTo>
                  <a:pt x="172" y="577"/>
                </a:moveTo>
                <a:cubicBezTo>
                  <a:pt x="316" y="0"/>
                  <a:pt x="316" y="0"/>
                  <a:pt x="316" y="0"/>
                </a:cubicBezTo>
                <a:cubicBezTo>
                  <a:pt x="0" y="0"/>
                  <a:pt x="0" y="0"/>
                  <a:pt x="0" y="0"/>
                </a:cubicBezTo>
                <a:cubicBezTo>
                  <a:pt x="0" y="1225"/>
                  <a:pt x="0" y="1225"/>
                  <a:pt x="0" y="1225"/>
                </a:cubicBezTo>
                <a:cubicBezTo>
                  <a:pt x="4" y="1224"/>
                  <a:pt x="7" y="1222"/>
                  <a:pt x="11" y="1221"/>
                </a:cubicBezTo>
                <a:lnTo>
                  <a:pt x="172" y="57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44" name="Freeform 11">
            <a:extLst>
              <a:ext uri="{FF2B5EF4-FFF2-40B4-BE49-F238E27FC236}">
                <a16:creationId xmlns:a16="http://schemas.microsoft.com/office/drawing/2014/main" id="{61A176E4-FA2C-4F8A-AF97-49B820913D14}"/>
              </a:ext>
            </a:extLst>
          </p:cNvPr>
          <p:cNvSpPr>
            <a:spLocks noEditPoints="1"/>
          </p:cNvSpPr>
          <p:nvPr userDrawn="1"/>
        </p:nvSpPr>
        <p:spPr bwMode="auto">
          <a:xfrm>
            <a:off x="228600" y="1852173"/>
            <a:ext cx="841376" cy="915987"/>
          </a:xfrm>
          <a:custGeom>
            <a:avLst/>
            <a:gdLst>
              <a:gd name="T0" fmla="*/ 177 w 350"/>
              <a:gd name="T1" fmla="*/ 382 h 382"/>
              <a:gd name="T2" fmla="*/ 0 w 350"/>
              <a:gd name="T3" fmla="*/ 382 h 382"/>
              <a:gd name="T4" fmla="*/ 0 w 350"/>
              <a:gd name="T5" fmla="*/ 256 h 382"/>
              <a:gd name="T6" fmla="*/ 14 w 350"/>
              <a:gd name="T7" fmla="*/ 135 h 382"/>
              <a:gd name="T8" fmla="*/ 64 w 350"/>
              <a:gd name="T9" fmla="*/ 55 h 382"/>
              <a:gd name="T10" fmla="*/ 157 w 350"/>
              <a:gd name="T11" fmla="*/ 0 h 382"/>
              <a:gd name="T12" fmla="*/ 191 w 350"/>
              <a:gd name="T13" fmla="*/ 73 h 382"/>
              <a:gd name="T14" fmla="*/ 116 w 350"/>
              <a:gd name="T15" fmla="*/ 122 h 382"/>
              <a:gd name="T16" fmla="*/ 91 w 350"/>
              <a:gd name="T17" fmla="*/ 205 h 382"/>
              <a:gd name="T18" fmla="*/ 177 w 350"/>
              <a:gd name="T19" fmla="*/ 205 h 382"/>
              <a:gd name="T20" fmla="*/ 177 w 350"/>
              <a:gd name="T21" fmla="*/ 382 h 382"/>
              <a:gd name="T22" fmla="*/ 340 w 350"/>
              <a:gd name="T23" fmla="*/ 382 h 382"/>
              <a:gd name="T24" fmla="*/ 215 w 350"/>
              <a:gd name="T25" fmla="*/ 382 h 382"/>
              <a:gd name="T26" fmla="*/ 215 w 350"/>
              <a:gd name="T27" fmla="*/ 293 h 382"/>
              <a:gd name="T28" fmla="*/ 225 w 350"/>
              <a:gd name="T29" fmla="*/ 207 h 382"/>
              <a:gd name="T30" fmla="*/ 260 w 350"/>
              <a:gd name="T31" fmla="*/ 151 h 382"/>
              <a:gd name="T32" fmla="*/ 326 w 350"/>
              <a:gd name="T33" fmla="*/ 112 h 382"/>
              <a:gd name="T34" fmla="*/ 350 w 350"/>
              <a:gd name="T35" fmla="*/ 164 h 382"/>
              <a:gd name="T36" fmla="*/ 297 w 350"/>
              <a:gd name="T37" fmla="*/ 198 h 382"/>
              <a:gd name="T38" fmla="*/ 280 w 350"/>
              <a:gd name="T39" fmla="*/ 257 h 382"/>
              <a:gd name="T40" fmla="*/ 340 w 350"/>
              <a:gd name="T41" fmla="*/ 257 h 382"/>
              <a:gd name="T42" fmla="*/ 340 w 350"/>
              <a:gd name="T43"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0" h="382">
                <a:moveTo>
                  <a:pt x="177" y="382"/>
                </a:moveTo>
                <a:cubicBezTo>
                  <a:pt x="0" y="382"/>
                  <a:pt x="0" y="382"/>
                  <a:pt x="0" y="382"/>
                </a:cubicBezTo>
                <a:cubicBezTo>
                  <a:pt x="0" y="256"/>
                  <a:pt x="0" y="256"/>
                  <a:pt x="0" y="256"/>
                </a:cubicBezTo>
                <a:cubicBezTo>
                  <a:pt x="0" y="204"/>
                  <a:pt x="5" y="164"/>
                  <a:pt x="14" y="135"/>
                </a:cubicBezTo>
                <a:cubicBezTo>
                  <a:pt x="23" y="105"/>
                  <a:pt x="39" y="79"/>
                  <a:pt x="64" y="55"/>
                </a:cubicBezTo>
                <a:cubicBezTo>
                  <a:pt x="88" y="32"/>
                  <a:pt x="119" y="13"/>
                  <a:pt x="157" y="0"/>
                </a:cubicBezTo>
                <a:cubicBezTo>
                  <a:pt x="191" y="73"/>
                  <a:pt x="191" y="73"/>
                  <a:pt x="191" y="73"/>
                </a:cubicBezTo>
                <a:cubicBezTo>
                  <a:pt x="156" y="84"/>
                  <a:pt x="131" y="101"/>
                  <a:pt x="116" y="122"/>
                </a:cubicBezTo>
                <a:cubicBezTo>
                  <a:pt x="100" y="143"/>
                  <a:pt x="92" y="171"/>
                  <a:pt x="91" y="205"/>
                </a:cubicBezTo>
                <a:cubicBezTo>
                  <a:pt x="177" y="205"/>
                  <a:pt x="177" y="205"/>
                  <a:pt x="177" y="205"/>
                </a:cubicBezTo>
                <a:cubicBezTo>
                  <a:pt x="177" y="382"/>
                  <a:pt x="177" y="382"/>
                  <a:pt x="177" y="382"/>
                </a:cubicBezTo>
                <a:close/>
                <a:moveTo>
                  <a:pt x="340" y="382"/>
                </a:moveTo>
                <a:cubicBezTo>
                  <a:pt x="215" y="382"/>
                  <a:pt x="215" y="382"/>
                  <a:pt x="215" y="382"/>
                </a:cubicBezTo>
                <a:cubicBezTo>
                  <a:pt x="215" y="293"/>
                  <a:pt x="215" y="293"/>
                  <a:pt x="215" y="293"/>
                </a:cubicBezTo>
                <a:cubicBezTo>
                  <a:pt x="215" y="256"/>
                  <a:pt x="219" y="228"/>
                  <a:pt x="225" y="207"/>
                </a:cubicBezTo>
                <a:cubicBezTo>
                  <a:pt x="231" y="186"/>
                  <a:pt x="243" y="168"/>
                  <a:pt x="260" y="151"/>
                </a:cubicBezTo>
                <a:cubicBezTo>
                  <a:pt x="278" y="135"/>
                  <a:pt x="300" y="122"/>
                  <a:pt x="326" y="112"/>
                </a:cubicBezTo>
                <a:cubicBezTo>
                  <a:pt x="350" y="164"/>
                  <a:pt x="350" y="164"/>
                  <a:pt x="350" y="164"/>
                </a:cubicBezTo>
                <a:cubicBezTo>
                  <a:pt x="326" y="172"/>
                  <a:pt x="308" y="184"/>
                  <a:pt x="297" y="198"/>
                </a:cubicBezTo>
                <a:cubicBezTo>
                  <a:pt x="286" y="213"/>
                  <a:pt x="280" y="233"/>
                  <a:pt x="280" y="257"/>
                </a:cubicBezTo>
                <a:cubicBezTo>
                  <a:pt x="340" y="257"/>
                  <a:pt x="340" y="257"/>
                  <a:pt x="340" y="257"/>
                </a:cubicBezTo>
                <a:cubicBezTo>
                  <a:pt x="340" y="382"/>
                  <a:pt x="340" y="382"/>
                  <a:pt x="340" y="382"/>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5" name="Text Placeholder 10">
            <a:extLst>
              <a:ext uri="{FF2B5EF4-FFF2-40B4-BE49-F238E27FC236}">
                <a16:creationId xmlns:a16="http://schemas.microsoft.com/office/drawing/2014/main" id="{8ED63F5E-B4DD-4F5A-9227-EFC92172F328}"/>
              </a:ext>
            </a:extLst>
          </p:cNvPr>
          <p:cNvSpPr>
            <a:spLocks noGrp="1"/>
          </p:cNvSpPr>
          <p:nvPr>
            <p:ph type="body" sz="quarter" idx="23" hasCustomPrompt="1"/>
          </p:nvPr>
        </p:nvSpPr>
        <p:spPr>
          <a:xfrm>
            <a:off x="1102633" y="2828225"/>
            <a:ext cx="3349776" cy="457200"/>
          </a:xfrm>
          <a:prstGeom prst="rect">
            <a:avLst/>
          </a:prstGeom>
        </p:spPr>
        <p:txBody>
          <a:bodyPr lIns="0" rIns="0" anchor="t" anchorCtr="0"/>
          <a:lstStyle>
            <a:lvl1pPr marL="0" indent="0" algn="ctr">
              <a:lnSpc>
                <a:spcPct val="85000"/>
              </a:lnSpc>
              <a:buFont typeface="Arial" panose="020B0604020202020204" pitchFamily="34" charset="0"/>
              <a:buNone/>
              <a:defRPr lang="en-US" sz="2400" kern="0" spc="-30" baseline="0" dirty="0">
                <a:solidFill>
                  <a:srgbClr val="1F497D"/>
                </a:solidFill>
                <a:latin typeface="+mj-lt"/>
                <a:ea typeface="+mn-ea"/>
                <a:cs typeface="Arial"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6" name="Oval 45">
            <a:extLst>
              <a:ext uri="{FF2B5EF4-FFF2-40B4-BE49-F238E27FC236}">
                <a16:creationId xmlns:a16="http://schemas.microsoft.com/office/drawing/2014/main" id="{CAB23E7D-37EB-4D8F-8797-EE45C1F08AED}"/>
              </a:ext>
            </a:extLst>
          </p:cNvPr>
          <p:cNvSpPr/>
          <p:nvPr userDrawn="1"/>
        </p:nvSpPr>
        <p:spPr>
          <a:xfrm>
            <a:off x="506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448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8" name="Picture Placeholder 5">
            <a:extLst>
              <a:ext uri="{FF2B5EF4-FFF2-40B4-BE49-F238E27FC236}">
                <a16:creationId xmlns:a16="http://schemas.microsoft.com/office/drawing/2014/main" id="{FC1D36FF-AF11-4371-9AD9-606D5B2A8419}"/>
              </a:ext>
            </a:extLst>
          </p:cNvPr>
          <p:cNvSpPr>
            <a:spLocks noGrp="1"/>
          </p:cNvSpPr>
          <p:nvPr>
            <p:ph type="pic" sz="quarter" idx="18"/>
          </p:nvPr>
        </p:nvSpPr>
        <p:spPr>
          <a:xfrm>
            <a:off x="5179786" y="2475017"/>
            <a:ext cx="1074208" cy="1074208"/>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49" name="Oval 48">
            <a:extLst>
              <a:ext uri="{FF2B5EF4-FFF2-40B4-BE49-F238E27FC236}">
                <a16:creationId xmlns:a16="http://schemas.microsoft.com/office/drawing/2014/main" id="{BDD98DC7-5F47-477D-8D67-94A803AB359E}"/>
              </a:ext>
            </a:extLst>
          </p:cNvPr>
          <p:cNvSpPr/>
          <p:nvPr userDrawn="1"/>
        </p:nvSpPr>
        <p:spPr>
          <a:xfrm>
            <a:off x="760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10">
            <a:extLst>
              <a:ext uri="{FF2B5EF4-FFF2-40B4-BE49-F238E27FC236}">
                <a16:creationId xmlns:a16="http://schemas.microsoft.com/office/drawing/2014/main" id="{98535AAF-C386-4A07-9BE6-901687261D94}"/>
              </a:ext>
            </a:extLst>
          </p:cNvPr>
          <p:cNvSpPr>
            <a:spLocks noGrp="1"/>
          </p:cNvSpPr>
          <p:nvPr>
            <p:ph type="body" sz="quarter" idx="19" hasCustomPrompt="1"/>
          </p:nvPr>
        </p:nvSpPr>
        <p:spPr>
          <a:xfrm>
            <a:off x="702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1" name="Picture Placeholder 5">
            <a:extLst>
              <a:ext uri="{FF2B5EF4-FFF2-40B4-BE49-F238E27FC236}">
                <a16:creationId xmlns:a16="http://schemas.microsoft.com/office/drawing/2014/main" id="{4BC1A883-3710-441D-94E5-520487BFD8A6}"/>
              </a:ext>
            </a:extLst>
          </p:cNvPr>
          <p:cNvSpPr>
            <a:spLocks noGrp="1"/>
          </p:cNvSpPr>
          <p:nvPr>
            <p:ph type="pic" sz="quarter" idx="20"/>
          </p:nvPr>
        </p:nvSpPr>
        <p:spPr>
          <a:xfrm>
            <a:off x="7719786" y="2475017"/>
            <a:ext cx="1074208" cy="1074208"/>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52" name="Oval 51">
            <a:extLst>
              <a:ext uri="{FF2B5EF4-FFF2-40B4-BE49-F238E27FC236}">
                <a16:creationId xmlns:a16="http://schemas.microsoft.com/office/drawing/2014/main" id="{5547E206-3ACE-492E-9AB1-96DFE1B166C5}"/>
              </a:ext>
            </a:extLst>
          </p:cNvPr>
          <p:cNvSpPr/>
          <p:nvPr userDrawn="1"/>
        </p:nvSpPr>
        <p:spPr>
          <a:xfrm>
            <a:off x="10161483"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10">
            <a:extLst>
              <a:ext uri="{FF2B5EF4-FFF2-40B4-BE49-F238E27FC236}">
                <a16:creationId xmlns:a16="http://schemas.microsoft.com/office/drawing/2014/main" id="{0563B1E2-CC53-47C2-A404-5DBE4968A6DE}"/>
              </a:ext>
            </a:extLst>
          </p:cNvPr>
          <p:cNvSpPr>
            <a:spLocks noGrp="1"/>
          </p:cNvSpPr>
          <p:nvPr>
            <p:ph type="body" sz="quarter" idx="21" hasCustomPrompt="1"/>
          </p:nvPr>
        </p:nvSpPr>
        <p:spPr>
          <a:xfrm>
            <a:off x="9583210"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4" name="Picture Placeholder 5">
            <a:extLst>
              <a:ext uri="{FF2B5EF4-FFF2-40B4-BE49-F238E27FC236}">
                <a16:creationId xmlns:a16="http://schemas.microsoft.com/office/drawing/2014/main" id="{CBF411E0-0565-4E16-ACBA-FF469B2D0C76}"/>
              </a:ext>
            </a:extLst>
          </p:cNvPr>
          <p:cNvSpPr>
            <a:spLocks noGrp="1"/>
          </p:cNvSpPr>
          <p:nvPr>
            <p:ph type="pic" sz="quarter" idx="22"/>
          </p:nvPr>
        </p:nvSpPr>
        <p:spPr>
          <a:xfrm>
            <a:off x="10274301" y="2475017"/>
            <a:ext cx="1074208" cy="1074208"/>
          </a:xfrm>
          <a:prstGeom prst="ellipse">
            <a:avLst/>
          </a:prstGeom>
          <a:solidFill>
            <a:srgbClr val="FFFFFF"/>
          </a:solidFill>
          <a:ln w="9525" cap="flat" cmpd="sng" algn="ctr">
            <a:solidFill>
              <a:schemeClr val="accent3"/>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4015950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strVal val="#ppt_w+.3"/>
                                          </p:val>
                                        </p:tav>
                                        <p:tav tm="100000">
                                          <p:val>
                                            <p:strVal val="#ppt_w"/>
                                          </p:val>
                                        </p:tav>
                                      </p:tavLst>
                                    </p:anim>
                                    <p:anim calcmode="lin" valueType="num">
                                      <p:cBhvr>
                                        <p:cTn id="12" dur="1000" fill="hold"/>
                                        <p:tgtEl>
                                          <p:spTgt spid="28"/>
                                        </p:tgtEl>
                                        <p:attrNameLst>
                                          <p:attrName>ppt_h</p:attrName>
                                        </p:attrNameLst>
                                      </p:cBhvr>
                                      <p:tavLst>
                                        <p:tav tm="0">
                                          <p:val>
                                            <p:strVal val="#ppt_h"/>
                                          </p:val>
                                        </p:tav>
                                        <p:tav tm="100000">
                                          <p:val>
                                            <p:strVal val="#ppt_h"/>
                                          </p:val>
                                        </p:tav>
                                      </p:tavLst>
                                    </p:anim>
                                    <p:animEffect transition="in" filter="fade">
                                      <p:cBhvr>
                                        <p:cTn id="13" dur="1000"/>
                                        <p:tgtEl>
                                          <p:spTgt spid="28"/>
                                        </p:tgtEl>
                                      </p:cBhvr>
                                    </p:animEffect>
                                  </p:childTnLst>
                                </p:cTn>
                              </p:par>
                              <p:par>
                                <p:cTn id="14" presetID="2" presetClass="entr" presetSubtype="8" fill="hold" grpId="0" nodeType="withEffect">
                                  <p:stCondLst>
                                    <p:cond delay="75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0-#ppt_w/2"/>
                                          </p:val>
                                        </p:tav>
                                        <p:tav tm="100000">
                                          <p:val>
                                            <p:strVal val="#ppt_x"/>
                                          </p:val>
                                        </p:tav>
                                      </p:tavLst>
                                    </p:anim>
                                    <p:anim calcmode="lin" valueType="num">
                                      <p:cBhvr additive="base">
                                        <p:cTn id="17" dur="500" fill="hold"/>
                                        <p:tgtEl>
                                          <p:spTgt spid="44"/>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100"/>
                                  </p:stCondLst>
                                  <p:iterate type="wd">
                                    <p:tmPct val="10000"/>
                                  </p:iterate>
                                  <p:childTnLst>
                                    <p:set>
                                      <p:cBhvr>
                                        <p:cTn id="19" dur="1" fill="hold">
                                          <p:stCondLst>
                                            <p:cond delay="0"/>
                                          </p:stCondLst>
                                        </p:cTn>
                                        <p:tgtEl>
                                          <p:spTgt spid="45">
                                            <p:txEl>
                                              <p:pRg st="0" end="0"/>
                                            </p:txEl>
                                          </p:spTgt>
                                        </p:tgtEl>
                                        <p:attrNameLst>
                                          <p:attrName>style.visibility</p:attrName>
                                        </p:attrNameLst>
                                      </p:cBhvr>
                                      <p:to>
                                        <p:strVal val="visible"/>
                                      </p:to>
                                    </p:set>
                                    <p:animEffect transition="in" filter="fade">
                                      <p:cBhvr>
                                        <p:cTn id="20" dur="500"/>
                                        <p:tgtEl>
                                          <p:spTgt spid="45">
                                            <p:txEl>
                                              <p:pRg st="0" end="0"/>
                                            </p:txEl>
                                          </p:spTgt>
                                        </p:tgtEl>
                                      </p:cBhvr>
                                    </p:animEffect>
                                  </p:childTnLst>
                                </p:cTn>
                              </p:par>
                            </p:childTnLst>
                          </p:cTn>
                        </p:par>
                        <p:par>
                          <p:cTn id="21" fill="hold">
                            <p:stCondLst>
                              <p:cond delay="1250"/>
                            </p:stCondLst>
                            <p:childTnLst>
                              <p:par>
                                <p:cTn id="22" presetID="50" presetClass="entr" presetSubtype="0" decel="10000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p:cTn id="24" dur="1000" fill="hold"/>
                                        <p:tgtEl>
                                          <p:spTgt spid="46"/>
                                        </p:tgtEl>
                                        <p:attrNameLst>
                                          <p:attrName>ppt_w</p:attrName>
                                        </p:attrNameLst>
                                      </p:cBhvr>
                                      <p:tavLst>
                                        <p:tav tm="0">
                                          <p:val>
                                            <p:strVal val="#ppt_w+.3"/>
                                          </p:val>
                                        </p:tav>
                                        <p:tav tm="100000">
                                          <p:val>
                                            <p:strVal val="#ppt_w"/>
                                          </p:val>
                                        </p:tav>
                                      </p:tavLst>
                                    </p:anim>
                                    <p:anim calcmode="lin" valueType="num">
                                      <p:cBhvr>
                                        <p:cTn id="25" dur="1000" fill="hold"/>
                                        <p:tgtEl>
                                          <p:spTgt spid="46"/>
                                        </p:tgtEl>
                                        <p:attrNameLst>
                                          <p:attrName>ppt_h</p:attrName>
                                        </p:attrNameLst>
                                      </p:cBhvr>
                                      <p:tavLst>
                                        <p:tav tm="0">
                                          <p:val>
                                            <p:strVal val="#ppt_h"/>
                                          </p:val>
                                        </p:tav>
                                        <p:tav tm="100000">
                                          <p:val>
                                            <p:strVal val="#ppt_h"/>
                                          </p:val>
                                        </p:tav>
                                      </p:tavLst>
                                    </p:anim>
                                    <p:animEffect transition="in" filter="fade">
                                      <p:cBhvr>
                                        <p:cTn id="26" dur="1000"/>
                                        <p:tgtEl>
                                          <p:spTgt spid="46"/>
                                        </p:tgtEl>
                                      </p:cBhvr>
                                    </p:animEffect>
                                  </p:childTnLst>
                                </p:cTn>
                              </p:par>
                              <p:par>
                                <p:cTn id="27" presetID="23" presetClass="entr" presetSubtype="16"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500" fill="hold"/>
                                        <p:tgtEl>
                                          <p:spTgt spid="48"/>
                                        </p:tgtEl>
                                        <p:attrNameLst>
                                          <p:attrName>ppt_w</p:attrName>
                                        </p:attrNameLst>
                                      </p:cBhvr>
                                      <p:tavLst>
                                        <p:tav tm="0">
                                          <p:val>
                                            <p:fltVal val="0"/>
                                          </p:val>
                                        </p:tav>
                                        <p:tav tm="100000">
                                          <p:val>
                                            <p:strVal val="#ppt_w"/>
                                          </p:val>
                                        </p:tav>
                                      </p:tavLst>
                                    </p:anim>
                                    <p:anim calcmode="lin" valueType="num">
                                      <p:cBhvr>
                                        <p:cTn id="30" dur="500" fill="hold"/>
                                        <p:tgtEl>
                                          <p:spTgt spid="48"/>
                                        </p:tgtEl>
                                        <p:attrNameLst>
                                          <p:attrName>ppt_h</p:attrName>
                                        </p:attrNameLst>
                                      </p:cBhvr>
                                      <p:tavLst>
                                        <p:tav tm="0">
                                          <p:val>
                                            <p:fltVal val="0"/>
                                          </p:val>
                                        </p:tav>
                                        <p:tav tm="100000">
                                          <p:val>
                                            <p:strVal val="#ppt_h"/>
                                          </p:val>
                                        </p:tav>
                                      </p:tavLst>
                                    </p:anim>
                                  </p:childTnLst>
                                </p:cTn>
                              </p:par>
                              <p:par>
                                <p:cTn id="31" presetID="10" presetClass="entr" presetSubtype="0" fill="hold" grpId="0" nodeType="withEffect">
                                  <p:stCondLst>
                                    <p:cond delay="100"/>
                                  </p:stCondLst>
                                  <p:childTnLst>
                                    <p:set>
                                      <p:cBhvr>
                                        <p:cTn id="32" dur="1" fill="hold">
                                          <p:stCondLst>
                                            <p:cond delay="0"/>
                                          </p:stCondLst>
                                        </p:cTn>
                                        <p:tgtEl>
                                          <p:spTgt spid="47">
                                            <p:txEl>
                                              <p:pRg st="0" end="0"/>
                                            </p:txEl>
                                          </p:spTgt>
                                        </p:tgtEl>
                                        <p:attrNameLst>
                                          <p:attrName>style.visibility</p:attrName>
                                        </p:attrNameLst>
                                      </p:cBhvr>
                                      <p:to>
                                        <p:strVal val="visible"/>
                                      </p:to>
                                    </p:set>
                                    <p:animEffect transition="in" filter="fade">
                                      <p:cBhvr>
                                        <p:cTn id="33" dur="500"/>
                                        <p:tgtEl>
                                          <p:spTgt spid="47">
                                            <p:txEl>
                                              <p:pRg st="0" end="0"/>
                                            </p:txEl>
                                          </p:spTgt>
                                        </p:tgtEl>
                                      </p:cBhvr>
                                    </p:animEffect>
                                  </p:childTnLst>
                                </p:cTn>
                              </p:par>
                            </p:childTnLst>
                          </p:cTn>
                        </p:par>
                        <p:par>
                          <p:cTn id="34" fill="hold">
                            <p:stCondLst>
                              <p:cond delay="2250"/>
                            </p:stCondLst>
                            <p:childTnLst>
                              <p:par>
                                <p:cTn id="35" presetID="50" presetClass="entr" presetSubtype="0" decel="100000"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1000" fill="hold"/>
                                        <p:tgtEl>
                                          <p:spTgt spid="49"/>
                                        </p:tgtEl>
                                        <p:attrNameLst>
                                          <p:attrName>ppt_w</p:attrName>
                                        </p:attrNameLst>
                                      </p:cBhvr>
                                      <p:tavLst>
                                        <p:tav tm="0">
                                          <p:val>
                                            <p:strVal val="#ppt_w+.3"/>
                                          </p:val>
                                        </p:tav>
                                        <p:tav tm="100000">
                                          <p:val>
                                            <p:strVal val="#ppt_w"/>
                                          </p:val>
                                        </p:tav>
                                      </p:tavLst>
                                    </p:anim>
                                    <p:anim calcmode="lin" valueType="num">
                                      <p:cBhvr>
                                        <p:cTn id="38" dur="1000" fill="hold"/>
                                        <p:tgtEl>
                                          <p:spTgt spid="49"/>
                                        </p:tgtEl>
                                        <p:attrNameLst>
                                          <p:attrName>ppt_h</p:attrName>
                                        </p:attrNameLst>
                                      </p:cBhvr>
                                      <p:tavLst>
                                        <p:tav tm="0">
                                          <p:val>
                                            <p:strVal val="#ppt_h"/>
                                          </p:val>
                                        </p:tav>
                                        <p:tav tm="100000">
                                          <p:val>
                                            <p:strVal val="#ppt_h"/>
                                          </p:val>
                                        </p:tav>
                                      </p:tavLst>
                                    </p:anim>
                                    <p:animEffect transition="in" filter="fade">
                                      <p:cBhvr>
                                        <p:cTn id="39" dur="1000"/>
                                        <p:tgtEl>
                                          <p:spTgt spid="49"/>
                                        </p:tgtEl>
                                      </p:cBhvr>
                                    </p:animEffect>
                                  </p:childTnLst>
                                </p:cTn>
                              </p:par>
                              <p:par>
                                <p:cTn id="40" presetID="23" presetClass="entr" presetSubtype="16"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childTnLst>
                                </p:cTn>
                              </p:par>
                              <p:par>
                                <p:cTn id="44" presetID="10" presetClass="entr" presetSubtype="0" fill="hold" grpId="0" nodeType="withEffect">
                                  <p:stCondLst>
                                    <p:cond delay="100"/>
                                  </p:stCondLst>
                                  <p:childTnLst>
                                    <p:set>
                                      <p:cBhvr>
                                        <p:cTn id="45" dur="1" fill="hold">
                                          <p:stCondLst>
                                            <p:cond delay="0"/>
                                          </p:stCondLst>
                                        </p:cTn>
                                        <p:tgtEl>
                                          <p:spTgt spid="50">
                                            <p:txEl>
                                              <p:pRg st="0" end="0"/>
                                            </p:txEl>
                                          </p:spTgt>
                                        </p:tgtEl>
                                        <p:attrNameLst>
                                          <p:attrName>style.visibility</p:attrName>
                                        </p:attrNameLst>
                                      </p:cBhvr>
                                      <p:to>
                                        <p:strVal val="visible"/>
                                      </p:to>
                                    </p:set>
                                    <p:animEffect transition="in" filter="fade">
                                      <p:cBhvr>
                                        <p:cTn id="46" dur="500"/>
                                        <p:tgtEl>
                                          <p:spTgt spid="50">
                                            <p:txEl>
                                              <p:pRg st="0" end="0"/>
                                            </p:txEl>
                                          </p:spTgt>
                                        </p:tgtEl>
                                      </p:cBhvr>
                                    </p:animEffect>
                                  </p:childTnLst>
                                </p:cTn>
                              </p:par>
                            </p:childTnLst>
                          </p:cTn>
                        </p:par>
                        <p:par>
                          <p:cTn id="47" fill="hold">
                            <p:stCondLst>
                              <p:cond delay="3250"/>
                            </p:stCondLst>
                            <p:childTnLst>
                              <p:par>
                                <p:cTn id="48" presetID="50" presetClass="entr" presetSubtype="0" decel="100000" fill="hold" grpId="0"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strVal val="#ppt_w+.3"/>
                                          </p:val>
                                        </p:tav>
                                        <p:tav tm="100000">
                                          <p:val>
                                            <p:strVal val="#ppt_w"/>
                                          </p:val>
                                        </p:tav>
                                      </p:tavLst>
                                    </p:anim>
                                    <p:anim calcmode="lin" valueType="num">
                                      <p:cBhvr>
                                        <p:cTn id="51" dur="1000" fill="hold"/>
                                        <p:tgtEl>
                                          <p:spTgt spid="52"/>
                                        </p:tgtEl>
                                        <p:attrNameLst>
                                          <p:attrName>ppt_h</p:attrName>
                                        </p:attrNameLst>
                                      </p:cBhvr>
                                      <p:tavLst>
                                        <p:tav tm="0">
                                          <p:val>
                                            <p:strVal val="#ppt_h"/>
                                          </p:val>
                                        </p:tav>
                                        <p:tav tm="100000">
                                          <p:val>
                                            <p:strVal val="#ppt_h"/>
                                          </p:val>
                                        </p:tav>
                                      </p:tavLst>
                                    </p:anim>
                                    <p:animEffect transition="in" filter="fade">
                                      <p:cBhvr>
                                        <p:cTn id="52" dur="1000"/>
                                        <p:tgtEl>
                                          <p:spTgt spid="52"/>
                                        </p:tgtEl>
                                      </p:cBhvr>
                                    </p:animEffect>
                                  </p:childTnLst>
                                </p:cTn>
                              </p:par>
                              <p:par>
                                <p:cTn id="53" presetID="23" presetClass="entr" presetSubtype="16"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p:cTn id="55" dur="500" fill="hold"/>
                                        <p:tgtEl>
                                          <p:spTgt spid="54"/>
                                        </p:tgtEl>
                                        <p:attrNameLst>
                                          <p:attrName>ppt_w</p:attrName>
                                        </p:attrNameLst>
                                      </p:cBhvr>
                                      <p:tavLst>
                                        <p:tav tm="0">
                                          <p:val>
                                            <p:fltVal val="0"/>
                                          </p:val>
                                        </p:tav>
                                        <p:tav tm="100000">
                                          <p:val>
                                            <p:strVal val="#ppt_w"/>
                                          </p:val>
                                        </p:tav>
                                      </p:tavLst>
                                    </p:anim>
                                    <p:anim calcmode="lin" valueType="num">
                                      <p:cBhvr>
                                        <p:cTn id="56" dur="500" fill="hold"/>
                                        <p:tgtEl>
                                          <p:spTgt spid="54"/>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p:stCondLst>
                                    <p:cond delay="100"/>
                                  </p:stCondLst>
                                  <p:childTnLst>
                                    <p:set>
                                      <p:cBhvr>
                                        <p:cTn id="58" dur="1" fill="hold">
                                          <p:stCondLst>
                                            <p:cond delay="0"/>
                                          </p:stCondLst>
                                        </p:cTn>
                                        <p:tgtEl>
                                          <p:spTgt spid="53">
                                            <p:txEl>
                                              <p:pRg st="0" end="0"/>
                                            </p:txEl>
                                          </p:spTgt>
                                        </p:tgtEl>
                                        <p:attrNameLst>
                                          <p:attrName>style.visibility</p:attrName>
                                        </p:attrNameLst>
                                      </p:cBhvr>
                                      <p:to>
                                        <p:strVal val="visible"/>
                                      </p:to>
                                    </p:set>
                                    <p:animEffect transition="in" filter="fade">
                                      <p:cBhvr>
                                        <p:cTn id="59"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44" grpId="0" animBg="1"/>
      <p:bldP spid="45" grpId="0" build="p">
        <p:tmplLst>
          <p:tmpl lvl="1">
            <p:tnLst>
              <p:par>
                <p:cTn presetID="10" presetClass="entr" presetSubtype="0" fill="hold" nodeType="withEffect">
                  <p:stCondLst>
                    <p:cond delay="100"/>
                  </p:stCondLst>
                  <p:iterate type="wd">
                    <p:tmPct val="10000"/>
                  </p:iterate>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animBg="1"/>
      <p:bldP spid="49" grpId="0" animBg="1"/>
      <p:bldP spid="50" grpId="0" build="p">
        <p:tmplLst>
          <p:tmpl lvl="1">
            <p:tnLst>
              <p:par>
                <p:cTn presetID="10" presetClass="entr" presetSubtype="0" fill="hold" nodeType="withEffect">
                  <p:stCondLst>
                    <p:cond delay="1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animBg="1"/>
      <p:bldP spid="52" grpId="0" animBg="1"/>
      <p:bldP spid="53" grpId="0" build="p">
        <p:tmplLst>
          <p:tmpl lvl="1">
            <p:tnLst>
              <p:par>
                <p:cTn presetID="10" presetClass="entr" presetSubtype="0" fill="hold" nodeType="withEffect">
                  <p:stCondLst>
                    <p:cond delay="1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Body Bullets">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46" name="Oval 45">
            <a:extLst>
              <a:ext uri="{FF2B5EF4-FFF2-40B4-BE49-F238E27FC236}">
                <a16:creationId xmlns:a16="http://schemas.microsoft.com/office/drawing/2014/main" id="{CAB23E7D-37EB-4D8F-8797-EE45C1F08AED}"/>
              </a:ext>
            </a:extLst>
          </p:cNvPr>
          <p:cNvSpPr/>
          <p:nvPr userDrawn="1"/>
        </p:nvSpPr>
        <p:spPr>
          <a:xfrm>
            <a:off x="647368"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214407"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8" name="Picture Placeholder 5">
            <a:extLst>
              <a:ext uri="{FF2B5EF4-FFF2-40B4-BE49-F238E27FC236}">
                <a16:creationId xmlns:a16="http://schemas.microsoft.com/office/drawing/2014/main" id="{FC1D36FF-AF11-4371-9AD9-606D5B2A8419}"/>
              </a:ext>
            </a:extLst>
          </p:cNvPr>
          <p:cNvSpPr>
            <a:spLocks noGrp="1"/>
          </p:cNvSpPr>
          <p:nvPr>
            <p:ph type="pic" sz="quarter" idx="18"/>
          </p:nvPr>
        </p:nvSpPr>
        <p:spPr>
          <a:xfrm>
            <a:off x="760186" y="2475017"/>
            <a:ext cx="1074208" cy="1074208"/>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58" name="Oval 57">
            <a:extLst>
              <a:ext uri="{FF2B5EF4-FFF2-40B4-BE49-F238E27FC236}">
                <a16:creationId xmlns:a16="http://schemas.microsoft.com/office/drawing/2014/main" id="{1C915294-AC05-4551-BF51-C8933B632307}"/>
              </a:ext>
            </a:extLst>
          </p:cNvPr>
          <p:cNvSpPr/>
          <p:nvPr userDrawn="1"/>
        </p:nvSpPr>
        <p:spPr>
          <a:xfrm>
            <a:off x="3058680"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 Placeholder 10">
            <a:extLst>
              <a:ext uri="{FF2B5EF4-FFF2-40B4-BE49-F238E27FC236}">
                <a16:creationId xmlns:a16="http://schemas.microsoft.com/office/drawing/2014/main" id="{D7DFE7F1-CEE0-4BA1-87E5-30225356E5A5}"/>
              </a:ext>
            </a:extLst>
          </p:cNvPr>
          <p:cNvSpPr>
            <a:spLocks noGrp="1"/>
          </p:cNvSpPr>
          <p:nvPr>
            <p:ph type="body" sz="quarter" idx="19" hasCustomPrompt="1"/>
          </p:nvPr>
        </p:nvSpPr>
        <p:spPr>
          <a:xfrm>
            <a:off x="2625719"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0" name="Picture Placeholder 5">
            <a:extLst>
              <a:ext uri="{FF2B5EF4-FFF2-40B4-BE49-F238E27FC236}">
                <a16:creationId xmlns:a16="http://schemas.microsoft.com/office/drawing/2014/main" id="{0322FB5D-9E0E-46F2-A970-A9FE9C5D6B66}"/>
              </a:ext>
            </a:extLst>
          </p:cNvPr>
          <p:cNvSpPr>
            <a:spLocks noGrp="1"/>
          </p:cNvSpPr>
          <p:nvPr>
            <p:ph type="pic" sz="quarter" idx="20"/>
          </p:nvPr>
        </p:nvSpPr>
        <p:spPr>
          <a:xfrm>
            <a:off x="3171498" y="2475017"/>
            <a:ext cx="1074208" cy="1074208"/>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1" name="Group 60">
            <a:extLst>
              <a:ext uri="{FF2B5EF4-FFF2-40B4-BE49-F238E27FC236}">
                <a16:creationId xmlns:a16="http://schemas.microsoft.com/office/drawing/2014/main" id="{67A1700B-43F6-4F45-8068-B10AF7531F02}"/>
              </a:ext>
            </a:extLst>
          </p:cNvPr>
          <p:cNvGrpSpPr/>
          <p:nvPr userDrawn="1"/>
        </p:nvGrpSpPr>
        <p:grpSpPr>
          <a:xfrm>
            <a:off x="2295955" y="2879305"/>
            <a:ext cx="329764" cy="265631"/>
            <a:chOff x="10995389" y="5292526"/>
            <a:chExt cx="575962" cy="463948"/>
          </a:xfrm>
          <a:solidFill>
            <a:schemeClr val="accent6"/>
          </a:solidFill>
        </p:grpSpPr>
        <p:sp>
          <p:nvSpPr>
            <p:cNvPr id="62" name="Arrow: Chevron 61">
              <a:extLst>
                <a:ext uri="{FF2B5EF4-FFF2-40B4-BE49-F238E27FC236}">
                  <a16:creationId xmlns:a16="http://schemas.microsoft.com/office/drawing/2014/main" id="{97E2E79A-2430-45B5-AFB5-F5424C76B80A}"/>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63" name="Arrow: Chevron 2">
              <a:extLst>
                <a:ext uri="{FF2B5EF4-FFF2-40B4-BE49-F238E27FC236}">
                  <a16:creationId xmlns:a16="http://schemas.microsoft.com/office/drawing/2014/main" id="{71F63070-E711-40BE-A71D-F3EB5303ED8D}"/>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64" name="Oval 63">
            <a:extLst>
              <a:ext uri="{FF2B5EF4-FFF2-40B4-BE49-F238E27FC236}">
                <a16:creationId xmlns:a16="http://schemas.microsoft.com/office/drawing/2014/main" id="{DDA0BE0E-64BC-41EC-AD1B-73623A1A4B48}"/>
              </a:ext>
            </a:extLst>
          </p:cNvPr>
          <p:cNvSpPr/>
          <p:nvPr userDrawn="1"/>
        </p:nvSpPr>
        <p:spPr>
          <a:xfrm>
            <a:off x="5469992"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Placeholder 10">
            <a:extLst>
              <a:ext uri="{FF2B5EF4-FFF2-40B4-BE49-F238E27FC236}">
                <a16:creationId xmlns:a16="http://schemas.microsoft.com/office/drawing/2014/main" id="{2406E43F-064A-4442-88EA-FFFEF4025552}"/>
              </a:ext>
            </a:extLst>
          </p:cNvPr>
          <p:cNvSpPr>
            <a:spLocks noGrp="1"/>
          </p:cNvSpPr>
          <p:nvPr>
            <p:ph type="body" sz="quarter" idx="21" hasCustomPrompt="1"/>
          </p:nvPr>
        </p:nvSpPr>
        <p:spPr>
          <a:xfrm>
            <a:off x="5037031"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Picture Placeholder 5">
            <a:extLst>
              <a:ext uri="{FF2B5EF4-FFF2-40B4-BE49-F238E27FC236}">
                <a16:creationId xmlns:a16="http://schemas.microsoft.com/office/drawing/2014/main" id="{53DA5DEC-3AC5-4D61-A977-87293DF5BD8F}"/>
              </a:ext>
            </a:extLst>
          </p:cNvPr>
          <p:cNvSpPr>
            <a:spLocks noGrp="1"/>
          </p:cNvSpPr>
          <p:nvPr>
            <p:ph type="pic" sz="quarter" idx="22"/>
          </p:nvPr>
        </p:nvSpPr>
        <p:spPr>
          <a:xfrm>
            <a:off x="5582810" y="2475017"/>
            <a:ext cx="1074208" cy="1074208"/>
          </a:xfrm>
          <a:prstGeom prst="ellipse">
            <a:avLst/>
          </a:prstGeom>
          <a:solidFill>
            <a:srgbClr val="FFFFFF"/>
          </a:solidFill>
          <a:ln w="9525" cap="flat" cmpd="sng" algn="ctr">
            <a:solidFill>
              <a:schemeClr val="accent3"/>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7" name="Group 66">
            <a:extLst>
              <a:ext uri="{FF2B5EF4-FFF2-40B4-BE49-F238E27FC236}">
                <a16:creationId xmlns:a16="http://schemas.microsoft.com/office/drawing/2014/main" id="{1E0733D7-350E-4E64-8ED0-150B8D2324E2}"/>
              </a:ext>
            </a:extLst>
          </p:cNvPr>
          <p:cNvGrpSpPr/>
          <p:nvPr userDrawn="1"/>
        </p:nvGrpSpPr>
        <p:grpSpPr>
          <a:xfrm>
            <a:off x="4802935" y="2879305"/>
            <a:ext cx="329764" cy="265631"/>
            <a:chOff x="10995389" y="5292526"/>
            <a:chExt cx="575962" cy="463948"/>
          </a:xfrm>
          <a:solidFill>
            <a:schemeClr val="accent3"/>
          </a:solidFill>
        </p:grpSpPr>
        <p:sp>
          <p:nvSpPr>
            <p:cNvPr id="68" name="Arrow: Chevron 67">
              <a:extLst>
                <a:ext uri="{FF2B5EF4-FFF2-40B4-BE49-F238E27FC236}">
                  <a16:creationId xmlns:a16="http://schemas.microsoft.com/office/drawing/2014/main" id="{778FC10E-603A-40F6-8923-5E9CD4A437DC}"/>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69" name="Arrow: Chevron 2">
              <a:extLst>
                <a:ext uri="{FF2B5EF4-FFF2-40B4-BE49-F238E27FC236}">
                  <a16:creationId xmlns:a16="http://schemas.microsoft.com/office/drawing/2014/main" id="{65B39831-5FF3-4486-9770-96A7DAD97377}"/>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70" name="Oval 69">
            <a:extLst>
              <a:ext uri="{FF2B5EF4-FFF2-40B4-BE49-F238E27FC236}">
                <a16:creationId xmlns:a16="http://schemas.microsoft.com/office/drawing/2014/main" id="{BEC9AFD0-9D51-4C2A-B6A0-DC76285F2C37}"/>
              </a:ext>
            </a:extLst>
          </p:cNvPr>
          <p:cNvSpPr/>
          <p:nvPr userDrawn="1"/>
        </p:nvSpPr>
        <p:spPr>
          <a:xfrm>
            <a:off x="7881304"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10">
            <a:extLst>
              <a:ext uri="{FF2B5EF4-FFF2-40B4-BE49-F238E27FC236}">
                <a16:creationId xmlns:a16="http://schemas.microsoft.com/office/drawing/2014/main" id="{849495FD-ABD3-43A5-8DE3-4FEC3F17A29F}"/>
              </a:ext>
            </a:extLst>
          </p:cNvPr>
          <p:cNvSpPr>
            <a:spLocks noGrp="1"/>
          </p:cNvSpPr>
          <p:nvPr>
            <p:ph type="body" sz="quarter" idx="23" hasCustomPrompt="1"/>
          </p:nvPr>
        </p:nvSpPr>
        <p:spPr>
          <a:xfrm>
            <a:off x="7448343"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Picture Placeholder 5">
            <a:extLst>
              <a:ext uri="{FF2B5EF4-FFF2-40B4-BE49-F238E27FC236}">
                <a16:creationId xmlns:a16="http://schemas.microsoft.com/office/drawing/2014/main" id="{8B060B0F-D7B0-4F11-9B84-A9B908D3CC1F}"/>
              </a:ext>
            </a:extLst>
          </p:cNvPr>
          <p:cNvSpPr>
            <a:spLocks noGrp="1"/>
          </p:cNvSpPr>
          <p:nvPr>
            <p:ph type="pic" sz="quarter" idx="24"/>
          </p:nvPr>
        </p:nvSpPr>
        <p:spPr>
          <a:xfrm>
            <a:off x="7994122" y="2475017"/>
            <a:ext cx="1074208" cy="1074208"/>
          </a:xfrm>
          <a:prstGeom prst="ellipse">
            <a:avLst/>
          </a:prstGeom>
          <a:solidFill>
            <a:srgbClr val="FFFFFF"/>
          </a:solidFill>
          <a:ln w="9525" cap="flat" cmpd="sng" algn="ctr">
            <a:solidFill>
              <a:srgbClr val="AB2A61"/>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3" name="Group 72">
            <a:extLst>
              <a:ext uri="{FF2B5EF4-FFF2-40B4-BE49-F238E27FC236}">
                <a16:creationId xmlns:a16="http://schemas.microsoft.com/office/drawing/2014/main" id="{1E25D5F5-2F5B-495A-A1B7-F7737CA7004E}"/>
              </a:ext>
            </a:extLst>
          </p:cNvPr>
          <p:cNvGrpSpPr/>
          <p:nvPr userDrawn="1"/>
        </p:nvGrpSpPr>
        <p:grpSpPr>
          <a:xfrm>
            <a:off x="7187995" y="2879305"/>
            <a:ext cx="329764" cy="265631"/>
            <a:chOff x="10995389" y="5292526"/>
            <a:chExt cx="575962" cy="463948"/>
          </a:xfrm>
          <a:solidFill>
            <a:srgbClr val="AB2A61"/>
          </a:solidFill>
        </p:grpSpPr>
        <p:sp>
          <p:nvSpPr>
            <p:cNvPr id="74" name="Arrow: Chevron 73">
              <a:extLst>
                <a:ext uri="{FF2B5EF4-FFF2-40B4-BE49-F238E27FC236}">
                  <a16:creationId xmlns:a16="http://schemas.microsoft.com/office/drawing/2014/main" id="{06D4294E-CD7F-444A-8228-771EB5079B98}"/>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75" name="Arrow: Chevron 2">
              <a:extLst>
                <a:ext uri="{FF2B5EF4-FFF2-40B4-BE49-F238E27FC236}">
                  <a16:creationId xmlns:a16="http://schemas.microsoft.com/office/drawing/2014/main" id="{0CFE0A2A-5A3A-408B-9FE9-98A62217572C}"/>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76" name="Oval 75">
            <a:extLst>
              <a:ext uri="{FF2B5EF4-FFF2-40B4-BE49-F238E27FC236}">
                <a16:creationId xmlns:a16="http://schemas.microsoft.com/office/drawing/2014/main" id="{B370880A-3024-4050-9E18-9436F562C37A}"/>
              </a:ext>
            </a:extLst>
          </p:cNvPr>
          <p:cNvSpPr/>
          <p:nvPr userDrawn="1"/>
        </p:nvSpPr>
        <p:spPr>
          <a:xfrm>
            <a:off x="10292617"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 Placeholder 10">
            <a:extLst>
              <a:ext uri="{FF2B5EF4-FFF2-40B4-BE49-F238E27FC236}">
                <a16:creationId xmlns:a16="http://schemas.microsoft.com/office/drawing/2014/main" id="{19EE3BE1-352B-4A73-B059-7509F02BBA74}"/>
              </a:ext>
            </a:extLst>
          </p:cNvPr>
          <p:cNvSpPr>
            <a:spLocks noGrp="1"/>
          </p:cNvSpPr>
          <p:nvPr>
            <p:ph type="body" sz="quarter" idx="25" hasCustomPrompt="1"/>
          </p:nvPr>
        </p:nvSpPr>
        <p:spPr>
          <a:xfrm>
            <a:off x="9859656"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8" name="Picture Placeholder 5">
            <a:extLst>
              <a:ext uri="{FF2B5EF4-FFF2-40B4-BE49-F238E27FC236}">
                <a16:creationId xmlns:a16="http://schemas.microsoft.com/office/drawing/2014/main" id="{811EA863-F602-4C55-80B9-BAC06995480B}"/>
              </a:ext>
            </a:extLst>
          </p:cNvPr>
          <p:cNvSpPr>
            <a:spLocks noGrp="1"/>
          </p:cNvSpPr>
          <p:nvPr>
            <p:ph type="pic" sz="quarter" idx="26"/>
          </p:nvPr>
        </p:nvSpPr>
        <p:spPr>
          <a:xfrm>
            <a:off x="10405435" y="2475017"/>
            <a:ext cx="1074208" cy="1074208"/>
          </a:xfrm>
          <a:prstGeom prst="ellipse">
            <a:avLst/>
          </a:prstGeom>
          <a:solidFill>
            <a:srgbClr val="FFFFFF"/>
          </a:solidFill>
          <a:ln w="9525" cap="flat" cmpd="sng" algn="ctr">
            <a:solidFill>
              <a:srgbClr val="CD5C3E"/>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9" name="Group 78">
            <a:extLst>
              <a:ext uri="{FF2B5EF4-FFF2-40B4-BE49-F238E27FC236}">
                <a16:creationId xmlns:a16="http://schemas.microsoft.com/office/drawing/2014/main" id="{4E0DF32E-1CEE-4532-A957-D8D02374A52A}"/>
              </a:ext>
            </a:extLst>
          </p:cNvPr>
          <p:cNvGrpSpPr/>
          <p:nvPr userDrawn="1"/>
        </p:nvGrpSpPr>
        <p:grpSpPr>
          <a:xfrm>
            <a:off x="9607345" y="2879305"/>
            <a:ext cx="329764" cy="265631"/>
            <a:chOff x="10995389" y="5292526"/>
            <a:chExt cx="575962" cy="463948"/>
          </a:xfrm>
          <a:solidFill>
            <a:srgbClr val="CD5C3E"/>
          </a:solidFill>
        </p:grpSpPr>
        <p:sp>
          <p:nvSpPr>
            <p:cNvPr id="80" name="Arrow: Chevron 79">
              <a:extLst>
                <a:ext uri="{FF2B5EF4-FFF2-40B4-BE49-F238E27FC236}">
                  <a16:creationId xmlns:a16="http://schemas.microsoft.com/office/drawing/2014/main" id="{C13CB16E-EE9E-4529-8B05-B23648A74211}"/>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81" name="Arrow: Chevron 2">
              <a:extLst>
                <a:ext uri="{FF2B5EF4-FFF2-40B4-BE49-F238E27FC236}">
                  <a16:creationId xmlns:a16="http://schemas.microsoft.com/office/drawing/2014/main" id="{1A1BEEF9-EADA-4A64-A332-11650C9F2EEB}"/>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Tree>
    <p:extLst>
      <p:ext uri="{BB962C8B-B14F-4D97-AF65-F5344CB8AC3E}">
        <p14:creationId xmlns:p14="http://schemas.microsoft.com/office/powerpoint/2010/main" val="21903346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strVal val="#ppt_w+.3"/>
                                          </p:val>
                                        </p:tav>
                                        <p:tav tm="100000">
                                          <p:val>
                                            <p:strVal val="#ppt_w"/>
                                          </p:val>
                                        </p:tav>
                                      </p:tavLst>
                                    </p:anim>
                                    <p:anim calcmode="lin" valueType="num">
                                      <p:cBhvr>
                                        <p:cTn id="8" dur="1000" fill="hold"/>
                                        <p:tgtEl>
                                          <p:spTgt spid="46"/>
                                        </p:tgtEl>
                                        <p:attrNameLst>
                                          <p:attrName>ppt_h</p:attrName>
                                        </p:attrNameLst>
                                      </p:cBhvr>
                                      <p:tavLst>
                                        <p:tav tm="0">
                                          <p:val>
                                            <p:strVal val="#ppt_h"/>
                                          </p:val>
                                        </p:tav>
                                        <p:tav tm="100000">
                                          <p:val>
                                            <p:strVal val="#ppt_h"/>
                                          </p:val>
                                        </p:tav>
                                      </p:tavLst>
                                    </p:anim>
                                    <p:animEffect transition="in" filter="fade">
                                      <p:cBhvr>
                                        <p:cTn id="9" dur="1000"/>
                                        <p:tgtEl>
                                          <p:spTgt spid="46"/>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100"/>
                                  </p:stCondLst>
                                  <p:childTnLst>
                                    <p:set>
                                      <p:cBhvr>
                                        <p:cTn id="15" dur="1" fill="hold">
                                          <p:stCondLst>
                                            <p:cond delay="0"/>
                                          </p:stCondLst>
                                        </p:cTn>
                                        <p:tgtEl>
                                          <p:spTgt spid="47">
                                            <p:txEl>
                                              <p:pRg st="0" end="0"/>
                                            </p:txEl>
                                          </p:spTgt>
                                        </p:tgtEl>
                                        <p:attrNameLst>
                                          <p:attrName>style.visibility</p:attrName>
                                        </p:attrNameLst>
                                      </p:cBhvr>
                                      <p:to>
                                        <p:strVal val="visible"/>
                                      </p:to>
                                    </p:set>
                                    <p:animEffect transition="in" filter="fade">
                                      <p:cBhvr>
                                        <p:cTn id="16" dur="500"/>
                                        <p:tgtEl>
                                          <p:spTgt spid="47">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p:cTn id="20" dur="1000" fill="hold"/>
                                        <p:tgtEl>
                                          <p:spTgt spid="58"/>
                                        </p:tgtEl>
                                        <p:attrNameLst>
                                          <p:attrName>ppt_w</p:attrName>
                                        </p:attrNameLst>
                                      </p:cBhvr>
                                      <p:tavLst>
                                        <p:tav tm="0">
                                          <p:val>
                                            <p:strVal val="#ppt_w+.3"/>
                                          </p:val>
                                        </p:tav>
                                        <p:tav tm="100000">
                                          <p:val>
                                            <p:strVal val="#ppt_w"/>
                                          </p:val>
                                        </p:tav>
                                      </p:tavLst>
                                    </p:anim>
                                    <p:anim calcmode="lin" valueType="num">
                                      <p:cBhvr>
                                        <p:cTn id="21" dur="1000" fill="hold"/>
                                        <p:tgtEl>
                                          <p:spTgt spid="58"/>
                                        </p:tgtEl>
                                        <p:attrNameLst>
                                          <p:attrName>ppt_h</p:attrName>
                                        </p:attrNameLst>
                                      </p:cBhvr>
                                      <p:tavLst>
                                        <p:tav tm="0">
                                          <p:val>
                                            <p:strVal val="#ppt_h"/>
                                          </p:val>
                                        </p:tav>
                                        <p:tav tm="100000">
                                          <p:val>
                                            <p:strVal val="#ppt_h"/>
                                          </p:val>
                                        </p:tav>
                                      </p:tavLst>
                                    </p:anim>
                                    <p:animEffect transition="in" filter="fade">
                                      <p:cBhvr>
                                        <p:cTn id="22" dur="1000"/>
                                        <p:tgtEl>
                                          <p:spTgt spid="58"/>
                                        </p:tgtEl>
                                      </p:cBhvr>
                                    </p:animEffect>
                                  </p:childTnLst>
                                </p:cTn>
                              </p:par>
                              <p:par>
                                <p:cTn id="23" presetID="23" presetClass="entr" presetSubtype="16"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fltVal val="0"/>
                                          </p:val>
                                        </p:tav>
                                        <p:tav tm="100000">
                                          <p:val>
                                            <p:strVal val="#ppt_w"/>
                                          </p:val>
                                        </p:tav>
                                      </p:tavLst>
                                    </p:anim>
                                    <p:anim calcmode="lin" valueType="num">
                                      <p:cBhvr>
                                        <p:cTn id="26" dur="500" fill="hold"/>
                                        <p:tgtEl>
                                          <p:spTgt spid="60"/>
                                        </p:tgtEl>
                                        <p:attrNameLst>
                                          <p:attrName>ppt_h</p:attrName>
                                        </p:attrNameLst>
                                      </p:cBhvr>
                                      <p:tavLst>
                                        <p:tav tm="0">
                                          <p:val>
                                            <p:fltVal val="0"/>
                                          </p:val>
                                        </p:tav>
                                        <p:tav tm="100000">
                                          <p:val>
                                            <p:strVal val="#ppt_h"/>
                                          </p:val>
                                        </p:tav>
                                      </p:tavLst>
                                    </p:anim>
                                  </p:childTnLst>
                                </p:cTn>
                              </p:par>
                              <p:par>
                                <p:cTn id="27" presetID="10" presetClass="entr" presetSubtype="0" fill="hold" grpId="0" nodeType="withEffect">
                                  <p:stCondLst>
                                    <p:cond delay="100"/>
                                  </p:stCondLst>
                                  <p:childTnLst>
                                    <p:set>
                                      <p:cBhvr>
                                        <p:cTn id="28" dur="1" fill="hold">
                                          <p:stCondLst>
                                            <p:cond delay="0"/>
                                          </p:stCondLst>
                                        </p:cTn>
                                        <p:tgtEl>
                                          <p:spTgt spid="59">
                                            <p:txEl>
                                              <p:pRg st="0" end="0"/>
                                            </p:txEl>
                                          </p:spTgt>
                                        </p:tgtEl>
                                        <p:attrNameLst>
                                          <p:attrName>style.visibility</p:attrName>
                                        </p:attrNameLst>
                                      </p:cBhvr>
                                      <p:to>
                                        <p:strVal val="visible"/>
                                      </p:to>
                                    </p:set>
                                    <p:animEffect transition="in" filter="fade">
                                      <p:cBhvr>
                                        <p:cTn id="29" dur="500"/>
                                        <p:tgtEl>
                                          <p:spTgt spid="59">
                                            <p:txEl>
                                              <p:pRg st="0" end="0"/>
                                            </p:txEl>
                                          </p:spTgt>
                                        </p:tgtEl>
                                      </p:cBhvr>
                                    </p:animEffect>
                                  </p:childTnLst>
                                </p:cTn>
                              </p:par>
                              <p:par>
                                <p:cTn id="30" presetID="10" presetClass="entr" presetSubtype="0" fill="hold" nodeType="withEffect">
                                  <p:stCondLst>
                                    <p:cond delay="10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par>
                          <p:cTn id="33" fill="hold">
                            <p:stCondLst>
                              <p:cond delay="2000"/>
                            </p:stCondLst>
                            <p:childTnLst>
                              <p:par>
                                <p:cTn id="34" presetID="50" presetClass="entr" presetSubtype="0" decel="10000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p:cTn id="36" dur="1000" fill="hold"/>
                                        <p:tgtEl>
                                          <p:spTgt spid="64"/>
                                        </p:tgtEl>
                                        <p:attrNameLst>
                                          <p:attrName>ppt_w</p:attrName>
                                        </p:attrNameLst>
                                      </p:cBhvr>
                                      <p:tavLst>
                                        <p:tav tm="0">
                                          <p:val>
                                            <p:strVal val="#ppt_w+.3"/>
                                          </p:val>
                                        </p:tav>
                                        <p:tav tm="100000">
                                          <p:val>
                                            <p:strVal val="#ppt_w"/>
                                          </p:val>
                                        </p:tav>
                                      </p:tavLst>
                                    </p:anim>
                                    <p:anim calcmode="lin" valueType="num">
                                      <p:cBhvr>
                                        <p:cTn id="37" dur="1000" fill="hold"/>
                                        <p:tgtEl>
                                          <p:spTgt spid="64"/>
                                        </p:tgtEl>
                                        <p:attrNameLst>
                                          <p:attrName>ppt_h</p:attrName>
                                        </p:attrNameLst>
                                      </p:cBhvr>
                                      <p:tavLst>
                                        <p:tav tm="0">
                                          <p:val>
                                            <p:strVal val="#ppt_h"/>
                                          </p:val>
                                        </p:tav>
                                        <p:tav tm="100000">
                                          <p:val>
                                            <p:strVal val="#ppt_h"/>
                                          </p:val>
                                        </p:tav>
                                      </p:tavLst>
                                    </p:anim>
                                    <p:animEffect transition="in" filter="fade">
                                      <p:cBhvr>
                                        <p:cTn id="38" dur="1000"/>
                                        <p:tgtEl>
                                          <p:spTgt spid="64"/>
                                        </p:tgtEl>
                                      </p:cBhvr>
                                    </p:animEffect>
                                  </p:childTnLst>
                                </p:cTn>
                              </p:par>
                              <p:par>
                                <p:cTn id="39" presetID="23" presetClass="entr" presetSubtype="16"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500" fill="hold"/>
                                        <p:tgtEl>
                                          <p:spTgt spid="66"/>
                                        </p:tgtEl>
                                        <p:attrNameLst>
                                          <p:attrName>ppt_w</p:attrName>
                                        </p:attrNameLst>
                                      </p:cBhvr>
                                      <p:tavLst>
                                        <p:tav tm="0">
                                          <p:val>
                                            <p:fltVal val="0"/>
                                          </p:val>
                                        </p:tav>
                                        <p:tav tm="100000">
                                          <p:val>
                                            <p:strVal val="#ppt_w"/>
                                          </p:val>
                                        </p:tav>
                                      </p:tavLst>
                                    </p:anim>
                                    <p:anim calcmode="lin" valueType="num">
                                      <p:cBhvr>
                                        <p:cTn id="42" dur="500" fill="hold"/>
                                        <p:tgtEl>
                                          <p:spTgt spid="66"/>
                                        </p:tgtEl>
                                        <p:attrNameLst>
                                          <p:attrName>ppt_h</p:attrName>
                                        </p:attrNameLst>
                                      </p:cBhvr>
                                      <p:tavLst>
                                        <p:tav tm="0">
                                          <p:val>
                                            <p:fltVal val="0"/>
                                          </p:val>
                                        </p:tav>
                                        <p:tav tm="100000">
                                          <p:val>
                                            <p:strVal val="#ppt_h"/>
                                          </p:val>
                                        </p:tav>
                                      </p:tavLst>
                                    </p:anim>
                                  </p:childTnLst>
                                </p:cTn>
                              </p:par>
                              <p:par>
                                <p:cTn id="43" presetID="10" presetClass="entr" presetSubtype="0" fill="hold" grpId="0" nodeType="withEffect">
                                  <p:stCondLst>
                                    <p:cond delay="100"/>
                                  </p:stCondLst>
                                  <p:childTnLst>
                                    <p:set>
                                      <p:cBhvr>
                                        <p:cTn id="44" dur="1" fill="hold">
                                          <p:stCondLst>
                                            <p:cond delay="0"/>
                                          </p:stCondLst>
                                        </p:cTn>
                                        <p:tgtEl>
                                          <p:spTgt spid="65">
                                            <p:txEl>
                                              <p:pRg st="0" end="0"/>
                                            </p:txEl>
                                          </p:spTgt>
                                        </p:tgtEl>
                                        <p:attrNameLst>
                                          <p:attrName>style.visibility</p:attrName>
                                        </p:attrNameLst>
                                      </p:cBhvr>
                                      <p:to>
                                        <p:strVal val="visible"/>
                                      </p:to>
                                    </p:set>
                                    <p:animEffect transition="in" filter="fade">
                                      <p:cBhvr>
                                        <p:cTn id="45" dur="500"/>
                                        <p:tgtEl>
                                          <p:spTgt spid="65">
                                            <p:txEl>
                                              <p:pRg st="0" end="0"/>
                                            </p:txEl>
                                          </p:spTgt>
                                        </p:tgtEl>
                                      </p:cBhvr>
                                    </p:animEffect>
                                  </p:childTnLst>
                                </p:cTn>
                              </p:par>
                              <p:par>
                                <p:cTn id="46" presetID="10" presetClass="entr" presetSubtype="0" fill="hold" nodeType="withEffect">
                                  <p:stCondLst>
                                    <p:cond delay="10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childTnLst>
                          </p:cTn>
                        </p:par>
                        <p:par>
                          <p:cTn id="49" fill="hold">
                            <p:stCondLst>
                              <p:cond delay="3000"/>
                            </p:stCondLst>
                            <p:childTnLst>
                              <p:par>
                                <p:cTn id="50" presetID="50" presetClass="entr" presetSubtype="0" decel="100000"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1000" fill="hold"/>
                                        <p:tgtEl>
                                          <p:spTgt spid="70"/>
                                        </p:tgtEl>
                                        <p:attrNameLst>
                                          <p:attrName>ppt_w</p:attrName>
                                        </p:attrNameLst>
                                      </p:cBhvr>
                                      <p:tavLst>
                                        <p:tav tm="0">
                                          <p:val>
                                            <p:strVal val="#ppt_w+.3"/>
                                          </p:val>
                                        </p:tav>
                                        <p:tav tm="100000">
                                          <p:val>
                                            <p:strVal val="#ppt_w"/>
                                          </p:val>
                                        </p:tav>
                                      </p:tavLst>
                                    </p:anim>
                                    <p:anim calcmode="lin" valueType="num">
                                      <p:cBhvr>
                                        <p:cTn id="53" dur="1000" fill="hold"/>
                                        <p:tgtEl>
                                          <p:spTgt spid="70"/>
                                        </p:tgtEl>
                                        <p:attrNameLst>
                                          <p:attrName>ppt_h</p:attrName>
                                        </p:attrNameLst>
                                      </p:cBhvr>
                                      <p:tavLst>
                                        <p:tav tm="0">
                                          <p:val>
                                            <p:strVal val="#ppt_h"/>
                                          </p:val>
                                        </p:tav>
                                        <p:tav tm="100000">
                                          <p:val>
                                            <p:strVal val="#ppt_h"/>
                                          </p:val>
                                        </p:tav>
                                      </p:tavLst>
                                    </p:anim>
                                    <p:animEffect transition="in" filter="fade">
                                      <p:cBhvr>
                                        <p:cTn id="54" dur="1000"/>
                                        <p:tgtEl>
                                          <p:spTgt spid="70"/>
                                        </p:tgtEl>
                                      </p:cBhvr>
                                    </p:animEffect>
                                  </p:childTnLst>
                                </p:cTn>
                              </p:par>
                              <p:par>
                                <p:cTn id="55" presetID="23" presetClass="entr" presetSubtype="16"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p:cTn id="57" dur="500" fill="hold"/>
                                        <p:tgtEl>
                                          <p:spTgt spid="72"/>
                                        </p:tgtEl>
                                        <p:attrNameLst>
                                          <p:attrName>ppt_w</p:attrName>
                                        </p:attrNameLst>
                                      </p:cBhvr>
                                      <p:tavLst>
                                        <p:tav tm="0">
                                          <p:val>
                                            <p:fltVal val="0"/>
                                          </p:val>
                                        </p:tav>
                                        <p:tav tm="100000">
                                          <p:val>
                                            <p:strVal val="#ppt_w"/>
                                          </p:val>
                                        </p:tav>
                                      </p:tavLst>
                                    </p:anim>
                                    <p:anim calcmode="lin" valueType="num">
                                      <p:cBhvr>
                                        <p:cTn id="58" dur="500" fill="hold"/>
                                        <p:tgtEl>
                                          <p:spTgt spid="72"/>
                                        </p:tgtEl>
                                        <p:attrNameLst>
                                          <p:attrName>ppt_h</p:attrName>
                                        </p:attrNameLst>
                                      </p:cBhvr>
                                      <p:tavLst>
                                        <p:tav tm="0">
                                          <p:val>
                                            <p:fltVal val="0"/>
                                          </p:val>
                                        </p:tav>
                                        <p:tav tm="100000">
                                          <p:val>
                                            <p:strVal val="#ppt_h"/>
                                          </p:val>
                                        </p:tav>
                                      </p:tavLst>
                                    </p:anim>
                                  </p:childTnLst>
                                </p:cTn>
                              </p:par>
                              <p:par>
                                <p:cTn id="59" presetID="10" presetClass="entr" presetSubtype="0" fill="hold" grpId="0" nodeType="withEffect">
                                  <p:stCondLst>
                                    <p:cond delay="100"/>
                                  </p:stCondLst>
                                  <p:childTnLst>
                                    <p:set>
                                      <p:cBhvr>
                                        <p:cTn id="60" dur="1" fill="hold">
                                          <p:stCondLst>
                                            <p:cond delay="0"/>
                                          </p:stCondLst>
                                        </p:cTn>
                                        <p:tgtEl>
                                          <p:spTgt spid="71">
                                            <p:txEl>
                                              <p:pRg st="0" end="0"/>
                                            </p:txEl>
                                          </p:spTgt>
                                        </p:tgtEl>
                                        <p:attrNameLst>
                                          <p:attrName>style.visibility</p:attrName>
                                        </p:attrNameLst>
                                      </p:cBhvr>
                                      <p:to>
                                        <p:strVal val="visible"/>
                                      </p:to>
                                    </p:set>
                                    <p:animEffect transition="in" filter="fade">
                                      <p:cBhvr>
                                        <p:cTn id="61" dur="500"/>
                                        <p:tgtEl>
                                          <p:spTgt spid="71">
                                            <p:txEl>
                                              <p:pRg st="0" end="0"/>
                                            </p:txEl>
                                          </p:spTgt>
                                        </p:tgtEl>
                                      </p:cBhvr>
                                    </p:animEffect>
                                  </p:childTnLst>
                                </p:cTn>
                              </p:par>
                              <p:par>
                                <p:cTn id="62" presetID="10" presetClass="entr" presetSubtype="0" fill="hold" nodeType="withEffect">
                                  <p:stCondLst>
                                    <p:cond delay="10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par>
                          <p:cTn id="65" fill="hold">
                            <p:stCondLst>
                              <p:cond delay="4000"/>
                            </p:stCondLst>
                            <p:childTnLst>
                              <p:par>
                                <p:cTn id="66" presetID="50" presetClass="entr" presetSubtype="0" decel="100000"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 calcmode="lin" valueType="num">
                                      <p:cBhvr>
                                        <p:cTn id="68" dur="1000" fill="hold"/>
                                        <p:tgtEl>
                                          <p:spTgt spid="76"/>
                                        </p:tgtEl>
                                        <p:attrNameLst>
                                          <p:attrName>ppt_w</p:attrName>
                                        </p:attrNameLst>
                                      </p:cBhvr>
                                      <p:tavLst>
                                        <p:tav tm="0">
                                          <p:val>
                                            <p:strVal val="#ppt_w+.3"/>
                                          </p:val>
                                        </p:tav>
                                        <p:tav tm="100000">
                                          <p:val>
                                            <p:strVal val="#ppt_w"/>
                                          </p:val>
                                        </p:tav>
                                      </p:tavLst>
                                    </p:anim>
                                    <p:anim calcmode="lin" valueType="num">
                                      <p:cBhvr>
                                        <p:cTn id="69" dur="1000" fill="hold"/>
                                        <p:tgtEl>
                                          <p:spTgt spid="76"/>
                                        </p:tgtEl>
                                        <p:attrNameLst>
                                          <p:attrName>ppt_h</p:attrName>
                                        </p:attrNameLst>
                                      </p:cBhvr>
                                      <p:tavLst>
                                        <p:tav tm="0">
                                          <p:val>
                                            <p:strVal val="#ppt_h"/>
                                          </p:val>
                                        </p:tav>
                                        <p:tav tm="100000">
                                          <p:val>
                                            <p:strVal val="#ppt_h"/>
                                          </p:val>
                                        </p:tav>
                                      </p:tavLst>
                                    </p:anim>
                                    <p:animEffect transition="in" filter="fade">
                                      <p:cBhvr>
                                        <p:cTn id="70" dur="1000"/>
                                        <p:tgtEl>
                                          <p:spTgt spid="76"/>
                                        </p:tgtEl>
                                      </p:cBhvr>
                                    </p:animEffect>
                                  </p:childTnLst>
                                </p:cTn>
                              </p:par>
                              <p:par>
                                <p:cTn id="71" presetID="23" presetClass="entr" presetSubtype="16"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childTnLst>
                                </p:cTn>
                              </p:par>
                              <p:par>
                                <p:cTn id="75" presetID="10" presetClass="entr" presetSubtype="0" fill="hold" grpId="0" nodeType="withEffect">
                                  <p:stCondLst>
                                    <p:cond delay="100"/>
                                  </p:stCondLst>
                                  <p:childTnLst>
                                    <p:set>
                                      <p:cBhvr>
                                        <p:cTn id="76" dur="1" fill="hold">
                                          <p:stCondLst>
                                            <p:cond delay="0"/>
                                          </p:stCondLst>
                                        </p:cTn>
                                        <p:tgtEl>
                                          <p:spTgt spid="77">
                                            <p:txEl>
                                              <p:pRg st="0" end="0"/>
                                            </p:txEl>
                                          </p:spTgt>
                                        </p:tgtEl>
                                        <p:attrNameLst>
                                          <p:attrName>style.visibility</p:attrName>
                                        </p:attrNameLst>
                                      </p:cBhvr>
                                      <p:to>
                                        <p:strVal val="visible"/>
                                      </p:to>
                                    </p:set>
                                    <p:animEffect transition="in" filter="fade">
                                      <p:cBhvr>
                                        <p:cTn id="77" dur="500"/>
                                        <p:tgtEl>
                                          <p:spTgt spid="77">
                                            <p:txEl>
                                              <p:pRg st="0" end="0"/>
                                            </p:txEl>
                                          </p:spTgt>
                                        </p:tgtEl>
                                      </p:cBhvr>
                                    </p:animEffect>
                                  </p:childTnLst>
                                </p:cTn>
                              </p:par>
                              <p:par>
                                <p:cTn id="78" presetID="10" presetClass="entr" presetSubtype="0" fill="hold" nodeType="withEffect">
                                  <p:stCondLst>
                                    <p:cond delay="100"/>
                                  </p:stCondLst>
                                  <p:childTnLst>
                                    <p:set>
                                      <p:cBhvr>
                                        <p:cTn id="79" dur="1" fill="hold">
                                          <p:stCondLst>
                                            <p:cond delay="0"/>
                                          </p:stCondLst>
                                        </p:cTn>
                                        <p:tgtEl>
                                          <p:spTgt spid="79"/>
                                        </p:tgtEl>
                                        <p:attrNameLst>
                                          <p:attrName>style.visibility</p:attrName>
                                        </p:attrNameLst>
                                      </p:cBhvr>
                                      <p:to>
                                        <p:strVal val="visible"/>
                                      </p:to>
                                    </p:set>
                                    <p:animEffect transition="in" filter="fade">
                                      <p:cBhvr>
                                        <p:cTn id="8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animBg="1"/>
      <p:bldP spid="58" grpId="0" animBg="1"/>
      <p:bldP spid="59" grpId="0" build="p">
        <p:tmplLst>
          <p:tmpl lvl="1">
            <p:tnLst>
              <p:par>
                <p:cTn presetID="10" presetClass="entr" presetSubtype="0" fill="hold" nodeType="withEffect">
                  <p:stCondLst>
                    <p:cond delay="1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animBg="1"/>
      <p:bldP spid="64" grpId="0" animBg="1"/>
      <p:bldP spid="65" grpId="0" build="p">
        <p:tmplLst>
          <p:tmpl lvl="1">
            <p:tnLst>
              <p:par>
                <p:cTn presetID="10" presetClass="entr" presetSubtype="0" fill="hold" nodeType="withEffect">
                  <p:stCondLst>
                    <p:cond delay="1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animBg="1"/>
      <p:bldP spid="70" grpId="0" animBg="1"/>
      <p:bldP spid="71" grpId="0" build="p">
        <p:tmplLst>
          <p:tmpl lvl="1">
            <p:tnLst>
              <p:par>
                <p:cTn presetID="10" presetClass="entr" presetSubtype="0" fill="hold" nodeType="withEffect">
                  <p:stCondLst>
                    <p:cond delay="1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animBg="1"/>
      <p:bldP spid="76" grpId="0" animBg="1"/>
      <p:bldP spid="77" grpId="0" build="p">
        <p:tmplLst>
          <p:tmpl lvl="1">
            <p:tnLst>
              <p:par>
                <p:cTn presetID="10" presetClass="entr" presetSubtype="0" fill="hold" nodeType="withEffect">
                  <p:stCondLst>
                    <p:cond delay="10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x3">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53" name="Freeform 5">
            <a:extLst>
              <a:ext uri="{FF2B5EF4-FFF2-40B4-BE49-F238E27FC236}">
                <a16:creationId xmlns:a16="http://schemas.microsoft.com/office/drawing/2014/main" id="{6D7CE33D-2601-410F-992E-D28F0D9BD1D2}"/>
              </a:ext>
            </a:extLst>
          </p:cNvPr>
          <p:cNvSpPr>
            <a:spLocks/>
          </p:cNvSpPr>
          <p:nvPr userDrawn="1"/>
        </p:nvSpPr>
        <p:spPr bwMode="auto">
          <a:xfrm>
            <a:off x="642349" y="1552520"/>
            <a:ext cx="3446589" cy="965201"/>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54" name="Text Placeholder 45">
            <a:extLst>
              <a:ext uri="{FF2B5EF4-FFF2-40B4-BE49-F238E27FC236}">
                <a16:creationId xmlns:a16="http://schemas.microsoft.com/office/drawing/2014/main" id="{CBEE5ADE-972F-4D62-987D-37C456AA4BE2}"/>
              </a:ext>
            </a:extLst>
          </p:cNvPr>
          <p:cNvSpPr>
            <a:spLocks noGrp="1"/>
          </p:cNvSpPr>
          <p:nvPr>
            <p:ph type="body" sz="quarter" idx="18" hasCustomPrompt="1"/>
          </p:nvPr>
        </p:nvSpPr>
        <p:spPr>
          <a:xfrm>
            <a:off x="642350"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5" name="Text Placeholder 45">
            <a:extLst>
              <a:ext uri="{FF2B5EF4-FFF2-40B4-BE49-F238E27FC236}">
                <a16:creationId xmlns:a16="http://schemas.microsoft.com/office/drawing/2014/main" id="{CF2FB494-22AF-4A0A-BF4D-D3DA698E3272}"/>
              </a:ext>
            </a:extLst>
          </p:cNvPr>
          <p:cNvSpPr>
            <a:spLocks noGrp="1"/>
          </p:cNvSpPr>
          <p:nvPr>
            <p:ph type="body" sz="quarter" idx="11" hasCustomPrompt="1"/>
          </p:nvPr>
        </p:nvSpPr>
        <p:spPr>
          <a:xfrm>
            <a:off x="642349" y="2608919"/>
            <a:ext cx="3446589" cy="281863"/>
          </a:xfrm>
          <a:prstGeom prst="rect">
            <a:avLst/>
          </a:prstGeom>
        </p:spPr>
        <p:txBody>
          <a:bodyPr anchor="t" anchorCtr="0"/>
          <a:lstStyle>
            <a:lvl1pPr marL="285750" indent="-285750">
              <a:buClr>
                <a:srgbClr val="AB2A61"/>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6" name="Freeform 6">
            <a:extLst>
              <a:ext uri="{FF2B5EF4-FFF2-40B4-BE49-F238E27FC236}">
                <a16:creationId xmlns:a16="http://schemas.microsoft.com/office/drawing/2014/main" id="{B87AABA3-B20B-45D2-A342-10C5991D3739}"/>
              </a:ext>
            </a:extLst>
          </p:cNvPr>
          <p:cNvSpPr>
            <a:spLocks/>
          </p:cNvSpPr>
          <p:nvPr userDrawn="1"/>
        </p:nvSpPr>
        <p:spPr bwMode="auto">
          <a:xfrm>
            <a:off x="4345527" y="1552520"/>
            <a:ext cx="3446589" cy="965201"/>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57" name="Text Placeholder 45">
            <a:extLst>
              <a:ext uri="{FF2B5EF4-FFF2-40B4-BE49-F238E27FC236}">
                <a16:creationId xmlns:a16="http://schemas.microsoft.com/office/drawing/2014/main" id="{05AE0537-D2BF-4CE4-8BFD-6D0828846008}"/>
              </a:ext>
            </a:extLst>
          </p:cNvPr>
          <p:cNvSpPr>
            <a:spLocks noGrp="1"/>
          </p:cNvSpPr>
          <p:nvPr>
            <p:ph type="body" sz="quarter" idx="20" hasCustomPrompt="1"/>
          </p:nvPr>
        </p:nvSpPr>
        <p:spPr>
          <a:xfrm>
            <a:off x="4362561"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8" name="Text Placeholder 45">
            <a:extLst>
              <a:ext uri="{FF2B5EF4-FFF2-40B4-BE49-F238E27FC236}">
                <a16:creationId xmlns:a16="http://schemas.microsoft.com/office/drawing/2014/main" id="{8398C566-4070-4130-9E0A-53DBA02CE258}"/>
              </a:ext>
            </a:extLst>
          </p:cNvPr>
          <p:cNvSpPr>
            <a:spLocks noGrp="1"/>
          </p:cNvSpPr>
          <p:nvPr>
            <p:ph type="body" sz="quarter" idx="19" hasCustomPrompt="1"/>
          </p:nvPr>
        </p:nvSpPr>
        <p:spPr>
          <a:xfrm>
            <a:off x="4362560" y="2608919"/>
            <a:ext cx="3446589" cy="281863"/>
          </a:xfrm>
          <a:prstGeom prst="rect">
            <a:avLst/>
          </a:prstGeom>
        </p:spPr>
        <p:txBody>
          <a:bodyPr anchor="t" anchorCtr="0"/>
          <a:lstStyle>
            <a:lvl1pPr marL="285750" indent="-285750">
              <a:buClr>
                <a:srgbClr val="CD5C3E"/>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9" name="Freeform 7">
            <a:extLst>
              <a:ext uri="{FF2B5EF4-FFF2-40B4-BE49-F238E27FC236}">
                <a16:creationId xmlns:a16="http://schemas.microsoft.com/office/drawing/2014/main" id="{B5E9B999-C28E-4DFE-9EE4-37B54AA5CAEA}"/>
              </a:ext>
            </a:extLst>
          </p:cNvPr>
          <p:cNvSpPr>
            <a:spLocks/>
          </p:cNvSpPr>
          <p:nvPr userDrawn="1"/>
        </p:nvSpPr>
        <p:spPr bwMode="auto">
          <a:xfrm>
            <a:off x="8071928" y="1552520"/>
            <a:ext cx="3443282" cy="965201"/>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0" name="Text Placeholder 45">
            <a:extLst>
              <a:ext uri="{FF2B5EF4-FFF2-40B4-BE49-F238E27FC236}">
                <a16:creationId xmlns:a16="http://schemas.microsoft.com/office/drawing/2014/main" id="{4A888C75-94C6-408D-9377-B66515012569}"/>
              </a:ext>
            </a:extLst>
          </p:cNvPr>
          <p:cNvSpPr>
            <a:spLocks noGrp="1"/>
          </p:cNvSpPr>
          <p:nvPr>
            <p:ph type="body" sz="quarter" idx="22" hasCustomPrompt="1"/>
          </p:nvPr>
        </p:nvSpPr>
        <p:spPr>
          <a:xfrm>
            <a:off x="8065739"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1" name="Text Placeholder 45">
            <a:extLst>
              <a:ext uri="{FF2B5EF4-FFF2-40B4-BE49-F238E27FC236}">
                <a16:creationId xmlns:a16="http://schemas.microsoft.com/office/drawing/2014/main" id="{F8B4F3FC-A964-425E-82B7-819986ABF895}"/>
              </a:ext>
            </a:extLst>
          </p:cNvPr>
          <p:cNvSpPr>
            <a:spLocks noGrp="1"/>
          </p:cNvSpPr>
          <p:nvPr>
            <p:ph type="body" sz="quarter" idx="21" hasCustomPrompt="1"/>
          </p:nvPr>
        </p:nvSpPr>
        <p:spPr>
          <a:xfrm>
            <a:off x="8065738" y="2608919"/>
            <a:ext cx="3446589" cy="281863"/>
          </a:xfrm>
          <a:prstGeom prst="rect">
            <a:avLst/>
          </a:prstGeom>
        </p:spPr>
        <p:txBody>
          <a:bodyPr anchor="t" anchorCtr="0"/>
          <a:lstStyle>
            <a:lvl1pPr marL="285750" indent="-285750">
              <a:buClr>
                <a:schemeClr val="accent6"/>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2" name="Arrow: Left-Right 21">
            <a:extLst>
              <a:ext uri="{FF2B5EF4-FFF2-40B4-BE49-F238E27FC236}">
                <a16:creationId xmlns:a16="http://schemas.microsoft.com/office/drawing/2014/main" id="{22A89A33-EAC2-44B0-B53F-1158DCB35D93}"/>
              </a:ext>
            </a:extLst>
          </p:cNvPr>
          <p:cNvSpPr/>
          <p:nvPr userDrawn="1"/>
        </p:nvSpPr>
        <p:spPr>
          <a:xfrm>
            <a:off x="634880" y="4253697"/>
            <a:ext cx="11024376" cy="1417228"/>
          </a:xfrm>
          <a:prstGeom prst="leftRightArrow">
            <a:avLst>
              <a:gd name="adj1" fmla="val 70513"/>
              <a:gd name="adj2" fmla="val 36538"/>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85750" indent="-285750" algn="ctr">
              <a:buFont typeface="Arial" panose="020B0604020202020204" pitchFamily="34" charset="0"/>
              <a:buChar char="•"/>
            </a:pPr>
            <a:endParaRPr lang="en-US" dirty="0"/>
          </a:p>
        </p:txBody>
      </p:sp>
      <p:sp>
        <p:nvSpPr>
          <p:cNvPr id="23" name="Text Placeholder 45">
            <a:extLst>
              <a:ext uri="{FF2B5EF4-FFF2-40B4-BE49-F238E27FC236}">
                <a16:creationId xmlns:a16="http://schemas.microsoft.com/office/drawing/2014/main" id="{EBDC8FBD-A5DE-47DE-B63B-194C838BDE0E}"/>
              </a:ext>
            </a:extLst>
          </p:cNvPr>
          <p:cNvSpPr>
            <a:spLocks noGrp="1"/>
          </p:cNvSpPr>
          <p:nvPr>
            <p:ph type="body" sz="quarter" idx="24" hasCustomPrompt="1"/>
          </p:nvPr>
        </p:nvSpPr>
        <p:spPr>
          <a:xfrm>
            <a:off x="1060105" y="4526932"/>
            <a:ext cx="1243258" cy="870759"/>
          </a:xfrm>
          <a:prstGeom prst="rect">
            <a:avLst/>
          </a:prstGeom>
        </p:spPr>
        <p:txBody>
          <a:bodyPr anchor="ctr" anchorCtr="0"/>
          <a:lstStyle>
            <a:lvl1pPr marL="0" indent="0" algn="l">
              <a:buNone/>
              <a:defRPr sz="1600" b="1">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5" name="Text Placeholder 45">
            <a:extLst>
              <a:ext uri="{FF2B5EF4-FFF2-40B4-BE49-F238E27FC236}">
                <a16:creationId xmlns:a16="http://schemas.microsoft.com/office/drawing/2014/main" id="{B5D8F5E8-CD63-4C5C-824E-D6F2B2FE73CF}"/>
              </a:ext>
            </a:extLst>
          </p:cNvPr>
          <p:cNvSpPr>
            <a:spLocks noGrp="1"/>
          </p:cNvSpPr>
          <p:nvPr>
            <p:ph type="body" sz="quarter" idx="25" hasCustomPrompt="1"/>
          </p:nvPr>
        </p:nvSpPr>
        <p:spPr>
          <a:xfrm>
            <a:off x="2368374" y="4526932"/>
            <a:ext cx="2998874" cy="870759"/>
          </a:xfrm>
          <a:prstGeom prst="rect">
            <a:avLst/>
          </a:prstGeom>
        </p:spPr>
        <p:txBody>
          <a:bodyPr anchor="ctr" anchorCtr="0"/>
          <a:lstStyle>
            <a:lvl1pPr marL="0" indent="0" algn="l">
              <a:buNone/>
              <a:defRPr sz="12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6" name="Text Placeholder 45">
            <a:extLst>
              <a:ext uri="{FF2B5EF4-FFF2-40B4-BE49-F238E27FC236}">
                <a16:creationId xmlns:a16="http://schemas.microsoft.com/office/drawing/2014/main" id="{7B39D39F-B019-45FB-9B74-DB23813A76C3}"/>
              </a:ext>
            </a:extLst>
          </p:cNvPr>
          <p:cNvSpPr>
            <a:spLocks noGrp="1"/>
          </p:cNvSpPr>
          <p:nvPr>
            <p:ph type="body" sz="quarter" idx="26" hasCustomPrompt="1"/>
          </p:nvPr>
        </p:nvSpPr>
        <p:spPr>
          <a:xfrm>
            <a:off x="5302057" y="4526932"/>
            <a:ext cx="2998874" cy="870759"/>
          </a:xfrm>
          <a:prstGeom prst="rect">
            <a:avLst/>
          </a:prstGeom>
        </p:spPr>
        <p:txBody>
          <a:bodyPr anchor="ctr" anchorCtr="0"/>
          <a:lstStyle>
            <a:lvl1pPr marL="0" indent="0" algn="l">
              <a:buNone/>
              <a:defRPr sz="12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7" name="Text Placeholder 45">
            <a:extLst>
              <a:ext uri="{FF2B5EF4-FFF2-40B4-BE49-F238E27FC236}">
                <a16:creationId xmlns:a16="http://schemas.microsoft.com/office/drawing/2014/main" id="{788B8000-B122-4004-9291-746781072FB0}"/>
              </a:ext>
            </a:extLst>
          </p:cNvPr>
          <p:cNvSpPr>
            <a:spLocks noGrp="1"/>
          </p:cNvSpPr>
          <p:nvPr>
            <p:ph type="body" sz="quarter" idx="27" hasCustomPrompt="1"/>
          </p:nvPr>
        </p:nvSpPr>
        <p:spPr>
          <a:xfrm>
            <a:off x="8235740" y="4526932"/>
            <a:ext cx="2998874" cy="870759"/>
          </a:xfrm>
          <a:prstGeom prst="rect">
            <a:avLst/>
          </a:prstGeom>
        </p:spPr>
        <p:txBody>
          <a:bodyPr anchor="ctr" anchorCtr="0"/>
          <a:lstStyle>
            <a:lvl1pPr marL="0" indent="0" algn="l">
              <a:buNone/>
              <a:defRPr sz="12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 name="Rectangle 1">
            <a:extLst>
              <a:ext uri="{FF2B5EF4-FFF2-40B4-BE49-F238E27FC236}">
                <a16:creationId xmlns:a16="http://schemas.microsoft.com/office/drawing/2014/main" id="{7EC8002F-1E83-44AE-A642-FED25FF879B2}"/>
              </a:ext>
            </a:extLst>
          </p:cNvPr>
          <p:cNvSpPr/>
          <p:nvPr userDrawn="1"/>
        </p:nvSpPr>
        <p:spPr>
          <a:xfrm>
            <a:off x="10017889" y="5987965"/>
            <a:ext cx="1782501" cy="534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3" name="Group 62">
            <a:extLst>
              <a:ext uri="{FF2B5EF4-FFF2-40B4-BE49-F238E27FC236}">
                <a16:creationId xmlns:a16="http://schemas.microsoft.com/office/drawing/2014/main" id="{2F015810-4A43-4B93-A71B-CAE88A070629}"/>
              </a:ext>
            </a:extLst>
          </p:cNvPr>
          <p:cNvGrpSpPr/>
          <p:nvPr userDrawn="1"/>
        </p:nvGrpSpPr>
        <p:grpSpPr>
          <a:xfrm>
            <a:off x="723367" y="5833363"/>
            <a:ext cx="10847984" cy="463948"/>
            <a:chOff x="723367" y="5292526"/>
            <a:chExt cx="10847984" cy="463948"/>
          </a:xfrm>
        </p:grpSpPr>
        <p:sp>
          <p:nvSpPr>
            <p:cNvPr id="64" name="Arrow: Chevron 63">
              <a:extLst>
                <a:ext uri="{FF2B5EF4-FFF2-40B4-BE49-F238E27FC236}">
                  <a16:creationId xmlns:a16="http://schemas.microsoft.com/office/drawing/2014/main" id="{64A554D6-1E51-4726-844B-C9AB81B80279}"/>
                </a:ext>
              </a:extLst>
            </p:cNvPr>
            <p:cNvSpPr/>
            <p:nvPr/>
          </p:nvSpPr>
          <p:spPr>
            <a:xfrm>
              <a:off x="11234614" y="5292526"/>
              <a:ext cx="336737" cy="46394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65" name="Arrow: Chevron 64">
              <a:extLst>
                <a:ext uri="{FF2B5EF4-FFF2-40B4-BE49-F238E27FC236}">
                  <a16:creationId xmlns:a16="http://schemas.microsoft.com/office/drawing/2014/main" id="{A84776B8-2C19-4ADA-A99E-7DC2818E9B27}"/>
                </a:ext>
              </a:extLst>
            </p:cNvPr>
            <p:cNvSpPr/>
            <p:nvPr/>
          </p:nvSpPr>
          <p:spPr>
            <a:xfrm rot="10800000">
              <a:off x="723367" y="5292526"/>
              <a:ext cx="336737" cy="46394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bg1"/>
                </a:solidFill>
              </a:endParaRPr>
            </a:p>
          </p:txBody>
        </p:sp>
      </p:grpSp>
      <p:grpSp>
        <p:nvGrpSpPr>
          <p:cNvPr id="66" name="Group 65">
            <a:extLst>
              <a:ext uri="{FF2B5EF4-FFF2-40B4-BE49-F238E27FC236}">
                <a16:creationId xmlns:a16="http://schemas.microsoft.com/office/drawing/2014/main" id="{18A76205-A865-46D0-825E-1C81532BEE39}"/>
              </a:ext>
            </a:extLst>
          </p:cNvPr>
          <p:cNvGrpSpPr/>
          <p:nvPr userDrawn="1"/>
        </p:nvGrpSpPr>
        <p:grpSpPr>
          <a:xfrm>
            <a:off x="928689" y="5833363"/>
            <a:ext cx="10432731" cy="463948"/>
            <a:chOff x="928689" y="5292526"/>
            <a:chExt cx="10432731" cy="463948"/>
          </a:xfrm>
        </p:grpSpPr>
        <p:sp>
          <p:nvSpPr>
            <p:cNvPr id="67" name="Arrow: Chevron 2">
              <a:extLst>
                <a:ext uri="{FF2B5EF4-FFF2-40B4-BE49-F238E27FC236}">
                  <a16:creationId xmlns:a16="http://schemas.microsoft.com/office/drawing/2014/main" id="{E7E51177-F91E-4DCF-89DA-2E25F9FF8E8D}"/>
                </a:ext>
              </a:extLst>
            </p:cNvPr>
            <p:cNvSpPr/>
            <p:nvPr/>
          </p:nvSpPr>
          <p:spPr>
            <a:xfrm>
              <a:off x="11024683" y="5292526"/>
              <a:ext cx="336737" cy="46394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sp>
          <p:nvSpPr>
            <p:cNvPr id="68" name="Arrow: Chevron 67">
              <a:extLst>
                <a:ext uri="{FF2B5EF4-FFF2-40B4-BE49-F238E27FC236}">
                  <a16:creationId xmlns:a16="http://schemas.microsoft.com/office/drawing/2014/main" id="{E6A99DF4-49AE-4436-84B1-BF567C1E6968}"/>
                </a:ext>
              </a:extLst>
            </p:cNvPr>
            <p:cNvSpPr/>
            <p:nvPr/>
          </p:nvSpPr>
          <p:spPr>
            <a:xfrm rot="10800000">
              <a:off x="928689" y="5292526"/>
              <a:ext cx="336737" cy="46394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bg1"/>
                </a:solidFill>
              </a:endParaRPr>
            </a:p>
          </p:txBody>
        </p:sp>
      </p:grpSp>
      <p:sp>
        <p:nvSpPr>
          <p:cNvPr id="28" name="Text Placeholder 45">
            <a:extLst>
              <a:ext uri="{FF2B5EF4-FFF2-40B4-BE49-F238E27FC236}">
                <a16:creationId xmlns:a16="http://schemas.microsoft.com/office/drawing/2014/main" id="{BA025686-84B6-4377-AECE-A594B5826757}"/>
              </a:ext>
            </a:extLst>
          </p:cNvPr>
          <p:cNvSpPr>
            <a:spLocks noGrp="1"/>
          </p:cNvSpPr>
          <p:nvPr>
            <p:ph type="body" sz="quarter" idx="28" hasCustomPrompt="1"/>
          </p:nvPr>
        </p:nvSpPr>
        <p:spPr>
          <a:xfrm>
            <a:off x="4187221" y="5761020"/>
            <a:ext cx="3878518" cy="608634"/>
          </a:xfrm>
          <a:prstGeom prst="rect">
            <a:avLst/>
          </a:prstGeom>
        </p:spPr>
        <p:txBody>
          <a:bodyPr anchor="ctr" anchorCtr="0"/>
          <a:lstStyle>
            <a:lvl1pPr marL="0" indent="0" algn="ctr">
              <a:buNone/>
              <a:defRPr sz="1600" b="1">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20603470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p:cTn id="7" dur="500"/>
                                        <p:tgtEl>
                                          <p:spTgt spid="54">
                                            <p:txEl>
                                              <p:pRg st="0" end="0"/>
                                            </p:txEl>
                                          </p:spTgt>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1000" fill="hold"/>
                                        <p:tgtEl>
                                          <p:spTgt spid="53"/>
                                        </p:tgtEl>
                                        <p:attrNameLst>
                                          <p:attrName>ppt_w</p:attrName>
                                        </p:attrNameLst>
                                      </p:cBhvr>
                                      <p:tavLst>
                                        <p:tav tm="0">
                                          <p:val>
                                            <p:strVal val="#ppt_w+.3"/>
                                          </p:val>
                                        </p:tav>
                                        <p:tav tm="100000">
                                          <p:val>
                                            <p:strVal val="#ppt_w"/>
                                          </p:val>
                                        </p:tav>
                                      </p:tavLst>
                                    </p:anim>
                                    <p:anim calcmode="lin" valueType="num">
                                      <p:cBhvr>
                                        <p:cTn id="12" dur="1000" fill="hold"/>
                                        <p:tgtEl>
                                          <p:spTgt spid="53"/>
                                        </p:tgtEl>
                                        <p:attrNameLst>
                                          <p:attrName>ppt_h</p:attrName>
                                        </p:attrNameLst>
                                      </p:cBhvr>
                                      <p:tavLst>
                                        <p:tav tm="0">
                                          <p:val>
                                            <p:strVal val="#ppt_h"/>
                                          </p:val>
                                        </p:tav>
                                        <p:tav tm="100000">
                                          <p:val>
                                            <p:strVal val="#ppt_h"/>
                                          </p:val>
                                        </p:tav>
                                      </p:tavLst>
                                    </p:anim>
                                    <p:animEffect transition="in" filter="fade">
                                      <p:cBhvr>
                                        <p:cTn id="13" dur="1000"/>
                                        <p:tgtEl>
                                          <p:spTgt spid="53"/>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5">
                                            <p:txEl>
                                              <p:pRg st="0" end="0"/>
                                            </p:txEl>
                                          </p:spTgt>
                                        </p:tgtEl>
                                        <p:attrNameLst>
                                          <p:attrName>style.visibility</p:attrName>
                                        </p:attrNameLst>
                                      </p:cBhvr>
                                      <p:to>
                                        <p:strVal val="visible"/>
                                      </p:to>
                                    </p:set>
                                    <p:animEffect transition="in" filter="fade">
                                      <p:cBhvr>
                                        <p:cTn id="16" dur="500"/>
                                        <p:tgtEl>
                                          <p:spTgt spid="55">
                                            <p:txEl>
                                              <p:pRg st="0" end="0"/>
                                            </p:txEl>
                                          </p:spTgt>
                                        </p:tgtEl>
                                      </p:cBhvr>
                                    </p:animEffect>
                                  </p:childTnLst>
                                </p:cTn>
                              </p:par>
                            </p:childTnLst>
                          </p:cTn>
                        </p:par>
                        <p:par>
                          <p:cTn id="17" fill="hold">
                            <p:stCondLst>
                              <p:cond delay="2000"/>
                            </p:stCondLst>
                            <p:childTnLst>
                              <p:par>
                                <p:cTn id="18" presetID="50" presetClass="entr" presetSubtype="0" decel="100000"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p:cTn id="20" dur="1000" fill="hold"/>
                                        <p:tgtEl>
                                          <p:spTgt spid="56"/>
                                        </p:tgtEl>
                                        <p:attrNameLst>
                                          <p:attrName>ppt_w</p:attrName>
                                        </p:attrNameLst>
                                      </p:cBhvr>
                                      <p:tavLst>
                                        <p:tav tm="0">
                                          <p:val>
                                            <p:strVal val="#ppt_w+.3"/>
                                          </p:val>
                                        </p:tav>
                                        <p:tav tm="100000">
                                          <p:val>
                                            <p:strVal val="#ppt_w"/>
                                          </p:val>
                                        </p:tav>
                                      </p:tavLst>
                                    </p:anim>
                                    <p:anim calcmode="lin" valueType="num">
                                      <p:cBhvr>
                                        <p:cTn id="21" dur="1000" fill="hold"/>
                                        <p:tgtEl>
                                          <p:spTgt spid="56"/>
                                        </p:tgtEl>
                                        <p:attrNameLst>
                                          <p:attrName>ppt_h</p:attrName>
                                        </p:attrNameLst>
                                      </p:cBhvr>
                                      <p:tavLst>
                                        <p:tav tm="0">
                                          <p:val>
                                            <p:strVal val="#ppt_h"/>
                                          </p:val>
                                        </p:tav>
                                        <p:tav tm="100000">
                                          <p:val>
                                            <p:strVal val="#ppt_h"/>
                                          </p:val>
                                        </p:tav>
                                      </p:tavLst>
                                    </p:anim>
                                    <p:animEffect transition="in" filter="fade">
                                      <p:cBhvr>
                                        <p:cTn id="22" dur="1000"/>
                                        <p:tgtEl>
                                          <p:spTgt spid="56"/>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57">
                                            <p:txEl>
                                              <p:pRg st="0" end="0"/>
                                            </p:txEl>
                                          </p:spTgt>
                                        </p:tgtEl>
                                        <p:attrNameLst>
                                          <p:attrName>style.visibility</p:attrName>
                                        </p:attrNameLst>
                                      </p:cBhvr>
                                      <p:to>
                                        <p:strVal val="visible"/>
                                      </p:to>
                                    </p:set>
                                    <p:animEffect transition="in" filter="fade">
                                      <p:cBhvr>
                                        <p:cTn id="25" dur="500"/>
                                        <p:tgtEl>
                                          <p:spTgt spid="57">
                                            <p:txEl>
                                              <p:pRg st="0" end="0"/>
                                            </p:txEl>
                                          </p:spTgt>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58">
                                            <p:txEl>
                                              <p:pRg st="0" end="0"/>
                                            </p:txEl>
                                          </p:spTgt>
                                        </p:tgtEl>
                                        <p:attrNameLst>
                                          <p:attrName>style.visibility</p:attrName>
                                        </p:attrNameLst>
                                      </p:cBhvr>
                                      <p:to>
                                        <p:strVal val="visible"/>
                                      </p:to>
                                    </p:set>
                                    <p:animEffect transition="in" filter="fade">
                                      <p:cBhvr>
                                        <p:cTn id="28" dur="500"/>
                                        <p:tgtEl>
                                          <p:spTgt spid="58">
                                            <p:txEl>
                                              <p:pRg st="0" end="0"/>
                                            </p:txEl>
                                          </p:spTgt>
                                        </p:tgtEl>
                                      </p:cBhvr>
                                    </p:animEffect>
                                  </p:childTnLst>
                                </p:cTn>
                              </p:par>
                            </p:childTnLst>
                          </p:cTn>
                        </p:par>
                        <p:par>
                          <p:cTn id="29" fill="hold">
                            <p:stCondLst>
                              <p:cond delay="3000"/>
                            </p:stCondLst>
                            <p:childTnLst>
                              <p:par>
                                <p:cTn id="30" presetID="50" presetClass="entr" presetSubtype="0" decel="100000"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1000" fill="hold"/>
                                        <p:tgtEl>
                                          <p:spTgt spid="59"/>
                                        </p:tgtEl>
                                        <p:attrNameLst>
                                          <p:attrName>ppt_w</p:attrName>
                                        </p:attrNameLst>
                                      </p:cBhvr>
                                      <p:tavLst>
                                        <p:tav tm="0">
                                          <p:val>
                                            <p:strVal val="#ppt_w+.3"/>
                                          </p:val>
                                        </p:tav>
                                        <p:tav tm="100000">
                                          <p:val>
                                            <p:strVal val="#ppt_w"/>
                                          </p:val>
                                        </p:tav>
                                      </p:tavLst>
                                    </p:anim>
                                    <p:anim calcmode="lin" valueType="num">
                                      <p:cBhvr>
                                        <p:cTn id="33" dur="1000" fill="hold"/>
                                        <p:tgtEl>
                                          <p:spTgt spid="59"/>
                                        </p:tgtEl>
                                        <p:attrNameLst>
                                          <p:attrName>ppt_h</p:attrName>
                                        </p:attrNameLst>
                                      </p:cBhvr>
                                      <p:tavLst>
                                        <p:tav tm="0">
                                          <p:val>
                                            <p:strVal val="#ppt_h"/>
                                          </p:val>
                                        </p:tav>
                                        <p:tav tm="100000">
                                          <p:val>
                                            <p:strVal val="#ppt_h"/>
                                          </p:val>
                                        </p:tav>
                                      </p:tavLst>
                                    </p:anim>
                                    <p:animEffect transition="in" filter="fade">
                                      <p:cBhvr>
                                        <p:cTn id="34" dur="1000"/>
                                        <p:tgtEl>
                                          <p:spTgt spid="59"/>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60">
                                            <p:txEl>
                                              <p:pRg st="0" end="0"/>
                                            </p:txEl>
                                          </p:spTgt>
                                        </p:tgtEl>
                                        <p:attrNameLst>
                                          <p:attrName>style.visibility</p:attrName>
                                        </p:attrNameLst>
                                      </p:cBhvr>
                                      <p:to>
                                        <p:strVal val="visible"/>
                                      </p:to>
                                    </p:set>
                                    <p:animEffect transition="in" filter="fade">
                                      <p:cBhvr>
                                        <p:cTn id="37" dur="500"/>
                                        <p:tgtEl>
                                          <p:spTgt spid="6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61">
                                            <p:txEl>
                                              <p:pRg st="0" end="0"/>
                                            </p:txEl>
                                          </p:spTgt>
                                        </p:tgtEl>
                                        <p:attrNameLst>
                                          <p:attrName>style.visibility</p:attrName>
                                        </p:attrNameLst>
                                      </p:cBhvr>
                                      <p:to>
                                        <p:strVal val="visible"/>
                                      </p:to>
                                    </p:set>
                                    <p:animEffect transition="in" filter="fade">
                                      <p:cBhvr>
                                        <p:cTn id="40" dur="500"/>
                                        <p:tgtEl>
                                          <p:spTgt spid="61">
                                            <p:txEl>
                                              <p:pRg st="0" end="0"/>
                                            </p:txEl>
                                          </p:spTgt>
                                        </p:tgtEl>
                                      </p:cBhvr>
                                    </p:animEffect>
                                  </p:childTnLst>
                                </p:cTn>
                              </p:par>
                            </p:childTnLst>
                          </p:cTn>
                        </p:par>
                        <p:par>
                          <p:cTn id="41" fill="hold">
                            <p:stCondLst>
                              <p:cond delay="4000"/>
                            </p:stCondLst>
                            <p:childTnLst>
                              <p:par>
                                <p:cTn id="42" presetID="50" presetClass="entr" presetSubtype="0" decel="10000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1000" fill="hold"/>
                                        <p:tgtEl>
                                          <p:spTgt spid="22"/>
                                        </p:tgtEl>
                                        <p:attrNameLst>
                                          <p:attrName>ppt_w</p:attrName>
                                        </p:attrNameLst>
                                      </p:cBhvr>
                                      <p:tavLst>
                                        <p:tav tm="0">
                                          <p:val>
                                            <p:strVal val="#ppt_w+.3"/>
                                          </p:val>
                                        </p:tav>
                                        <p:tav tm="100000">
                                          <p:val>
                                            <p:strVal val="#ppt_w"/>
                                          </p:val>
                                        </p:tav>
                                      </p:tavLst>
                                    </p:anim>
                                    <p:anim calcmode="lin" valueType="num">
                                      <p:cBhvr>
                                        <p:cTn id="45" dur="1000" fill="hold"/>
                                        <p:tgtEl>
                                          <p:spTgt spid="22"/>
                                        </p:tgtEl>
                                        <p:attrNameLst>
                                          <p:attrName>ppt_h</p:attrName>
                                        </p:attrNameLst>
                                      </p:cBhvr>
                                      <p:tavLst>
                                        <p:tav tm="0">
                                          <p:val>
                                            <p:strVal val="#ppt_h"/>
                                          </p:val>
                                        </p:tav>
                                        <p:tav tm="100000">
                                          <p:val>
                                            <p:strVal val="#ppt_h"/>
                                          </p:val>
                                        </p:tav>
                                      </p:tavLst>
                                    </p:anim>
                                    <p:animEffect transition="in" filter="fade">
                                      <p:cBhvr>
                                        <p:cTn id="46" dur="1000"/>
                                        <p:tgtEl>
                                          <p:spTgt spid="22"/>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3">
                                            <p:txEl>
                                              <p:pRg st="0" end="0"/>
                                            </p:txEl>
                                          </p:spTgt>
                                        </p:tgtEl>
                                        <p:attrNameLst>
                                          <p:attrName>style.visibility</p:attrName>
                                        </p:attrNameLst>
                                      </p:cBhvr>
                                      <p:to>
                                        <p:strVal val="visible"/>
                                      </p:to>
                                    </p:set>
                                    <p:animEffect transition="in" filter="fade">
                                      <p:cBhvr>
                                        <p:cTn id="49" dur="500"/>
                                        <p:tgtEl>
                                          <p:spTgt spid="23">
                                            <p:txEl>
                                              <p:pRg st="0" end="0"/>
                                            </p:txEl>
                                          </p:spTgt>
                                        </p:tgtEl>
                                      </p:cBhvr>
                                    </p:animEffect>
                                  </p:childTnLst>
                                </p:cTn>
                              </p:par>
                              <p:par>
                                <p:cTn id="50" presetID="10" presetClass="entr" presetSubtype="0" fill="hold" grpId="0" nodeType="withEffect">
                                  <p:stCondLst>
                                    <p:cond delay="250"/>
                                  </p:stCondLst>
                                  <p:childTnLst>
                                    <p:set>
                                      <p:cBhvr>
                                        <p:cTn id="51" dur="1" fill="hold">
                                          <p:stCondLst>
                                            <p:cond delay="0"/>
                                          </p:stCondLst>
                                        </p:cTn>
                                        <p:tgtEl>
                                          <p:spTgt spid="25">
                                            <p:txEl>
                                              <p:pRg st="0" end="0"/>
                                            </p:txEl>
                                          </p:spTgt>
                                        </p:tgtEl>
                                        <p:attrNameLst>
                                          <p:attrName>style.visibility</p:attrName>
                                        </p:attrNameLst>
                                      </p:cBhvr>
                                      <p:to>
                                        <p:strVal val="visible"/>
                                      </p:to>
                                    </p:set>
                                    <p:animEffect transition="in" filter="fade">
                                      <p:cBhvr>
                                        <p:cTn id="52" dur="500"/>
                                        <p:tgtEl>
                                          <p:spTgt spid="25">
                                            <p:txEl>
                                              <p:pRg st="0" end="0"/>
                                            </p:txEl>
                                          </p:spTgt>
                                        </p:tgtEl>
                                      </p:cBhvr>
                                    </p:animEffect>
                                  </p:childTnLst>
                                </p:cTn>
                              </p:par>
                              <p:par>
                                <p:cTn id="53" presetID="10" presetClass="entr" presetSubtype="0" fill="hold" grpId="0" nodeType="withEffect">
                                  <p:stCondLst>
                                    <p:cond delay="250"/>
                                  </p:stCondLst>
                                  <p:childTnLst>
                                    <p:set>
                                      <p:cBhvr>
                                        <p:cTn id="54" dur="1" fill="hold">
                                          <p:stCondLst>
                                            <p:cond delay="0"/>
                                          </p:stCondLst>
                                        </p:cTn>
                                        <p:tgtEl>
                                          <p:spTgt spid="26">
                                            <p:txEl>
                                              <p:pRg st="0" end="0"/>
                                            </p:txEl>
                                          </p:spTgt>
                                        </p:tgtEl>
                                        <p:attrNameLst>
                                          <p:attrName>style.visibility</p:attrName>
                                        </p:attrNameLst>
                                      </p:cBhvr>
                                      <p:to>
                                        <p:strVal val="visible"/>
                                      </p:to>
                                    </p:set>
                                    <p:animEffect transition="in" filter="fade">
                                      <p:cBhvr>
                                        <p:cTn id="55" dur="500"/>
                                        <p:tgtEl>
                                          <p:spTgt spid="26">
                                            <p:txEl>
                                              <p:pRg st="0" end="0"/>
                                            </p:txEl>
                                          </p:spTgt>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500"/>
                                        <p:tgtEl>
                                          <p:spTgt spid="27">
                                            <p:txEl>
                                              <p:pRg st="0" end="0"/>
                                            </p:txEl>
                                          </p:spTgt>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28">
                                            <p:txEl>
                                              <p:pRg st="0" end="0"/>
                                            </p:txEl>
                                          </p:spTgt>
                                        </p:tgtEl>
                                        <p:attrNameLst>
                                          <p:attrName>style.visibility</p:attrName>
                                        </p:attrNameLst>
                                      </p:cBhvr>
                                      <p:to>
                                        <p:strVal val="visible"/>
                                      </p:to>
                                    </p:set>
                                    <p:animEffect transition="in" filter="fade">
                                      <p:cBhvr>
                                        <p:cTn id="62" dur="500"/>
                                        <p:tgtEl>
                                          <p:spTgt spid="28">
                                            <p:txEl>
                                              <p:pRg st="0" end="0"/>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500"/>
                                        <p:tgtEl>
                                          <p:spTgt spid="66"/>
                                        </p:tgtEl>
                                      </p:cBhvr>
                                    </p:animEffect>
                                  </p:childTnLst>
                                </p:cTn>
                              </p:par>
                              <p:par>
                                <p:cTn id="66" presetID="10" presetClass="entr" presetSubtype="0" fill="hold" nodeType="with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animBg="1"/>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animBg="1"/>
      <p:bldP spid="60" grpId="0" build="p">
        <p:tmplLst>
          <p:tmpl lvl="1">
            <p:tnLst>
              <p:par>
                <p:cTn presetID="10" presetClass="entr" presetSubtype="0" fill="hold" nodeType="withEffect">
                  <p:stCondLst>
                    <p:cond delay="5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5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22" grpId="0" animBg="1"/>
      <p:bldP spid="23" grpId="0" build="p">
        <p:tmplLst>
          <p:tmpl lvl="1">
            <p:tnLst>
              <p:par>
                <p:cTn presetID="10" presetClass="entr" presetSubtype="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5" grpId="0" build="p">
        <p:tmplLst>
          <p:tmpl lvl="1">
            <p:tnLst>
              <p:par>
                <p:cTn presetID="10" presetClass="entr" presetSubtype="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rtner">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3" name="Text Placeholder 2">
            <a:extLst>
              <a:ext uri="{FF2B5EF4-FFF2-40B4-BE49-F238E27FC236}">
                <a16:creationId xmlns:a16="http://schemas.microsoft.com/office/drawing/2014/main" id="{DB3072F2-A53D-4439-81F9-7E5A1B61E3B5}"/>
              </a:ext>
            </a:extLst>
          </p:cNvPr>
          <p:cNvSpPr>
            <a:spLocks noGrp="1"/>
          </p:cNvSpPr>
          <p:nvPr>
            <p:ph type="body" sz="quarter" idx="23"/>
          </p:nvPr>
        </p:nvSpPr>
        <p:spPr>
          <a:xfrm>
            <a:off x="877419" y="1447800"/>
            <a:ext cx="10536998" cy="838200"/>
          </a:xfrm>
          <a:prstGeom prst="rect">
            <a:avLst/>
          </a:prstGeom>
        </p:spPr>
        <p:txBody>
          <a:bodyPr anchor="ctr" anchorCtr="0"/>
          <a:lstStyle>
            <a:lvl1pPr marL="0" indent="0" algn="ctr">
              <a:lnSpc>
                <a:spcPct val="85000"/>
              </a:lnSpc>
              <a:buNone/>
              <a:defRPr sz="2200">
                <a:solidFill>
                  <a:schemeClr val="accent3"/>
                </a:solidFill>
              </a:defRPr>
            </a:lvl1pPr>
            <a:lvl2pPr marL="609783" indent="0" algn="ctr">
              <a:buNone/>
              <a:defRPr>
                <a:solidFill>
                  <a:schemeClr val="accent3"/>
                </a:solidFill>
              </a:defRPr>
            </a:lvl2pPr>
            <a:lvl3pPr marL="1219566" indent="0" algn="ctr">
              <a:buNone/>
              <a:defRPr>
                <a:solidFill>
                  <a:schemeClr val="accent3"/>
                </a:solidFill>
              </a:defRPr>
            </a:lvl3pPr>
            <a:lvl4pPr marL="1829349" indent="0" algn="ctr">
              <a:buNone/>
              <a:defRPr>
                <a:solidFill>
                  <a:schemeClr val="accent3"/>
                </a:solidFill>
              </a:defRPr>
            </a:lvl4pPr>
            <a:lvl5pPr marL="2439131" indent="0" algn="ctr">
              <a:buNone/>
              <a:defRPr>
                <a:solidFill>
                  <a:schemeClr val="accent3"/>
                </a:solidFill>
              </a:defRPr>
            </a:lvl5pPr>
          </a:lstStyle>
          <a:p>
            <a:pPr lvl="0"/>
            <a:r>
              <a:rPr lang="en-US" dirty="0"/>
              <a:t>Edit Master text styles</a:t>
            </a:r>
          </a:p>
        </p:txBody>
      </p:sp>
      <p:sp>
        <p:nvSpPr>
          <p:cNvPr id="30" name="Freeform 5">
            <a:extLst>
              <a:ext uri="{FF2B5EF4-FFF2-40B4-BE49-F238E27FC236}">
                <a16:creationId xmlns:a16="http://schemas.microsoft.com/office/drawing/2014/main" id="{CAF47BAD-5798-4EFA-B6EA-7319DDAE1F7C}"/>
              </a:ext>
            </a:extLst>
          </p:cNvPr>
          <p:cNvSpPr>
            <a:spLocks/>
          </p:cNvSpPr>
          <p:nvPr userDrawn="1"/>
        </p:nvSpPr>
        <p:spPr bwMode="auto">
          <a:xfrm>
            <a:off x="877418" y="1720043"/>
            <a:ext cx="3446589" cy="965201"/>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1" name="Text Placeholder 45">
            <a:extLst>
              <a:ext uri="{FF2B5EF4-FFF2-40B4-BE49-F238E27FC236}">
                <a16:creationId xmlns:a16="http://schemas.microsoft.com/office/drawing/2014/main" id="{FE8766FB-4930-43DE-9CBE-FB23F66A6063}"/>
              </a:ext>
            </a:extLst>
          </p:cNvPr>
          <p:cNvSpPr>
            <a:spLocks noGrp="1"/>
          </p:cNvSpPr>
          <p:nvPr>
            <p:ph type="body" sz="quarter" idx="18" hasCustomPrompt="1"/>
          </p:nvPr>
        </p:nvSpPr>
        <p:spPr>
          <a:xfrm>
            <a:off x="877419" y="2840036"/>
            <a:ext cx="3446588" cy="342051"/>
          </a:xfrm>
          <a:prstGeom prst="rect">
            <a:avLst/>
          </a:prstGeom>
        </p:spPr>
        <p:txBody>
          <a:bodyPr anchor="b" anchorCtr="0"/>
          <a:lstStyle>
            <a:lvl1pPr marL="0" indent="0" algn="ctr">
              <a:lnSpc>
                <a:spcPct val="85000"/>
              </a:lnSpc>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2" name="Freeform 6">
            <a:extLst>
              <a:ext uri="{FF2B5EF4-FFF2-40B4-BE49-F238E27FC236}">
                <a16:creationId xmlns:a16="http://schemas.microsoft.com/office/drawing/2014/main" id="{15702A42-BCB9-4011-81E8-B9943072EA2C}"/>
              </a:ext>
            </a:extLst>
          </p:cNvPr>
          <p:cNvSpPr>
            <a:spLocks/>
          </p:cNvSpPr>
          <p:nvPr userDrawn="1"/>
        </p:nvSpPr>
        <p:spPr bwMode="auto">
          <a:xfrm>
            <a:off x="4426545" y="1720043"/>
            <a:ext cx="3446589" cy="965201"/>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3" name="Text Placeholder 45">
            <a:extLst>
              <a:ext uri="{FF2B5EF4-FFF2-40B4-BE49-F238E27FC236}">
                <a16:creationId xmlns:a16="http://schemas.microsoft.com/office/drawing/2014/main" id="{09A24666-B283-4009-B697-658C66EAB06C}"/>
              </a:ext>
            </a:extLst>
          </p:cNvPr>
          <p:cNvSpPr>
            <a:spLocks noGrp="1"/>
          </p:cNvSpPr>
          <p:nvPr>
            <p:ph type="body" sz="quarter" idx="20" hasCustomPrompt="1"/>
          </p:nvPr>
        </p:nvSpPr>
        <p:spPr>
          <a:xfrm>
            <a:off x="4443579" y="2840036"/>
            <a:ext cx="3446588" cy="342051"/>
          </a:xfrm>
          <a:prstGeom prst="rect">
            <a:avLst/>
          </a:prstGeom>
        </p:spPr>
        <p:txBody>
          <a:bodyPr anchor="b" anchorCtr="0"/>
          <a:lstStyle>
            <a:lvl1pPr marL="0" indent="0" algn="ctr">
              <a:lnSpc>
                <a:spcPct val="85000"/>
              </a:lnSpc>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4" name="Freeform 7">
            <a:extLst>
              <a:ext uri="{FF2B5EF4-FFF2-40B4-BE49-F238E27FC236}">
                <a16:creationId xmlns:a16="http://schemas.microsoft.com/office/drawing/2014/main" id="{90F23DCF-62CB-49F2-978A-45114E929328}"/>
              </a:ext>
            </a:extLst>
          </p:cNvPr>
          <p:cNvSpPr>
            <a:spLocks/>
          </p:cNvSpPr>
          <p:nvPr userDrawn="1"/>
        </p:nvSpPr>
        <p:spPr bwMode="auto">
          <a:xfrm>
            <a:off x="7974018" y="1720043"/>
            <a:ext cx="3443282" cy="965201"/>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5" name="Text Placeholder 45">
            <a:extLst>
              <a:ext uri="{FF2B5EF4-FFF2-40B4-BE49-F238E27FC236}">
                <a16:creationId xmlns:a16="http://schemas.microsoft.com/office/drawing/2014/main" id="{7C05A52A-1E10-4368-93BD-7E0496A12C90}"/>
              </a:ext>
            </a:extLst>
          </p:cNvPr>
          <p:cNvSpPr>
            <a:spLocks noGrp="1"/>
          </p:cNvSpPr>
          <p:nvPr>
            <p:ph type="body" sz="quarter" idx="22" hasCustomPrompt="1"/>
          </p:nvPr>
        </p:nvSpPr>
        <p:spPr>
          <a:xfrm>
            <a:off x="7967829" y="2840036"/>
            <a:ext cx="3446588" cy="342051"/>
          </a:xfrm>
          <a:prstGeom prst="rect">
            <a:avLst/>
          </a:prstGeom>
        </p:spPr>
        <p:txBody>
          <a:bodyPr anchor="b" anchorCtr="0"/>
          <a:lstStyle>
            <a:lvl1pPr marL="0" indent="0" algn="ctr">
              <a:lnSpc>
                <a:spcPct val="85000"/>
              </a:lnSpc>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3605289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650"/>
                            </p:stCondLst>
                            <p:childTnLst>
                              <p:par>
                                <p:cTn id="9" presetID="50" presetClass="entr" presetSubtype="0" decel="10000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strVal val="#ppt_w+.3"/>
                                          </p:val>
                                        </p:tav>
                                        <p:tav tm="100000">
                                          <p:val>
                                            <p:strVal val="#ppt_w"/>
                                          </p:val>
                                        </p:tav>
                                      </p:tavLst>
                                    </p:anim>
                                    <p:anim calcmode="lin" valueType="num">
                                      <p:cBhvr>
                                        <p:cTn id="12" dur="1000" fill="hold"/>
                                        <p:tgtEl>
                                          <p:spTgt spid="30"/>
                                        </p:tgtEl>
                                        <p:attrNameLst>
                                          <p:attrName>ppt_h</p:attrName>
                                        </p:attrNameLst>
                                      </p:cBhvr>
                                      <p:tavLst>
                                        <p:tav tm="0">
                                          <p:val>
                                            <p:strVal val="#ppt_h"/>
                                          </p:val>
                                        </p:tav>
                                        <p:tav tm="100000">
                                          <p:val>
                                            <p:strVal val="#ppt_h"/>
                                          </p:val>
                                        </p:tav>
                                      </p:tavLst>
                                    </p:anim>
                                    <p:animEffect transition="in" filter="fade">
                                      <p:cBhvr>
                                        <p:cTn id="13" dur="1000"/>
                                        <p:tgtEl>
                                          <p:spTgt spid="3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fade">
                                      <p:cBhvr>
                                        <p:cTn id="16" dur="500"/>
                                        <p:tgtEl>
                                          <p:spTgt spid="31">
                                            <p:txEl>
                                              <p:pRg st="0" end="0"/>
                                            </p:txEl>
                                          </p:spTgt>
                                        </p:tgtEl>
                                      </p:cBhvr>
                                    </p:animEffect>
                                  </p:childTnLst>
                                </p:cTn>
                              </p:par>
                            </p:childTnLst>
                          </p:cTn>
                        </p:par>
                        <p:par>
                          <p:cTn id="17" fill="hold">
                            <p:stCondLst>
                              <p:cond delay="1650"/>
                            </p:stCondLst>
                            <p:childTnLst>
                              <p:par>
                                <p:cTn id="18" presetID="50" presetClass="entr" presetSubtype="0" decel="10000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1000" fill="hold"/>
                                        <p:tgtEl>
                                          <p:spTgt spid="32"/>
                                        </p:tgtEl>
                                        <p:attrNameLst>
                                          <p:attrName>ppt_w</p:attrName>
                                        </p:attrNameLst>
                                      </p:cBhvr>
                                      <p:tavLst>
                                        <p:tav tm="0">
                                          <p:val>
                                            <p:strVal val="#ppt_w+.3"/>
                                          </p:val>
                                        </p:tav>
                                        <p:tav tm="100000">
                                          <p:val>
                                            <p:strVal val="#ppt_w"/>
                                          </p:val>
                                        </p:tav>
                                      </p:tavLst>
                                    </p:anim>
                                    <p:anim calcmode="lin" valueType="num">
                                      <p:cBhvr>
                                        <p:cTn id="21" dur="1000" fill="hold"/>
                                        <p:tgtEl>
                                          <p:spTgt spid="32"/>
                                        </p:tgtEl>
                                        <p:attrNameLst>
                                          <p:attrName>ppt_h</p:attrName>
                                        </p:attrNameLst>
                                      </p:cBhvr>
                                      <p:tavLst>
                                        <p:tav tm="0">
                                          <p:val>
                                            <p:strVal val="#ppt_h"/>
                                          </p:val>
                                        </p:tav>
                                        <p:tav tm="100000">
                                          <p:val>
                                            <p:strVal val="#ppt_h"/>
                                          </p:val>
                                        </p:tav>
                                      </p:tavLst>
                                    </p:anim>
                                    <p:animEffect transition="in" filter="fade">
                                      <p:cBhvr>
                                        <p:cTn id="22" dur="1000"/>
                                        <p:tgtEl>
                                          <p:spTgt spid="3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33">
                                            <p:txEl>
                                              <p:pRg st="0" end="0"/>
                                            </p:txEl>
                                          </p:spTgt>
                                        </p:tgtEl>
                                        <p:attrNameLst>
                                          <p:attrName>style.visibility</p:attrName>
                                        </p:attrNameLst>
                                      </p:cBhvr>
                                      <p:to>
                                        <p:strVal val="visible"/>
                                      </p:to>
                                    </p:set>
                                    <p:animEffect transition="in" filter="fade">
                                      <p:cBhvr>
                                        <p:cTn id="25" dur="500"/>
                                        <p:tgtEl>
                                          <p:spTgt spid="33">
                                            <p:txEl>
                                              <p:pRg st="0" end="0"/>
                                            </p:txEl>
                                          </p:spTgt>
                                        </p:tgtEl>
                                      </p:cBhvr>
                                    </p:animEffect>
                                  </p:childTnLst>
                                </p:cTn>
                              </p:par>
                            </p:childTnLst>
                          </p:cTn>
                        </p:par>
                        <p:par>
                          <p:cTn id="26" fill="hold">
                            <p:stCondLst>
                              <p:cond delay="2650"/>
                            </p:stCondLst>
                            <p:childTnLst>
                              <p:par>
                                <p:cTn id="27" presetID="50" presetClass="entr" presetSubtype="0" decel="10000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1000" fill="hold"/>
                                        <p:tgtEl>
                                          <p:spTgt spid="34"/>
                                        </p:tgtEl>
                                        <p:attrNameLst>
                                          <p:attrName>ppt_w</p:attrName>
                                        </p:attrNameLst>
                                      </p:cBhvr>
                                      <p:tavLst>
                                        <p:tav tm="0">
                                          <p:val>
                                            <p:strVal val="#ppt_w+.3"/>
                                          </p:val>
                                        </p:tav>
                                        <p:tav tm="100000">
                                          <p:val>
                                            <p:strVal val="#ppt_w"/>
                                          </p:val>
                                        </p:tav>
                                      </p:tavLst>
                                    </p:anim>
                                    <p:anim calcmode="lin" valueType="num">
                                      <p:cBhvr>
                                        <p:cTn id="30" dur="1000" fill="hold"/>
                                        <p:tgtEl>
                                          <p:spTgt spid="34"/>
                                        </p:tgtEl>
                                        <p:attrNameLst>
                                          <p:attrName>ppt_h</p:attrName>
                                        </p:attrNameLst>
                                      </p:cBhvr>
                                      <p:tavLst>
                                        <p:tav tm="0">
                                          <p:val>
                                            <p:strVal val="#ppt_h"/>
                                          </p:val>
                                        </p:tav>
                                        <p:tav tm="100000">
                                          <p:val>
                                            <p:strVal val="#ppt_h"/>
                                          </p:val>
                                        </p:tav>
                                      </p:tavLst>
                                    </p:anim>
                                    <p:animEffect transition="in" filter="fade">
                                      <p:cBhvr>
                                        <p:cTn id="31" dur="1000"/>
                                        <p:tgtEl>
                                          <p:spTgt spid="34"/>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0" grpId="0" animBg="1"/>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Body Bullets">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id="{5E36D0C3-8EDE-4F5F-A48C-285143F89FF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id="{6427EAE5-1191-4DF3-98F3-60E3894827CD}"/>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4" name="Freeform 6">
              <a:extLst>
                <a:ext uri="{FF2B5EF4-FFF2-40B4-BE49-F238E27FC236}">
                  <a16:creationId xmlns:a16="http://schemas.microsoft.com/office/drawing/2014/main" id="{310756D6-F8F4-41EA-8B8A-DDC9F633B192}"/>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65" name="Text Placeholder 45">
            <a:extLst>
              <a:ext uri="{FF2B5EF4-FFF2-40B4-BE49-F238E27FC236}">
                <a16:creationId xmlns:a16="http://schemas.microsoft.com/office/drawing/2014/main" id="{51EF36EA-E12E-477C-8645-8995A8D421D0}"/>
              </a:ext>
            </a:extLst>
          </p:cNvPr>
          <p:cNvSpPr>
            <a:spLocks noGrp="1"/>
          </p:cNvSpPr>
          <p:nvPr>
            <p:ph type="body" sz="quarter" idx="11"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id="{37EB1BE8-EC18-4C73-8C96-EFCB469C77AA}"/>
              </a:ext>
            </a:extLst>
          </p:cNvPr>
          <p:cNvSpPr>
            <a:spLocks noGrp="1"/>
          </p:cNvSpPr>
          <p:nvPr>
            <p:ph type="body" sz="quarter" idx="18"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id="{D33A0AE4-256B-4721-BB37-6C97FB3B706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id="{EED20BC9-598E-46AC-9F99-4ED5D7065DEE}"/>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9" name="Freeform 6">
              <a:extLst>
                <a:ext uri="{FF2B5EF4-FFF2-40B4-BE49-F238E27FC236}">
                  <a16:creationId xmlns:a16="http://schemas.microsoft.com/office/drawing/2014/main" id="{05809B44-01EF-43FB-A1A0-C362BCFB8521}"/>
                </a:ext>
              </a:extLst>
            </p:cNvPr>
            <p:cNvSpPr>
              <a:spLocks/>
            </p:cNvSpPr>
            <p:nvPr userDrawn="1"/>
          </p:nvSpPr>
          <p:spPr bwMode="auto">
            <a:xfrm>
              <a:off x="5357" y="1179"/>
              <a:ext cx="322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0" name="Text Placeholder 45">
            <a:extLst>
              <a:ext uri="{FF2B5EF4-FFF2-40B4-BE49-F238E27FC236}">
                <a16:creationId xmlns:a16="http://schemas.microsoft.com/office/drawing/2014/main" id="{C8122E96-7AD1-4064-B292-2AC6982A9346}"/>
              </a:ext>
            </a:extLst>
          </p:cNvPr>
          <p:cNvSpPr>
            <a:spLocks noGrp="1"/>
          </p:cNvSpPr>
          <p:nvPr>
            <p:ph type="body" sz="quarter" idx="13"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id="{D5488AA9-6308-4ACF-8102-A20E5DD49839}"/>
              </a:ext>
            </a:extLst>
          </p:cNvPr>
          <p:cNvSpPr>
            <a:spLocks noGrp="1"/>
          </p:cNvSpPr>
          <p:nvPr>
            <p:ph type="body" sz="quarter" idx="19"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id="{25BED32E-920A-4F14-97AD-A0E5F2416B93}"/>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id="{4D0F7069-852F-4734-B519-CFFB9E12B872}"/>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4" name="Freeform 6">
              <a:extLst>
                <a:ext uri="{FF2B5EF4-FFF2-40B4-BE49-F238E27FC236}">
                  <a16:creationId xmlns:a16="http://schemas.microsoft.com/office/drawing/2014/main" id="{3A274A31-0CC3-4E65-8D9C-D645B54D76A4}"/>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5" name="Text Placeholder 45">
            <a:extLst>
              <a:ext uri="{FF2B5EF4-FFF2-40B4-BE49-F238E27FC236}">
                <a16:creationId xmlns:a16="http://schemas.microsoft.com/office/drawing/2014/main" id="{ABFDAE42-272B-463C-A100-B98BCC9C0F29}"/>
              </a:ext>
            </a:extLst>
          </p:cNvPr>
          <p:cNvSpPr>
            <a:spLocks noGrp="1"/>
          </p:cNvSpPr>
          <p:nvPr>
            <p:ph type="body" sz="quarter" idx="15"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id="{7156CC6D-F7CC-4287-A3B7-1DD0AEB621F2}"/>
              </a:ext>
            </a:extLst>
          </p:cNvPr>
          <p:cNvSpPr>
            <a:spLocks noGrp="1"/>
          </p:cNvSpPr>
          <p:nvPr>
            <p:ph type="body" sz="quarter" idx="20"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id="{A69037FA-E8F8-445B-BFAB-FA099E39B9DB}"/>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id="{C52E8278-574B-4BD6-ADC4-9A3F85ABCF24}"/>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9" name="Freeform 6">
              <a:extLst>
                <a:ext uri="{FF2B5EF4-FFF2-40B4-BE49-F238E27FC236}">
                  <a16:creationId xmlns:a16="http://schemas.microsoft.com/office/drawing/2014/main" id="{6DAE44B0-DB54-406F-937C-17979FF24CDE}"/>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80" name="Text Placeholder 45">
            <a:extLst>
              <a:ext uri="{FF2B5EF4-FFF2-40B4-BE49-F238E27FC236}">
                <a16:creationId xmlns:a16="http://schemas.microsoft.com/office/drawing/2014/main" id="{983EDF7F-8032-4DE1-9E0B-95CBF5A3058A}"/>
              </a:ext>
            </a:extLst>
          </p:cNvPr>
          <p:cNvSpPr>
            <a:spLocks noGrp="1"/>
          </p:cNvSpPr>
          <p:nvPr>
            <p:ph type="body" sz="quarter" idx="17"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id="{12ED8FEA-EE8A-497E-8E89-64A1ED5DADE9}"/>
              </a:ext>
            </a:extLst>
          </p:cNvPr>
          <p:cNvSpPr>
            <a:spLocks noGrp="1"/>
          </p:cNvSpPr>
          <p:nvPr>
            <p:ph type="body" sz="quarter" idx="21"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4966619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1+#ppt_w/2"/>
                                          </p:val>
                                        </p:tav>
                                        <p:tav tm="100000">
                                          <p:val>
                                            <p:strVal val="#ppt_x"/>
                                          </p:val>
                                        </p:tav>
                                      </p:tavLst>
                                    </p:anim>
                                    <p:anim calcmode="lin" valueType="num">
                                      <p:cBhvr additive="base">
                                        <p:cTn id="34" dur="500" fill="hold"/>
                                        <p:tgtEl>
                                          <p:spTgt spid="67"/>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70">
                                            <p:txEl>
                                              <p:pRg st="0" end="0"/>
                                            </p:txEl>
                                          </p:spTgt>
                                        </p:tgtEl>
                                        <p:attrNameLst>
                                          <p:attrName>style.visibility</p:attrName>
                                        </p:attrNameLst>
                                      </p:cBhvr>
                                      <p:to>
                                        <p:strVal val="visible"/>
                                      </p:to>
                                    </p:set>
                                    <p:animEffect transition="in" filter="fade">
                                      <p:cBhvr>
                                        <p:cTn id="37" dur="500"/>
                                        <p:tgtEl>
                                          <p:spTgt spid="7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71">
                                            <p:txEl>
                                              <p:pRg st="0" end="0"/>
                                            </p:txEl>
                                          </p:spTgt>
                                        </p:tgtEl>
                                        <p:attrNameLst>
                                          <p:attrName>style.visibility</p:attrName>
                                        </p:attrNameLst>
                                      </p:cBhvr>
                                      <p:to>
                                        <p:strVal val="visible"/>
                                      </p:to>
                                    </p:set>
                                    <p:animEffect transition="in" filter="fade">
                                      <p:cBhvr>
                                        <p:cTn id="40" dur="500"/>
                                        <p:tgtEl>
                                          <p:spTgt spid="71">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additive="base">
                                        <p:cTn id="44" dur="500" fill="hold"/>
                                        <p:tgtEl>
                                          <p:spTgt spid="72"/>
                                        </p:tgtEl>
                                        <p:attrNameLst>
                                          <p:attrName>ppt_x</p:attrName>
                                        </p:attrNameLst>
                                      </p:cBhvr>
                                      <p:tavLst>
                                        <p:tav tm="0">
                                          <p:val>
                                            <p:strVal val="1+#ppt_w/2"/>
                                          </p:val>
                                        </p:tav>
                                        <p:tav tm="100000">
                                          <p:val>
                                            <p:strVal val="#ppt_x"/>
                                          </p:val>
                                        </p:tav>
                                      </p:tavLst>
                                    </p:anim>
                                    <p:anim calcmode="lin" valueType="num">
                                      <p:cBhvr additive="base">
                                        <p:cTn id="45" dur="500" fill="hold"/>
                                        <p:tgtEl>
                                          <p:spTgt spid="7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75">
                                            <p:txEl>
                                              <p:pRg st="0" end="0"/>
                                            </p:txEl>
                                          </p:spTgt>
                                        </p:tgtEl>
                                        <p:attrNameLst>
                                          <p:attrName>style.visibility</p:attrName>
                                        </p:attrNameLst>
                                      </p:cBhvr>
                                      <p:to>
                                        <p:strVal val="visible"/>
                                      </p:to>
                                    </p:set>
                                    <p:animEffect transition="in" filter="fade">
                                      <p:cBhvr>
                                        <p:cTn id="48" dur="500"/>
                                        <p:tgtEl>
                                          <p:spTgt spid="7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76">
                                            <p:txEl>
                                              <p:pRg st="0" end="0"/>
                                            </p:txEl>
                                          </p:spTgt>
                                        </p:tgtEl>
                                        <p:attrNameLst>
                                          <p:attrName>style.visibility</p:attrName>
                                        </p:attrNameLst>
                                      </p:cBhvr>
                                      <p:to>
                                        <p:strVal val="visible"/>
                                      </p:to>
                                    </p:set>
                                    <p:animEffect transition="in" filter="fade">
                                      <p:cBhvr>
                                        <p:cTn id="51" dur="500"/>
                                        <p:tgtEl>
                                          <p:spTgt spid="7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additive="base">
                                        <p:cTn id="55" dur="500" fill="hold"/>
                                        <p:tgtEl>
                                          <p:spTgt spid="77"/>
                                        </p:tgtEl>
                                        <p:attrNameLst>
                                          <p:attrName>ppt_x</p:attrName>
                                        </p:attrNameLst>
                                      </p:cBhvr>
                                      <p:tavLst>
                                        <p:tav tm="0">
                                          <p:val>
                                            <p:strVal val="1+#ppt_w/2"/>
                                          </p:val>
                                        </p:tav>
                                        <p:tav tm="100000">
                                          <p:val>
                                            <p:strVal val="#ppt_x"/>
                                          </p:val>
                                        </p:tav>
                                      </p:tavLst>
                                    </p:anim>
                                    <p:anim calcmode="lin" valueType="num">
                                      <p:cBhvr additive="base">
                                        <p:cTn id="56" dur="500" fill="hold"/>
                                        <p:tgtEl>
                                          <p:spTgt spid="7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80">
                                            <p:txEl>
                                              <p:pRg st="0" end="0"/>
                                            </p:txEl>
                                          </p:spTgt>
                                        </p:tgtEl>
                                        <p:attrNameLst>
                                          <p:attrName>style.visibility</p:attrName>
                                        </p:attrNameLst>
                                      </p:cBhvr>
                                      <p:to>
                                        <p:strVal val="visible"/>
                                      </p:to>
                                    </p:set>
                                    <p:animEffect transition="in" filter="fade">
                                      <p:cBhvr>
                                        <p:cTn id="59" dur="500"/>
                                        <p:tgtEl>
                                          <p:spTgt spid="8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81">
                                            <p:txEl>
                                              <p:pRg st="0" end="0"/>
                                            </p:txEl>
                                          </p:spTgt>
                                        </p:tgtEl>
                                        <p:attrNameLst>
                                          <p:attrName>style.visibility</p:attrName>
                                        </p:attrNameLst>
                                      </p:cBhvr>
                                      <p:to>
                                        <p:strVal val="visible"/>
                                      </p:to>
                                    </p:set>
                                    <p:animEffect transition="in" filter="fade">
                                      <p:cBhvr>
                                        <p:cTn id="62" dur="500"/>
                                        <p:tgtEl>
                                          <p:spTgt spid="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Body Bullets">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80851" y="1871348"/>
            <a:ext cx="1888702" cy="3765172"/>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05194"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29" name="Group 4">
            <a:extLst>
              <a:ext uri="{FF2B5EF4-FFF2-40B4-BE49-F238E27FC236}">
                <a16:creationId xmlns:a16="http://schemas.microsoft.com/office/drawing/2014/main" id="{4C81B567-CF18-43F5-A406-86EA269081A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30" name="Freeform 5">
              <a:extLst>
                <a:ext uri="{FF2B5EF4-FFF2-40B4-BE49-F238E27FC236}">
                  <a16:creationId xmlns:a16="http://schemas.microsoft.com/office/drawing/2014/main" id="{9508B1B5-82ED-437C-81B8-F440B113F577}"/>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1" name="Freeform 6">
              <a:extLst>
                <a:ext uri="{FF2B5EF4-FFF2-40B4-BE49-F238E27FC236}">
                  <a16:creationId xmlns:a16="http://schemas.microsoft.com/office/drawing/2014/main" id="{3684AE13-BD86-4476-A3A2-75C1BFAA2AA4}"/>
                </a:ext>
              </a:extLst>
            </p:cNvPr>
            <p:cNvSpPr>
              <a:spLocks/>
            </p:cNvSpPr>
            <p:nvPr userDrawn="1"/>
          </p:nvSpPr>
          <p:spPr bwMode="auto">
            <a:xfrm>
              <a:off x="5358" y="1179"/>
              <a:ext cx="3222" cy="611"/>
            </a:xfrm>
            <a:prstGeom prst="rect">
              <a:avLst/>
            </a:prstGeom>
            <a:solidFill>
              <a:srgbClr val="00B1E2">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2" name="Text Placeholder 45">
            <a:extLst>
              <a:ext uri="{FF2B5EF4-FFF2-40B4-BE49-F238E27FC236}">
                <a16:creationId xmlns:a16="http://schemas.microsoft.com/office/drawing/2014/main" id="{F3F5700E-F416-4C55-AB4F-564F8C2FE998}"/>
              </a:ext>
            </a:extLst>
          </p:cNvPr>
          <p:cNvSpPr>
            <a:spLocks noGrp="1"/>
          </p:cNvSpPr>
          <p:nvPr>
            <p:ph type="body" sz="quarter" idx="23"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3" name="Text Placeholder 45">
            <a:extLst>
              <a:ext uri="{FF2B5EF4-FFF2-40B4-BE49-F238E27FC236}">
                <a16:creationId xmlns:a16="http://schemas.microsoft.com/office/drawing/2014/main" id="{29BE2612-6269-43AE-947D-B0586391E346}"/>
              </a:ext>
            </a:extLst>
          </p:cNvPr>
          <p:cNvSpPr>
            <a:spLocks noGrp="1"/>
          </p:cNvSpPr>
          <p:nvPr>
            <p:ph type="body" sz="quarter" idx="24"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34" name="Group 4">
            <a:extLst>
              <a:ext uri="{FF2B5EF4-FFF2-40B4-BE49-F238E27FC236}">
                <a16:creationId xmlns:a16="http://schemas.microsoft.com/office/drawing/2014/main" id="{CC60C1B1-9B3E-48D0-9740-44DDE786A54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35" name="Freeform 5">
              <a:extLst>
                <a:ext uri="{FF2B5EF4-FFF2-40B4-BE49-F238E27FC236}">
                  <a16:creationId xmlns:a16="http://schemas.microsoft.com/office/drawing/2014/main" id="{BD192240-7514-42D4-AB40-1474BEF9A86D}"/>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6" name="Freeform 6">
              <a:extLst>
                <a:ext uri="{FF2B5EF4-FFF2-40B4-BE49-F238E27FC236}">
                  <a16:creationId xmlns:a16="http://schemas.microsoft.com/office/drawing/2014/main" id="{317C3FFB-FAE1-490B-BE2F-FDE02A4694F0}"/>
                </a:ext>
              </a:extLst>
            </p:cNvPr>
            <p:cNvSpPr>
              <a:spLocks/>
            </p:cNvSpPr>
            <p:nvPr userDrawn="1"/>
          </p:nvSpPr>
          <p:spPr bwMode="auto">
            <a:xfrm>
              <a:off x="5357" y="1179"/>
              <a:ext cx="3223" cy="611"/>
            </a:xfrm>
            <a:prstGeom prst="rect">
              <a:avLst/>
            </a:prstGeom>
            <a:solidFill>
              <a:srgbClr val="FFB81C">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7" name="Text Placeholder 45">
            <a:extLst>
              <a:ext uri="{FF2B5EF4-FFF2-40B4-BE49-F238E27FC236}">
                <a16:creationId xmlns:a16="http://schemas.microsoft.com/office/drawing/2014/main" id="{375E2429-F50F-44DE-8E61-8B2775A6ACDB}"/>
              </a:ext>
            </a:extLst>
          </p:cNvPr>
          <p:cNvSpPr>
            <a:spLocks noGrp="1"/>
          </p:cNvSpPr>
          <p:nvPr>
            <p:ph type="body" sz="quarter" idx="25"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8" name="Text Placeholder 45">
            <a:extLst>
              <a:ext uri="{FF2B5EF4-FFF2-40B4-BE49-F238E27FC236}">
                <a16:creationId xmlns:a16="http://schemas.microsoft.com/office/drawing/2014/main" id="{92705A09-051E-4664-BBA4-FCA426696C81}"/>
              </a:ext>
            </a:extLst>
          </p:cNvPr>
          <p:cNvSpPr>
            <a:spLocks noGrp="1"/>
          </p:cNvSpPr>
          <p:nvPr>
            <p:ph type="body" sz="quarter" idx="26"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2" name="Group 4">
            <a:extLst>
              <a:ext uri="{FF2B5EF4-FFF2-40B4-BE49-F238E27FC236}">
                <a16:creationId xmlns:a16="http://schemas.microsoft.com/office/drawing/2014/main" id="{5B3A99E4-3C8C-464D-A07A-AE8A441D311E}"/>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43" name="Freeform 5">
              <a:extLst>
                <a:ext uri="{FF2B5EF4-FFF2-40B4-BE49-F238E27FC236}">
                  <a16:creationId xmlns:a16="http://schemas.microsoft.com/office/drawing/2014/main" id="{3CCE2040-E35C-4ED5-8DA6-3F68FEA86EB1}"/>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4" name="Freeform 6">
              <a:extLst>
                <a:ext uri="{FF2B5EF4-FFF2-40B4-BE49-F238E27FC236}">
                  <a16:creationId xmlns:a16="http://schemas.microsoft.com/office/drawing/2014/main" id="{722A88D1-9D9F-41BD-B5F9-CFA8AD1015A1}"/>
                </a:ext>
              </a:extLst>
            </p:cNvPr>
            <p:cNvSpPr>
              <a:spLocks/>
            </p:cNvSpPr>
            <p:nvPr userDrawn="1"/>
          </p:nvSpPr>
          <p:spPr bwMode="auto">
            <a:xfrm>
              <a:off x="5358" y="1179"/>
              <a:ext cx="3222" cy="611"/>
            </a:xfrm>
            <a:prstGeom prst="rect">
              <a:avLst/>
            </a:prstGeom>
            <a:solidFill>
              <a:srgbClr val="CD5C3E">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45" name="Text Placeholder 45">
            <a:extLst>
              <a:ext uri="{FF2B5EF4-FFF2-40B4-BE49-F238E27FC236}">
                <a16:creationId xmlns:a16="http://schemas.microsoft.com/office/drawing/2014/main" id="{F0AF7C81-570E-4B3E-AD69-985D88F3CDE6}"/>
              </a:ext>
            </a:extLst>
          </p:cNvPr>
          <p:cNvSpPr>
            <a:spLocks noGrp="1"/>
          </p:cNvSpPr>
          <p:nvPr>
            <p:ph type="body" sz="quarter" idx="27"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46" name="Text Placeholder 45">
            <a:extLst>
              <a:ext uri="{FF2B5EF4-FFF2-40B4-BE49-F238E27FC236}">
                <a16:creationId xmlns:a16="http://schemas.microsoft.com/office/drawing/2014/main" id="{A3F506FA-71BD-4485-AE63-C49C3A545E34}"/>
              </a:ext>
            </a:extLst>
          </p:cNvPr>
          <p:cNvSpPr>
            <a:spLocks noGrp="1"/>
          </p:cNvSpPr>
          <p:nvPr>
            <p:ph type="body" sz="quarter" idx="28"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7" name="Group 4">
            <a:extLst>
              <a:ext uri="{FF2B5EF4-FFF2-40B4-BE49-F238E27FC236}">
                <a16:creationId xmlns:a16="http://schemas.microsoft.com/office/drawing/2014/main" id="{1100D2FA-D3F6-4E1C-BEED-6F4266F93241}"/>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48" name="Freeform 5">
              <a:extLst>
                <a:ext uri="{FF2B5EF4-FFF2-40B4-BE49-F238E27FC236}">
                  <a16:creationId xmlns:a16="http://schemas.microsoft.com/office/drawing/2014/main" id="{6EF282C9-B743-42AD-8C74-23C0363DA61E}"/>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9" name="Freeform 6">
              <a:extLst>
                <a:ext uri="{FF2B5EF4-FFF2-40B4-BE49-F238E27FC236}">
                  <a16:creationId xmlns:a16="http://schemas.microsoft.com/office/drawing/2014/main" id="{BCB8BF7E-2B43-43DA-8240-3C8E4C2EF35D}"/>
                </a:ext>
              </a:extLst>
            </p:cNvPr>
            <p:cNvSpPr>
              <a:spLocks/>
            </p:cNvSpPr>
            <p:nvPr userDrawn="1"/>
          </p:nvSpPr>
          <p:spPr bwMode="auto">
            <a:xfrm>
              <a:off x="5358" y="1179"/>
              <a:ext cx="3222" cy="611"/>
            </a:xfrm>
            <a:prstGeom prst="rect">
              <a:avLst/>
            </a:prstGeom>
            <a:solidFill>
              <a:srgbClr val="AB2A61">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50" name="Text Placeholder 45">
            <a:extLst>
              <a:ext uri="{FF2B5EF4-FFF2-40B4-BE49-F238E27FC236}">
                <a16:creationId xmlns:a16="http://schemas.microsoft.com/office/drawing/2014/main" id="{7227D79D-A099-40CF-A691-92E4CDF225D2}"/>
              </a:ext>
            </a:extLst>
          </p:cNvPr>
          <p:cNvSpPr>
            <a:spLocks noGrp="1"/>
          </p:cNvSpPr>
          <p:nvPr>
            <p:ph type="body" sz="quarter" idx="29"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1" name="Text Placeholder 45">
            <a:extLst>
              <a:ext uri="{FF2B5EF4-FFF2-40B4-BE49-F238E27FC236}">
                <a16:creationId xmlns:a16="http://schemas.microsoft.com/office/drawing/2014/main" id="{D76899FC-2213-408F-9150-38FC1F904A48}"/>
              </a:ext>
            </a:extLst>
          </p:cNvPr>
          <p:cNvSpPr>
            <a:spLocks noGrp="1"/>
          </p:cNvSpPr>
          <p:nvPr>
            <p:ph type="body" sz="quarter" idx="30"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26941491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32">
                                            <p:txEl>
                                              <p:pRg st="0" end="0"/>
                                            </p:txEl>
                                          </p:spTgt>
                                        </p:tgtEl>
                                        <p:attrNameLst>
                                          <p:attrName>style.visibility</p:attrName>
                                        </p:attrNameLst>
                                      </p:cBhvr>
                                      <p:to>
                                        <p:strVal val="visible"/>
                                      </p:to>
                                    </p:set>
                                    <p:animEffect transition="in" filter="fade">
                                      <p:cBhvr>
                                        <p:cTn id="26" dur="500"/>
                                        <p:tgtEl>
                                          <p:spTgt spid="32">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33">
                                            <p:txEl>
                                              <p:pRg st="0" end="0"/>
                                            </p:txEl>
                                          </p:spTgt>
                                        </p:tgtEl>
                                        <p:attrNameLst>
                                          <p:attrName>style.visibility</p:attrName>
                                        </p:attrNameLst>
                                      </p:cBhvr>
                                      <p:to>
                                        <p:strVal val="visible"/>
                                      </p:to>
                                    </p:set>
                                    <p:animEffect transition="in" filter="fade">
                                      <p:cBhvr>
                                        <p:cTn id="29" dur="500"/>
                                        <p:tgtEl>
                                          <p:spTgt spid="33">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1+#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37">
                                            <p:txEl>
                                              <p:pRg st="0" end="0"/>
                                            </p:txEl>
                                          </p:spTgt>
                                        </p:tgtEl>
                                        <p:attrNameLst>
                                          <p:attrName>style.visibility</p:attrName>
                                        </p:attrNameLst>
                                      </p:cBhvr>
                                      <p:to>
                                        <p:strVal val="visible"/>
                                      </p:to>
                                    </p:set>
                                    <p:animEffect transition="in" filter="fade">
                                      <p:cBhvr>
                                        <p:cTn id="37" dur="500"/>
                                        <p:tgtEl>
                                          <p:spTgt spid="37">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38">
                                            <p:txEl>
                                              <p:pRg st="0" end="0"/>
                                            </p:txEl>
                                          </p:spTgt>
                                        </p:tgtEl>
                                        <p:attrNameLst>
                                          <p:attrName>style.visibility</p:attrName>
                                        </p:attrNameLst>
                                      </p:cBhvr>
                                      <p:to>
                                        <p:strVal val="visible"/>
                                      </p:to>
                                    </p:set>
                                    <p:animEffect transition="in" filter="fade">
                                      <p:cBhvr>
                                        <p:cTn id="40" dur="500"/>
                                        <p:tgtEl>
                                          <p:spTgt spid="38">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1+#ppt_w/2"/>
                                          </p:val>
                                        </p:tav>
                                        <p:tav tm="100000">
                                          <p:val>
                                            <p:strVal val="#ppt_x"/>
                                          </p:val>
                                        </p:tav>
                                      </p:tavLst>
                                    </p:anim>
                                    <p:anim calcmode="lin" valueType="num">
                                      <p:cBhvr additive="base">
                                        <p:cTn id="45" dur="500" fill="hold"/>
                                        <p:tgtEl>
                                          <p:spTgt spid="4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45">
                                            <p:txEl>
                                              <p:pRg st="0" end="0"/>
                                            </p:txEl>
                                          </p:spTgt>
                                        </p:tgtEl>
                                        <p:attrNameLst>
                                          <p:attrName>style.visibility</p:attrName>
                                        </p:attrNameLst>
                                      </p:cBhvr>
                                      <p:to>
                                        <p:strVal val="visible"/>
                                      </p:to>
                                    </p:set>
                                    <p:animEffect transition="in" filter="fade">
                                      <p:cBhvr>
                                        <p:cTn id="48" dur="500"/>
                                        <p:tgtEl>
                                          <p:spTgt spid="4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46">
                                            <p:txEl>
                                              <p:pRg st="0" end="0"/>
                                            </p:txEl>
                                          </p:spTgt>
                                        </p:tgtEl>
                                        <p:attrNameLst>
                                          <p:attrName>style.visibility</p:attrName>
                                        </p:attrNameLst>
                                      </p:cBhvr>
                                      <p:to>
                                        <p:strVal val="visible"/>
                                      </p:to>
                                    </p:set>
                                    <p:animEffect transition="in" filter="fade">
                                      <p:cBhvr>
                                        <p:cTn id="51" dur="500"/>
                                        <p:tgtEl>
                                          <p:spTgt spid="4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50">
                                            <p:txEl>
                                              <p:pRg st="0" end="0"/>
                                            </p:txEl>
                                          </p:spTgt>
                                        </p:tgtEl>
                                        <p:attrNameLst>
                                          <p:attrName>style.visibility</p:attrName>
                                        </p:attrNameLst>
                                      </p:cBhvr>
                                      <p:to>
                                        <p:strVal val="visible"/>
                                      </p:to>
                                    </p:set>
                                    <p:animEffect transition="in" filter="fade">
                                      <p:cBhvr>
                                        <p:cTn id="59" dur="500"/>
                                        <p:tgtEl>
                                          <p:spTgt spid="5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51">
                                            <p:txEl>
                                              <p:pRg st="0" end="0"/>
                                            </p:txEl>
                                          </p:spTgt>
                                        </p:tgtEl>
                                        <p:attrNameLst>
                                          <p:attrName>style.visibility</p:attrName>
                                        </p:attrNameLst>
                                      </p:cBhvr>
                                      <p:to>
                                        <p:strVal val="visible"/>
                                      </p:to>
                                    </p:set>
                                    <p:animEffect transition="in" filter="fade">
                                      <p:cBhvr>
                                        <p:cTn id="62"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45" grpId="0" build="p">
        <p:tmplLst>
          <p:tmpl lvl="1">
            <p:tnLst>
              <p:par>
                <p:cTn presetID="10" presetClass="entr" presetSubtype="0" fill="hold" nodeType="withEffect">
                  <p:stCondLst>
                    <p:cond delay="5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0" grpId="0" build="p">
        <p:tmplLst>
          <p:tmpl lvl="1">
            <p:tnLst>
              <p:par>
                <p:cTn presetID="10" presetClass="entr" presetSubtype="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4">
            <a:extLst>
              <a:ext uri="{FF2B5EF4-FFF2-40B4-BE49-F238E27FC236}">
                <a16:creationId xmlns:a16="http://schemas.microsoft.com/office/drawing/2014/main" id="{320CB016-13D6-41E7-B853-3065C7513242}"/>
              </a:ext>
            </a:extLst>
          </p:cNvPr>
          <p:cNvGrpSpPr>
            <a:grpSpLocks noChangeAspect="1"/>
          </p:cNvGrpSpPr>
          <p:nvPr userDrawn="1"/>
        </p:nvGrpSpPr>
        <p:grpSpPr bwMode="auto">
          <a:xfrm>
            <a:off x="6231094" y="1600200"/>
            <a:ext cx="10075706" cy="1408112"/>
            <a:chOff x="4208" y="1179"/>
            <a:chExt cx="4372" cy="611"/>
          </a:xfrm>
          <a:solidFill>
            <a:schemeClr val="accent3"/>
          </a:solidFill>
        </p:grpSpPr>
        <p:sp>
          <p:nvSpPr>
            <p:cNvPr id="24" name="Freeform 5">
              <a:extLst>
                <a:ext uri="{FF2B5EF4-FFF2-40B4-BE49-F238E27FC236}">
                  <a16:creationId xmlns:a16="http://schemas.microsoft.com/office/drawing/2014/main" id="{1E857721-0733-4ED0-B9C9-7E5492366C35}"/>
                </a:ext>
              </a:extLst>
            </p:cNvPr>
            <p:cNvSpPr>
              <a:spLocks/>
            </p:cNvSpPr>
            <p:nvPr userDrawn="1"/>
          </p:nvSpPr>
          <p:spPr bwMode="auto">
            <a:xfrm>
              <a:off x="4208" y="1179"/>
              <a:ext cx="838"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5" name="Freeform 6">
              <a:extLst>
                <a:ext uri="{FF2B5EF4-FFF2-40B4-BE49-F238E27FC236}">
                  <a16:creationId xmlns:a16="http://schemas.microsoft.com/office/drawing/2014/main" id="{273721DB-BCF9-492D-A179-A4666AB1EDA4}"/>
                </a:ext>
              </a:extLst>
            </p:cNvPr>
            <p:cNvSpPr>
              <a:spLocks/>
            </p:cNvSpPr>
            <p:nvPr userDrawn="1"/>
          </p:nvSpPr>
          <p:spPr bwMode="auto">
            <a:xfrm>
              <a:off x="5046" y="1179"/>
              <a:ext cx="3534"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26" name="Text Placeholder 45">
            <a:extLst>
              <a:ext uri="{FF2B5EF4-FFF2-40B4-BE49-F238E27FC236}">
                <a16:creationId xmlns:a16="http://schemas.microsoft.com/office/drawing/2014/main" id="{B5D8E346-A4CE-4EEE-A6F7-6F233E7990B9}"/>
              </a:ext>
            </a:extLst>
          </p:cNvPr>
          <p:cNvSpPr>
            <a:spLocks noGrp="1"/>
          </p:cNvSpPr>
          <p:nvPr>
            <p:ph type="body" sz="quarter" idx="11" hasCustomPrompt="1"/>
          </p:nvPr>
        </p:nvSpPr>
        <p:spPr>
          <a:xfrm>
            <a:off x="8458200" y="2065233"/>
            <a:ext cx="5758376" cy="496562"/>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28" name="Group 4">
            <a:extLst>
              <a:ext uri="{FF2B5EF4-FFF2-40B4-BE49-F238E27FC236}">
                <a16:creationId xmlns:a16="http://schemas.microsoft.com/office/drawing/2014/main" id="{8B4F30E0-7DBC-4B8E-9A7C-33AC1B4558C3}"/>
              </a:ext>
            </a:extLst>
          </p:cNvPr>
          <p:cNvGrpSpPr>
            <a:grpSpLocks noChangeAspect="1"/>
          </p:cNvGrpSpPr>
          <p:nvPr userDrawn="1"/>
        </p:nvGrpSpPr>
        <p:grpSpPr bwMode="auto">
          <a:xfrm>
            <a:off x="5786594" y="3086100"/>
            <a:ext cx="10075706" cy="1408112"/>
            <a:chOff x="4208" y="1179"/>
            <a:chExt cx="4372" cy="611"/>
          </a:xfrm>
          <a:solidFill>
            <a:schemeClr val="accent3"/>
          </a:solidFill>
        </p:grpSpPr>
        <p:sp>
          <p:nvSpPr>
            <p:cNvPr id="29" name="Freeform 5">
              <a:extLst>
                <a:ext uri="{FF2B5EF4-FFF2-40B4-BE49-F238E27FC236}">
                  <a16:creationId xmlns:a16="http://schemas.microsoft.com/office/drawing/2014/main" id="{0211D682-6A70-443D-A82E-8A047AA4307C}"/>
                </a:ext>
              </a:extLst>
            </p:cNvPr>
            <p:cNvSpPr>
              <a:spLocks/>
            </p:cNvSpPr>
            <p:nvPr userDrawn="1"/>
          </p:nvSpPr>
          <p:spPr bwMode="auto">
            <a:xfrm>
              <a:off x="4208" y="1179"/>
              <a:ext cx="83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0" name="Freeform 6">
              <a:extLst>
                <a:ext uri="{FF2B5EF4-FFF2-40B4-BE49-F238E27FC236}">
                  <a16:creationId xmlns:a16="http://schemas.microsoft.com/office/drawing/2014/main" id="{21DDF988-DE72-4929-BB41-F7C081AE6EFA}"/>
                </a:ext>
              </a:extLst>
            </p:cNvPr>
            <p:cNvSpPr>
              <a:spLocks/>
            </p:cNvSpPr>
            <p:nvPr userDrawn="1"/>
          </p:nvSpPr>
          <p:spPr bwMode="auto">
            <a:xfrm>
              <a:off x="5047" y="1179"/>
              <a:ext cx="353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1" name="Text Placeholder 45">
            <a:extLst>
              <a:ext uri="{FF2B5EF4-FFF2-40B4-BE49-F238E27FC236}">
                <a16:creationId xmlns:a16="http://schemas.microsoft.com/office/drawing/2014/main" id="{37D40D70-B60D-40C7-BF20-D3EFF8080CC0}"/>
              </a:ext>
            </a:extLst>
          </p:cNvPr>
          <p:cNvSpPr>
            <a:spLocks noGrp="1"/>
          </p:cNvSpPr>
          <p:nvPr>
            <p:ph type="body" sz="quarter" idx="12" hasCustomPrompt="1"/>
          </p:nvPr>
        </p:nvSpPr>
        <p:spPr>
          <a:xfrm>
            <a:off x="8013700" y="3551133"/>
            <a:ext cx="5758376" cy="496562"/>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32" name="Group 4">
            <a:extLst>
              <a:ext uri="{FF2B5EF4-FFF2-40B4-BE49-F238E27FC236}">
                <a16:creationId xmlns:a16="http://schemas.microsoft.com/office/drawing/2014/main" id="{1407DE59-4226-45F7-9EF9-0396F2D012F7}"/>
              </a:ext>
            </a:extLst>
          </p:cNvPr>
          <p:cNvGrpSpPr>
            <a:grpSpLocks noChangeAspect="1"/>
          </p:cNvGrpSpPr>
          <p:nvPr userDrawn="1"/>
        </p:nvGrpSpPr>
        <p:grpSpPr bwMode="auto">
          <a:xfrm>
            <a:off x="5316694" y="4582498"/>
            <a:ext cx="10075706" cy="1408112"/>
            <a:chOff x="4208" y="1179"/>
            <a:chExt cx="4372" cy="611"/>
          </a:xfrm>
          <a:solidFill>
            <a:schemeClr val="accent3"/>
          </a:solidFill>
        </p:grpSpPr>
        <p:sp>
          <p:nvSpPr>
            <p:cNvPr id="33" name="Freeform 5">
              <a:extLst>
                <a:ext uri="{FF2B5EF4-FFF2-40B4-BE49-F238E27FC236}">
                  <a16:creationId xmlns:a16="http://schemas.microsoft.com/office/drawing/2014/main" id="{0725349E-37E1-40BF-ABEC-B11A7B03BDC9}"/>
                </a:ext>
              </a:extLst>
            </p:cNvPr>
            <p:cNvSpPr>
              <a:spLocks/>
            </p:cNvSpPr>
            <p:nvPr userDrawn="1"/>
          </p:nvSpPr>
          <p:spPr bwMode="auto">
            <a:xfrm>
              <a:off x="4208" y="1179"/>
              <a:ext cx="839"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4" name="Freeform 6">
              <a:extLst>
                <a:ext uri="{FF2B5EF4-FFF2-40B4-BE49-F238E27FC236}">
                  <a16:creationId xmlns:a16="http://schemas.microsoft.com/office/drawing/2014/main" id="{F6268FF4-584B-4D8A-849F-4C71DB191675}"/>
                </a:ext>
              </a:extLst>
            </p:cNvPr>
            <p:cNvSpPr>
              <a:spLocks/>
            </p:cNvSpPr>
            <p:nvPr userDrawn="1"/>
          </p:nvSpPr>
          <p:spPr bwMode="auto">
            <a:xfrm>
              <a:off x="5047" y="1179"/>
              <a:ext cx="353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5" name="Text Placeholder 45">
            <a:extLst>
              <a:ext uri="{FF2B5EF4-FFF2-40B4-BE49-F238E27FC236}">
                <a16:creationId xmlns:a16="http://schemas.microsoft.com/office/drawing/2014/main" id="{5034F62E-F340-4EFC-8459-5B58C80CDAA4}"/>
              </a:ext>
            </a:extLst>
          </p:cNvPr>
          <p:cNvSpPr>
            <a:spLocks noGrp="1"/>
          </p:cNvSpPr>
          <p:nvPr>
            <p:ph type="body" sz="quarter" idx="13" hasCustomPrompt="1"/>
          </p:nvPr>
        </p:nvSpPr>
        <p:spPr>
          <a:xfrm>
            <a:off x="7543800" y="5047531"/>
            <a:ext cx="5758376" cy="496562"/>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22621218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1+#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500"/>
                                  </p:stCondLst>
                                  <p:childTnLst>
                                    <p:set>
                                      <p:cBhvr>
                                        <p:cTn id="26" dur="1" fill="hold">
                                          <p:stCondLst>
                                            <p:cond delay="0"/>
                                          </p:stCondLst>
                                        </p:cTn>
                                        <p:tgtEl>
                                          <p:spTgt spid="35">
                                            <p:txEl>
                                              <p:pRg st="0" end="0"/>
                                            </p:txEl>
                                          </p:spTgt>
                                        </p:tgtEl>
                                        <p:attrNameLst>
                                          <p:attrName>style.visibility</p:attrName>
                                        </p:attrNameLst>
                                      </p:cBhvr>
                                      <p:to>
                                        <p:strVal val="visible"/>
                                      </p:to>
                                    </p:set>
                                    <p:animEffect transition="in" filter="fade">
                                      <p:cBhvr>
                                        <p:cTn id="27"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tmplLst>
          <p:tmpl lvl="1">
            <p:tnLst>
              <p:par>
                <p:cTn presetID="10" presetClass="entr" presetSubtype="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Body Bullets">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18781442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Body Bullets">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17196047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Body Bulle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E5A6E2E-0D11-499F-B2E5-A68AC47CC442}"/>
              </a:ext>
            </a:extLst>
          </p:cNvPr>
          <p:cNvSpPr/>
          <p:nvPr userDrawn="1"/>
        </p:nvSpPr>
        <p:spPr>
          <a:xfrm>
            <a:off x="5562600"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5562600"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25" name="Rectangle 24">
            <a:extLst>
              <a:ext uri="{FF2B5EF4-FFF2-40B4-BE49-F238E27FC236}">
                <a16:creationId xmlns:a16="http://schemas.microsoft.com/office/drawing/2014/main" id="{995E8AA7-A5A4-43D5-AD0C-741AA7546414}"/>
              </a:ext>
            </a:extLst>
          </p:cNvPr>
          <p:cNvSpPr/>
          <p:nvPr userDrawn="1"/>
        </p:nvSpPr>
        <p:spPr>
          <a:xfrm>
            <a:off x="5562600" y="1878486"/>
            <a:ext cx="6635496"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5410199" y="251861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5410199" y="313513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5714999" y="1878486"/>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3459311" y="254512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3459311" y="316164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3459311" y="378104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3459311" y="4411174"/>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3459311" y="503219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5977286"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5969328" y="3139633"/>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8720644"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8731521"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135329"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135329" y="3139633"/>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2" name="Rectangle 41">
            <a:extLst>
              <a:ext uri="{FF2B5EF4-FFF2-40B4-BE49-F238E27FC236}">
                <a16:creationId xmlns:a16="http://schemas.microsoft.com/office/drawing/2014/main" id="{EEC78608-C719-4423-A546-B27A736D2398}"/>
              </a:ext>
            </a:extLst>
          </p:cNvPr>
          <p:cNvSpPr/>
          <p:nvPr userDrawn="1"/>
        </p:nvSpPr>
        <p:spPr>
          <a:xfrm>
            <a:off x="5562600"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C334062-367E-4EA8-84CA-97CE11BC2EF2}"/>
              </a:ext>
            </a:extLst>
          </p:cNvPr>
          <p:cNvSpPr/>
          <p:nvPr userDrawn="1"/>
        </p:nvSpPr>
        <p:spPr>
          <a:xfrm>
            <a:off x="5562600"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6BB0021F-F6DD-4601-B4C6-8321095C953D}"/>
              </a:ext>
            </a:extLst>
          </p:cNvPr>
          <p:cNvSpPr/>
          <p:nvPr userDrawn="1"/>
        </p:nvSpPr>
        <p:spPr>
          <a:xfrm>
            <a:off x="5562600" y="3996653"/>
            <a:ext cx="6635496"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A22B243-E7AB-401E-8C92-B4EAA5C7A1CE}"/>
              </a:ext>
            </a:extLst>
          </p:cNvPr>
          <p:cNvSpPr/>
          <p:nvPr userDrawn="1"/>
        </p:nvSpPr>
        <p:spPr>
          <a:xfrm>
            <a:off x="5410199" y="463678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A64AB45F-9195-4093-8F43-D44AFF2B6178}"/>
              </a:ext>
            </a:extLst>
          </p:cNvPr>
          <p:cNvSpPr/>
          <p:nvPr userDrawn="1"/>
        </p:nvSpPr>
        <p:spPr>
          <a:xfrm>
            <a:off x="5410199" y="525330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 Placeholder 10">
            <a:extLst>
              <a:ext uri="{FF2B5EF4-FFF2-40B4-BE49-F238E27FC236}">
                <a16:creationId xmlns:a16="http://schemas.microsoft.com/office/drawing/2014/main" id="{18012068-661F-4BD3-810F-8E26F0CCB803}"/>
              </a:ext>
            </a:extLst>
          </p:cNvPr>
          <p:cNvSpPr>
            <a:spLocks noGrp="1"/>
          </p:cNvSpPr>
          <p:nvPr>
            <p:ph type="body" sz="quarter" idx="32" hasCustomPrompt="1"/>
          </p:nvPr>
        </p:nvSpPr>
        <p:spPr>
          <a:xfrm>
            <a:off x="5714999" y="3996653"/>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1" name="Text Placeholder 10">
            <a:extLst>
              <a:ext uri="{FF2B5EF4-FFF2-40B4-BE49-F238E27FC236}">
                <a16:creationId xmlns:a16="http://schemas.microsoft.com/office/drawing/2014/main" id="{C445DD7C-A84A-468E-B722-2BEAEC8A64BB}"/>
              </a:ext>
            </a:extLst>
          </p:cNvPr>
          <p:cNvSpPr>
            <a:spLocks noGrp="1"/>
          </p:cNvSpPr>
          <p:nvPr>
            <p:ph type="body" sz="quarter" idx="33" hasCustomPrompt="1"/>
          </p:nvPr>
        </p:nvSpPr>
        <p:spPr>
          <a:xfrm>
            <a:off x="5977286"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Text Placeholder 10">
            <a:extLst>
              <a:ext uri="{FF2B5EF4-FFF2-40B4-BE49-F238E27FC236}">
                <a16:creationId xmlns:a16="http://schemas.microsoft.com/office/drawing/2014/main" id="{ACE85A3E-3CAC-46E3-9797-6D71F9AB28FA}"/>
              </a:ext>
            </a:extLst>
          </p:cNvPr>
          <p:cNvSpPr>
            <a:spLocks noGrp="1"/>
          </p:cNvSpPr>
          <p:nvPr>
            <p:ph type="body" sz="quarter" idx="34" hasCustomPrompt="1"/>
          </p:nvPr>
        </p:nvSpPr>
        <p:spPr>
          <a:xfrm>
            <a:off x="5969328" y="5257800"/>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3" name="Rectangle 72">
            <a:extLst>
              <a:ext uri="{FF2B5EF4-FFF2-40B4-BE49-F238E27FC236}">
                <a16:creationId xmlns:a16="http://schemas.microsoft.com/office/drawing/2014/main" id="{AF2B394E-A762-45E0-BFDF-4010D70EFA87}"/>
              </a:ext>
            </a:extLst>
          </p:cNvPr>
          <p:cNvSpPr/>
          <p:nvPr userDrawn="1"/>
        </p:nvSpPr>
        <p:spPr>
          <a:xfrm>
            <a:off x="8720644"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3B35D9D-FE86-4CA8-AAEA-9A68BDC912FC}"/>
              </a:ext>
            </a:extLst>
          </p:cNvPr>
          <p:cNvSpPr/>
          <p:nvPr userDrawn="1"/>
        </p:nvSpPr>
        <p:spPr>
          <a:xfrm>
            <a:off x="8731521"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Placeholder 10">
            <a:extLst>
              <a:ext uri="{FF2B5EF4-FFF2-40B4-BE49-F238E27FC236}">
                <a16:creationId xmlns:a16="http://schemas.microsoft.com/office/drawing/2014/main" id="{B935FB24-020E-4699-AF4B-05600968196C}"/>
              </a:ext>
            </a:extLst>
          </p:cNvPr>
          <p:cNvSpPr>
            <a:spLocks noGrp="1"/>
          </p:cNvSpPr>
          <p:nvPr>
            <p:ph type="body" sz="quarter" idx="35" hasCustomPrompt="1"/>
          </p:nvPr>
        </p:nvSpPr>
        <p:spPr>
          <a:xfrm>
            <a:off x="9135329"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6" name="Text Placeholder 10">
            <a:extLst>
              <a:ext uri="{FF2B5EF4-FFF2-40B4-BE49-F238E27FC236}">
                <a16:creationId xmlns:a16="http://schemas.microsoft.com/office/drawing/2014/main" id="{E2C5D9C1-D05E-4848-AC56-2F91E33320FE}"/>
              </a:ext>
            </a:extLst>
          </p:cNvPr>
          <p:cNvSpPr>
            <a:spLocks noGrp="1"/>
          </p:cNvSpPr>
          <p:nvPr>
            <p:ph type="body" sz="quarter" idx="36" hasCustomPrompt="1"/>
          </p:nvPr>
        </p:nvSpPr>
        <p:spPr>
          <a:xfrm>
            <a:off x="9135329" y="5257800"/>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7" name="Freeform: Shape 76">
            <a:extLst>
              <a:ext uri="{FF2B5EF4-FFF2-40B4-BE49-F238E27FC236}">
                <a16:creationId xmlns:a16="http://schemas.microsoft.com/office/drawing/2014/main" id="{AA6ADF8D-6D6E-422F-9A2E-5A32BBC94687}"/>
              </a:ext>
            </a:extLst>
          </p:cNvPr>
          <p:cNvSpPr/>
          <p:nvPr userDrawn="1"/>
        </p:nvSpPr>
        <p:spPr>
          <a:xfrm>
            <a:off x="-17173" y="1444809"/>
            <a:ext cx="4160612" cy="5131705"/>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 name="connsiteX0" fmla="*/ 762241 w 4884030"/>
              <a:gd name="connsiteY0" fmla="*/ 3743 h 5124450"/>
              <a:gd name="connsiteX1" fmla="*/ 4429125 w 4884030"/>
              <a:gd name="connsiteY1" fmla="*/ 0 h 5124450"/>
              <a:gd name="connsiteX2" fmla="*/ 3505200 w 4884030"/>
              <a:gd name="connsiteY2" fmla="*/ 5124450 h 5124450"/>
              <a:gd name="connsiteX3" fmla="*/ 0 w 4884030"/>
              <a:gd name="connsiteY3" fmla="*/ 5114925 h 5124450"/>
              <a:gd name="connsiteX4" fmla="*/ 762241 w 4884030"/>
              <a:gd name="connsiteY4" fmla="*/ 3743 h 5124450"/>
              <a:gd name="connsiteX0" fmla="*/ 38823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38823 w 4160612"/>
              <a:gd name="connsiteY4" fmla="*/ 3743 h 5126489"/>
              <a:gd name="connsiteX0" fmla="*/ 9887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9887 w 4160612"/>
              <a:gd name="connsiteY4" fmla="*/ 3743 h 512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612" h="5126489">
                <a:moveTo>
                  <a:pt x="9887" y="3743"/>
                </a:moveTo>
                <a:lnTo>
                  <a:pt x="3705707" y="0"/>
                </a:lnTo>
                <a:cubicBezTo>
                  <a:pt x="4807432" y="1298575"/>
                  <a:pt x="3673164" y="4359808"/>
                  <a:pt x="2781782" y="5124450"/>
                </a:cubicBezTo>
                <a:lnTo>
                  <a:pt x="0" y="5126489"/>
                </a:lnTo>
                <a:cubicBezTo>
                  <a:pt x="3296" y="3418907"/>
                  <a:pt x="6591" y="1711325"/>
                  <a:pt x="9887" y="374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14">
            <a:extLst>
              <a:ext uri="{FF2B5EF4-FFF2-40B4-BE49-F238E27FC236}">
                <a16:creationId xmlns:a16="http://schemas.microsoft.com/office/drawing/2014/main" id="{A4CAD62C-844C-413B-9DA9-7F5E34702CDF}"/>
              </a:ext>
            </a:extLst>
          </p:cNvPr>
          <p:cNvSpPr>
            <a:spLocks/>
          </p:cNvSpPr>
          <p:nvPr userDrawn="1"/>
        </p:nvSpPr>
        <p:spPr bwMode="auto">
          <a:xfrm>
            <a:off x="3459311"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pic>
        <p:nvPicPr>
          <p:cNvPr id="79" name="Picture Placeholder 20">
            <a:extLst>
              <a:ext uri="{FF2B5EF4-FFF2-40B4-BE49-F238E27FC236}">
                <a16:creationId xmlns:a16="http://schemas.microsoft.com/office/drawing/2014/main" id="{46C20BC8-9194-4F21-B389-B88E292D873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6845" t="1798" r="19088" b="9553"/>
          <a:stretch/>
        </p:blipFill>
        <p:spPr>
          <a:xfrm>
            <a:off x="-205349" y="1846161"/>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pic>
    </p:spTree>
    <p:extLst>
      <p:ext uri="{BB962C8B-B14F-4D97-AF65-F5344CB8AC3E}">
        <p14:creationId xmlns:p14="http://schemas.microsoft.com/office/powerpoint/2010/main" val="37736352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1000" fill="hold"/>
                                        <p:tgtEl>
                                          <p:spTgt spid="78"/>
                                        </p:tgtEl>
                                        <p:attrNameLst>
                                          <p:attrName>ppt_w</p:attrName>
                                        </p:attrNameLst>
                                      </p:cBhvr>
                                      <p:tavLst>
                                        <p:tav tm="0">
                                          <p:val>
                                            <p:strVal val="#ppt_w+.3"/>
                                          </p:val>
                                        </p:tav>
                                        <p:tav tm="100000">
                                          <p:val>
                                            <p:strVal val="#ppt_w"/>
                                          </p:val>
                                        </p:tav>
                                      </p:tavLst>
                                    </p:anim>
                                    <p:anim calcmode="lin" valueType="num">
                                      <p:cBhvr>
                                        <p:cTn id="12" dur="1000" fill="hold"/>
                                        <p:tgtEl>
                                          <p:spTgt spid="78"/>
                                        </p:tgtEl>
                                        <p:attrNameLst>
                                          <p:attrName>ppt_h</p:attrName>
                                        </p:attrNameLst>
                                      </p:cBhvr>
                                      <p:tavLst>
                                        <p:tav tm="0">
                                          <p:val>
                                            <p:strVal val="#ppt_h"/>
                                          </p:val>
                                        </p:tav>
                                        <p:tav tm="100000">
                                          <p:val>
                                            <p:strVal val="#ppt_h"/>
                                          </p:val>
                                        </p:tav>
                                      </p:tavLst>
                                    </p:anim>
                                    <p:animEffect transition="in" filter="fade">
                                      <p:cBhvr>
                                        <p:cTn id="13" dur="1000"/>
                                        <p:tgtEl>
                                          <p:spTgt spid="78"/>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1000" fill="hold"/>
                                        <p:tgtEl>
                                          <p:spTgt spid="79"/>
                                        </p:tgtEl>
                                        <p:attrNameLst>
                                          <p:attrName>ppt_w</p:attrName>
                                        </p:attrNameLst>
                                      </p:cBhvr>
                                      <p:tavLst>
                                        <p:tav tm="0">
                                          <p:val>
                                            <p:strVal val="#ppt_w+.3"/>
                                          </p:val>
                                        </p:tav>
                                        <p:tav tm="100000">
                                          <p:val>
                                            <p:strVal val="#ppt_w"/>
                                          </p:val>
                                        </p:tav>
                                      </p:tavLst>
                                    </p:anim>
                                    <p:anim calcmode="lin" valueType="num">
                                      <p:cBhvr>
                                        <p:cTn id="17" dur="1000" fill="hold"/>
                                        <p:tgtEl>
                                          <p:spTgt spid="79"/>
                                        </p:tgtEl>
                                        <p:attrNameLst>
                                          <p:attrName>ppt_h</p:attrName>
                                        </p:attrNameLst>
                                      </p:cBhvr>
                                      <p:tavLst>
                                        <p:tav tm="0">
                                          <p:val>
                                            <p:strVal val="#ppt_h"/>
                                          </p:val>
                                        </p:tav>
                                        <p:tav tm="100000">
                                          <p:val>
                                            <p:strVal val="#ppt_h"/>
                                          </p:val>
                                        </p:tav>
                                      </p:tavLst>
                                    </p:anim>
                                    <p:animEffect transition="in" filter="fade">
                                      <p:cBhvr>
                                        <p:cTn id="18" dur="1000"/>
                                        <p:tgtEl>
                                          <p:spTgt spid="79"/>
                                        </p:tgtEl>
                                      </p:cBhvr>
                                    </p:animEffect>
                                  </p:childTnLst>
                                </p:cTn>
                              </p:par>
                            </p:childTnLst>
                          </p:cTn>
                        </p:par>
                        <p:par>
                          <p:cTn id="19" fill="hold">
                            <p:stCondLst>
                              <p:cond delay="10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0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nodePh="1">
                                  <p:stCondLst>
                                    <p:cond delay="0"/>
                                  </p:stCondLst>
                                  <p:endCondLst>
                                    <p:cond evt="begin" delay="0">
                                      <p:tn val="31"/>
                                    </p:cond>
                                  </p:end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750" fill="hold"/>
                                        <p:tgtEl>
                                          <p:spTgt spid="26"/>
                                        </p:tgtEl>
                                        <p:attrNameLst>
                                          <p:attrName>ppt_x</p:attrName>
                                        </p:attrNameLst>
                                      </p:cBhvr>
                                      <p:tavLst>
                                        <p:tav tm="0">
                                          <p:val>
                                            <p:strVal val="1+#ppt_w/2"/>
                                          </p:val>
                                        </p:tav>
                                        <p:tav tm="100000">
                                          <p:val>
                                            <p:strVal val="#ppt_x"/>
                                          </p:val>
                                        </p:tav>
                                      </p:tavLst>
                                    </p:anim>
                                    <p:anim calcmode="lin" valueType="num">
                                      <p:cBhvr additive="base">
                                        <p:cTn id="34" dur="75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0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nodePh="1">
                                  <p:stCondLst>
                                    <p:cond delay="0"/>
                                  </p:stCondLst>
                                  <p:endCondLst>
                                    <p:cond evt="begin" delay="0">
                                      <p:tn val="44"/>
                                    </p:cond>
                                  </p:end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par>
                                <p:cTn id="51" presetID="2" presetClass="entr" presetSubtype="2" fill="hold" grpId="0" nodeType="withEffect" nodePh="1">
                                  <p:stCondLst>
                                    <p:cond delay="0"/>
                                  </p:stCondLst>
                                  <p:endCondLst>
                                    <p:cond evt="begin" delay="0">
                                      <p:tn val="51"/>
                                    </p:cond>
                                  </p:end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1+#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nodePh="1">
                                  <p:stCondLst>
                                    <p:cond delay="0"/>
                                  </p:stCondLst>
                                  <p:endCondLst>
                                    <p:cond evt="begin" delay="0">
                                      <p:tn val="55"/>
                                    </p:cond>
                                  </p:end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750" fill="hold"/>
                                        <p:tgtEl>
                                          <p:spTgt spid="34"/>
                                        </p:tgtEl>
                                        <p:attrNameLst>
                                          <p:attrName>ppt_x</p:attrName>
                                        </p:attrNameLst>
                                      </p:cBhvr>
                                      <p:tavLst>
                                        <p:tav tm="0">
                                          <p:val>
                                            <p:strVal val="1+#ppt_w/2"/>
                                          </p:val>
                                        </p:tav>
                                        <p:tav tm="100000">
                                          <p:val>
                                            <p:strVal val="#ppt_x"/>
                                          </p:val>
                                        </p:tav>
                                      </p:tavLst>
                                    </p:anim>
                                    <p:anim calcmode="lin" valueType="num">
                                      <p:cBhvr additive="base">
                                        <p:cTn id="58" dur="75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nodePh="1">
                                  <p:stCondLst>
                                    <p:cond delay="0"/>
                                  </p:stCondLst>
                                  <p:endCondLst>
                                    <p:cond evt="begin" delay="0">
                                      <p:tn val="59"/>
                                    </p:cond>
                                  </p:end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750" fill="hold"/>
                                        <p:tgtEl>
                                          <p:spTgt spid="35"/>
                                        </p:tgtEl>
                                        <p:attrNameLst>
                                          <p:attrName>ppt_x</p:attrName>
                                        </p:attrNameLst>
                                      </p:cBhvr>
                                      <p:tavLst>
                                        <p:tav tm="0">
                                          <p:val>
                                            <p:strVal val="1+#ppt_w/2"/>
                                          </p:val>
                                        </p:tav>
                                        <p:tav tm="100000">
                                          <p:val>
                                            <p:strVal val="#ppt_x"/>
                                          </p:val>
                                        </p:tav>
                                      </p:tavLst>
                                    </p:anim>
                                    <p:anim calcmode="lin" valueType="num">
                                      <p:cBhvr additive="base">
                                        <p:cTn id="62" dur="750" fill="hold"/>
                                        <p:tgtEl>
                                          <p:spTgt spid="35"/>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nodePh="1">
                                  <p:stCondLst>
                                    <p:cond delay="0"/>
                                  </p:stCondLst>
                                  <p:endCondLst>
                                    <p:cond evt="begin" delay="0">
                                      <p:tn val="63"/>
                                    </p:cond>
                                  </p:end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750" fill="hold"/>
                                        <p:tgtEl>
                                          <p:spTgt spid="46"/>
                                        </p:tgtEl>
                                        <p:attrNameLst>
                                          <p:attrName>ppt_x</p:attrName>
                                        </p:attrNameLst>
                                      </p:cBhvr>
                                      <p:tavLst>
                                        <p:tav tm="0">
                                          <p:val>
                                            <p:strVal val="1+#ppt_w/2"/>
                                          </p:val>
                                        </p:tav>
                                        <p:tav tm="100000">
                                          <p:val>
                                            <p:strVal val="#ppt_x"/>
                                          </p:val>
                                        </p:tav>
                                      </p:tavLst>
                                    </p:anim>
                                    <p:anim calcmode="lin" valueType="num">
                                      <p:cBhvr additive="base">
                                        <p:cTn id="66" dur="750" fill="hold"/>
                                        <p:tgtEl>
                                          <p:spTgt spid="46"/>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nodePh="1">
                                  <p:stCondLst>
                                    <p:cond delay="0"/>
                                  </p:stCondLst>
                                  <p:endCondLst>
                                    <p:cond evt="begin" delay="0">
                                      <p:tn val="67"/>
                                    </p:cond>
                                  </p:end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750" fill="hold"/>
                                        <p:tgtEl>
                                          <p:spTgt spid="47"/>
                                        </p:tgtEl>
                                        <p:attrNameLst>
                                          <p:attrName>ppt_x</p:attrName>
                                        </p:attrNameLst>
                                      </p:cBhvr>
                                      <p:tavLst>
                                        <p:tav tm="0">
                                          <p:val>
                                            <p:strVal val="1+#ppt_w/2"/>
                                          </p:val>
                                        </p:tav>
                                        <p:tav tm="100000">
                                          <p:val>
                                            <p:strVal val="#ppt_x"/>
                                          </p:val>
                                        </p:tav>
                                      </p:tavLst>
                                    </p:anim>
                                    <p:anim calcmode="lin" valueType="num">
                                      <p:cBhvr additive="base">
                                        <p:cTn id="70" dur="750" fill="hold"/>
                                        <p:tgtEl>
                                          <p:spTgt spid="47"/>
                                        </p:tgtEl>
                                        <p:attrNameLst>
                                          <p:attrName>ppt_y</p:attrName>
                                        </p:attrNameLst>
                                      </p:cBhvr>
                                      <p:tavLst>
                                        <p:tav tm="0">
                                          <p:val>
                                            <p:strVal val="#ppt_y"/>
                                          </p:val>
                                        </p:tav>
                                        <p:tav tm="100000">
                                          <p:val>
                                            <p:strVal val="#ppt_y"/>
                                          </p:val>
                                        </p:tav>
                                      </p:tavLst>
                                    </p:anim>
                                  </p:childTnLst>
                                </p:cTn>
                              </p:par>
                            </p:childTnLst>
                          </p:cTn>
                        </p:par>
                        <p:par>
                          <p:cTn id="71" fill="hold">
                            <p:stCondLst>
                              <p:cond delay="4000"/>
                            </p:stCondLst>
                            <p:childTnLst>
                              <p:par>
                                <p:cTn id="72" presetID="50" presetClass="entr" presetSubtype="0" decel="100000"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 calcmode="lin" valueType="num">
                                      <p:cBhvr>
                                        <p:cTn id="74" dur="1000" fill="hold"/>
                                        <p:tgtEl>
                                          <p:spTgt spid="59"/>
                                        </p:tgtEl>
                                        <p:attrNameLst>
                                          <p:attrName>ppt_w</p:attrName>
                                        </p:attrNameLst>
                                      </p:cBhvr>
                                      <p:tavLst>
                                        <p:tav tm="0">
                                          <p:val>
                                            <p:strVal val="#ppt_w+.3"/>
                                          </p:val>
                                        </p:tav>
                                        <p:tav tm="100000">
                                          <p:val>
                                            <p:strVal val="#ppt_w"/>
                                          </p:val>
                                        </p:tav>
                                      </p:tavLst>
                                    </p:anim>
                                    <p:anim calcmode="lin" valueType="num">
                                      <p:cBhvr>
                                        <p:cTn id="75" dur="1000" fill="hold"/>
                                        <p:tgtEl>
                                          <p:spTgt spid="59"/>
                                        </p:tgtEl>
                                        <p:attrNameLst>
                                          <p:attrName>ppt_h</p:attrName>
                                        </p:attrNameLst>
                                      </p:cBhvr>
                                      <p:tavLst>
                                        <p:tav tm="0">
                                          <p:val>
                                            <p:strVal val="#ppt_h"/>
                                          </p:val>
                                        </p:tav>
                                        <p:tav tm="100000">
                                          <p:val>
                                            <p:strVal val="#ppt_h"/>
                                          </p:val>
                                        </p:tav>
                                      </p:tavLst>
                                    </p:anim>
                                    <p:animEffect transition="in" filter="fade">
                                      <p:cBhvr>
                                        <p:cTn id="76" dur="1000"/>
                                        <p:tgtEl>
                                          <p:spTgt spid="59"/>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64">
                                            <p:txEl>
                                              <p:pRg st="0" end="0"/>
                                            </p:txEl>
                                          </p:spTgt>
                                        </p:tgtEl>
                                        <p:attrNameLst>
                                          <p:attrName>style.visibility</p:attrName>
                                        </p:attrNameLst>
                                      </p:cBhvr>
                                      <p:to>
                                        <p:strVal val="visible"/>
                                      </p:to>
                                    </p:set>
                                    <p:animEffect transition="in" filter="fade">
                                      <p:cBhvr>
                                        <p:cTn id="79" dur="500"/>
                                        <p:tgtEl>
                                          <p:spTgt spid="64">
                                            <p:txEl>
                                              <p:pRg st="0" end="0"/>
                                            </p:txEl>
                                          </p:spTgt>
                                        </p:tgtEl>
                                      </p:cBhvr>
                                    </p:animEffect>
                                  </p:childTnLst>
                                </p:cTn>
                              </p:par>
                            </p:childTnLst>
                          </p:cTn>
                        </p:par>
                        <p:par>
                          <p:cTn id="80" fill="hold">
                            <p:stCondLst>
                              <p:cond delay="5000"/>
                            </p:stCondLst>
                            <p:childTnLst>
                              <p:par>
                                <p:cTn id="81" presetID="50" presetClass="entr" presetSubtype="0" decel="100000"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1000" fill="hold"/>
                                        <p:tgtEl>
                                          <p:spTgt spid="60"/>
                                        </p:tgtEl>
                                        <p:attrNameLst>
                                          <p:attrName>ppt_w</p:attrName>
                                        </p:attrNameLst>
                                      </p:cBhvr>
                                      <p:tavLst>
                                        <p:tav tm="0">
                                          <p:val>
                                            <p:strVal val="#ppt_w+.3"/>
                                          </p:val>
                                        </p:tav>
                                        <p:tav tm="100000">
                                          <p:val>
                                            <p:strVal val="#ppt_w"/>
                                          </p:val>
                                        </p:tav>
                                      </p:tavLst>
                                    </p:anim>
                                    <p:anim calcmode="lin" valueType="num">
                                      <p:cBhvr>
                                        <p:cTn id="84" dur="1000" fill="hold"/>
                                        <p:tgtEl>
                                          <p:spTgt spid="60"/>
                                        </p:tgtEl>
                                        <p:attrNameLst>
                                          <p:attrName>ppt_h</p:attrName>
                                        </p:attrNameLst>
                                      </p:cBhvr>
                                      <p:tavLst>
                                        <p:tav tm="0">
                                          <p:val>
                                            <p:strVal val="#ppt_h"/>
                                          </p:val>
                                        </p:tav>
                                        <p:tav tm="100000">
                                          <p:val>
                                            <p:strVal val="#ppt_h"/>
                                          </p:val>
                                        </p:tav>
                                      </p:tavLst>
                                    </p:anim>
                                    <p:animEffect transition="in" filter="fade">
                                      <p:cBhvr>
                                        <p:cTn id="85" dur="1000"/>
                                        <p:tgtEl>
                                          <p:spTgt spid="60"/>
                                        </p:tgtEl>
                                      </p:cBhvr>
                                    </p:animEffect>
                                  </p:childTnLst>
                                </p:cTn>
                              </p:par>
                              <p:par>
                                <p:cTn id="86" presetID="10" presetClass="entr" presetSubtype="0" fill="hold" grpId="0" nodeType="withEffect">
                                  <p:stCondLst>
                                    <p:cond delay="500"/>
                                  </p:stCondLst>
                                  <p:childTnLst>
                                    <p:set>
                                      <p:cBhvr>
                                        <p:cTn id="87" dur="1" fill="hold">
                                          <p:stCondLst>
                                            <p:cond delay="0"/>
                                          </p:stCondLst>
                                        </p:cTn>
                                        <p:tgtEl>
                                          <p:spTgt spid="65">
                                            <p:txEl>
                                              <p:pRg st="0" end="0"/>
                                            </p:txEl>
                                          </p:spTgt>
                                        </p:tgtEl>
                                        <p:attrNameLst>
                                          <p:attrName>style.visibility</p:attrName>
                                        </p:attrNameLst>
                                      </p:cBhvr>
                                      <p:to>
                                        <p:strVal val="visible"/>
                                      </p:to>
                                    </p:set>
                                    <p:animEffect transition="in" filter="fade">
                                      <p:cBhvr>
                                        <p:cTn id="88" dur="500"/>
                                        <p:tgtEl>
                                          <p:spTgt spid="65">
                                            <p:txEl>
                                              <p:pRg st="0" end="0"/>
                                            </p:txEl>
                                          </p:spTgt>
                                        </p:tgtEl>
                                      </p:cBhvr>
                                    </p:animEffect>
                                  </p:childTnLst>
                                </p:cTn>
                              </p:par>
                            </p:childTnLst>
                          </p:cTn>
                        </p:par>
                        <p:par>
                          <p:cTn id="89" fill="hold">
                            <p:stCondLst>
                              <p:cond delay="6000"/>
                            </p:stCondLst>
                            <p:childTnLst>
                              <p:par>
                                <p:cTn id="90" presetID="50" presetClass="entr" presetSubtype="0" decel="100000" fill="hold" grpId="0" nodeType="afterEffect">
                                  <p:stCondLst>
                                    <p:cond delay="0"/>
                                  </p:stCondLst>
                                  <p:childTnLst>
                                    <p:set>
                                      <p:cBhvr>
                                        <p:cTn id="91" dur="1" fill="hold">
                                          <p:stCondLst>
                                            <p:cond delay="0"/>
                                          </p:stCondLst>
                                        </p:cTn>
                                        <p:tgtEl>
                                          <p:spTgt spid="44"/>
                                        </p:tgtEl>
                                        <p:attrNameLst>
                                          <p:attrName>style.visibility</p:attrName>
                                        </p:attrNameLst>
                                      </p:cBhvr>
                                      <p:to>
                                        <p:strVal val="visible"/>
                                      </p:to>
                                    </p:set>
                                    <p:anim calcmode="lin" valueType="num">
                                      <p:cBhvr>
                                        <p:cTn id="92" dur="1000" fill="hold"/>
                                        <p:tgtEl>
                                          <p:spTgt spid="44"/>
                                        </p:tgtEl>
                                        <p:attrNameLst>
                                          <p:attrName>ppt_w</p:attrName>
                                        </p:attrNameLst>
                                      </p:cBhvr>
                                      <p:tavLst>
                                        <p:tav tm="0">
                                          <p:val>
                                            <p:strVal val="#ppt_w+.3"/>
                                          </p:val>
                                        </p:tav>
                                        <p:tav tm="100000">
                                          <p:val>
                                            <p:strVal val="#ppt_w"/>
                                          </p:val>
                                        </p:tav>
                                      </p:tavLst>
                                    </p:anim>
                                    <p:anim calcmode="lin" valueType="num">
                                      <p:cBhvr>
                                        <p:cTn id="93" dur="1000" fill="hold"/>
                                        <p:tgtEl>
                                          <p:spTgt spid="44"/>
                                        </p:tgtEl>
                                        <p:attrNameLst>
                                          <p:attrName>ppt_h</p:attrName>
                                        </p:attrNameLst>
                                      </p:cBhvr>
                                      <p:tavLst>
                                        <p:tav tm="0">
                                          <p:val>
                                            <p:strVal val="#ppt_h"/>
                                          </p:val>
                                        </p:tav>
                                        <p:tav tm="100000">
                                          <p:val>
                                            <p:strVal val="#ppt_h"/>
                                          </p:val>
                                        </p:tav>
                                      </p:tavLst>
                                    </p:anim>
                                    <p:animEffect transition="in" filter="fade">
                                      <p:cBhvr>
                                        <p:cTn id="94" dur="1000"/>
                                        <p:tgtEl>
                                          <p:spTgt spid="44"/>
                                        </p:tgtEl>
                                      </p:cBhvr>
                                    </p:animEffect>
                                  </p:childTnLst>
                                </p:cTn>
                              </p:par>
                            </p:childTnLst>
                          </p:cTn>
                        </p:par>
                        <p:par>
                          <p:cTn id="95" fill="hold">
                            <p:stCondLst>
                              <p:cond delay="7000"/>
                            </p:stCondLst>
                            <p:childTnLst>
                              <p:par>
                                <p:cTn id="96" presetID="50" presetClass="entr" presetSubtype="0" decel="10000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1000" fill="hold"/>
                                        <p:tgtEl>
                                          <p:spTgt spid="42"/>
                                        </p:tgtEl>
                                        <p:attrNameLst>
                                          <p:attrName>ppt_w</p:attrName>
                                        </p:attrNameLst>
                                      </p:cBhvr>
                                      <p:tavLst>
                                        <p:tav tm="0">
                                          <p:val>
                                            <p:strVal val="#ppt_w+.3"/>
                                          </p:val>
                                        </p:tav>
                                        <p:tav tm="100000">
                                          <p:val>
                                            <p:strVal val="#ppt_w"/>
                                          </p:val>
                                        </p:tav>
                                      </p:tavLst>
                                    </p:anim>
                                    <p:anim calcmode="lin" valueType="num">
                                      <p:cBhvr>
                                        <p:cTn id="99" dur="1000" fill="hold"/>
                                        <p:tgtEl>
                                          <p:spTgt spid="42"/>
                                        </p:tgtEl>
                                        <p:attrNameLst>
                                          <p:attrName>ppt_h</p:attrName>
                                        </p:attrNameLst>
                                      </p:cBhvr>
                                      <p:tavLst>
                                        <p:tav tm="0">
                                          <p:val>
                                            <p:strVal val="#ppt_h"/>
                                          </p:val>
                                        </p:tav>
                                        <p:tav tm="100000">
                                          <p:val>
                                            <p:strVal val="#ppt_h"/>
                                          </p:val>
                                        </p:tav>
                                      </p:tavLst>
                                    </p:anim>
                                    <p:animEffect transition="in" filter="fade">
                                      <p:cBhvr>
                                        <p:cTn id="100" dur="1000"/>
                                        <p:tgtEl>
                                          <p:spTgt spid="42"/>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71">
                                            <p:txEl>
                                              <p:pRg st="0" end="0"/>
                                            </p:txEl>
                                          </p:spTgt>
                                        </p:tgtEl>
                                        <p:attrNameLst>
                                          <p:attrName>style.visibility</p:attrName>
                                        </p:attrNameLst>
                                      </p:cBhvr>
                                      <p:to>
                                        <p:strVal val="visible"/>
                                      </p:to>
                                    </p:set>
                                    <p:animEffect transition="in" filter="fade">
                                      <p:cBhvr>
                                        <p:cTn id="103" dur="500"/>
                                        <p:tgtEl>
                                          <p:spTgt spid="71">
                                            <p:txEl>
                                              <p:pRg st="0" end="0"/>
                                            </p:txEl>
                                          </p:spTgt>
                                        </p:tgtEl>
                                      </p:cBhvr>
                                    </p:animEffect>
                                  </p:childTnLst>
                                </p:cTn>
                              </p:par>
                            </p:childTnLst>
                          </p:cTn>
                        </p:par>
                        <p:par>
                          <p:cTn id="104" fill="hold">
                            <p:stCondLst>
                              <p:cond delay="8000"/>
                            </p:stCondLst>
                            <p:childTnLst>
                              <p:par>
                                <p:cTn id="105" presetID="50" presetClass="entr" presetSubtype="0" decel="100000" fill="hold" grpId="0" nodeType="after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1000" fill="hold"/>
                                        <p:tgtEl>
                                          <p:spTgt spid="43"/>
                                        </p:tgtEl>
                                        <p:attrNameLst>
                                          <p:attrName>ppt_w</p:attrName>
                                        </p:attrNameLst>
                                      </p:cBhvr>
                                      <p:tavLst>
                                        <p:tav tm="0">
                                          <p:val>
                                            <p:strVal val="#ppt_w+.3"/>
                                          </p:val>
                                        </p:tav>
                                        <p:tav tm="100000">
                                          <p:val>
                                            <p:strVal val="#ppt_w"/>
                                          </p:val>
                                        </p:tav>
                                      </p:tavLst>
                                    </p:anim>
                                    <p:anim calcmode="lin" valueType="num">
                                      <p:cBhvr>
                                        <p:cTn id="108" dur="1000" fill="hold"/>
                                        <p:tgtEl>
                                          <p:spTgt spid="43"/>
                                        </p:tgtEl>
                                        <p:attrNameLst>
                                          <p:attrName>ppt_h</p:attrName>
                                        </p:attrNameLst>
                                      </p:cBhvr>
                                      <p:tavLst>
                                        <p:tav tm="0">
                                          <p:val>
                                            <p:strVal val="#ppt_h"/>
                                          </p:val>
                                        </p:tav>
                                        <p:tav tm="100000">
                                          <p:val>
                                            <p:strVal val="#ppt_h"/>
                                          </p:val>
                                        </p:tav>
                                      </p:tavLst>
                                    </p:anim>
                                    <p:animEffect transition="in" filter="fade">
                                      <p:cBhvr>
                                        <p:cTn id="109" dur="1000"/>
                                        <p:tgtEl>
                                          <p:spTgt spid="43"/>
                                        </p:tgtEl>
                                      </p:cBhvr>
                                    </p:animEffect>
                                  </p:childTnLst>
                                </p:cTn>
                              </p:par>
                              <p:par>
                                <p:cTn id="110" presetID="10" presetClass="entr" presetSubtype="0" fill="hold" grpId="0" nodeType="withEffect">
                                  <p:stCondLst>
                                    <p:cond delay="500"/>
                                  </p:stCondLst>
                                  <p:childTnLst>
                                    <p:set>
                                      <p:cBhvr>
                                        <p:cTn id="111" dur="1" fill="hold">
                                          <p:stCondLst>
                                            <p:cond delay="0"/>
                                          </p:stCondLst>
                                        </p:cTn>
                                        <p:tgtEl>
                                          <p:spTgt spid="72">
                                            <p:txEl>
                                              <p:pRg st="0" end="0"/>
                                            </p:txEl>
                                          </p:spTgt>
                                        </p:tgtEl>
                                        <p:attrNameLst>
                                          <p:attrName>style.visibility</p:attrName>
                                        </p:attrNameLst>
                                      </p:cBhvr>
                                      <p:to>
                                        <p:strVal val="visible"/>
                                      </p:to>
                                    </p:set>
                                    <p:animEffect transition="in" filter="fade">
                                      <p:cBhvr>
                                        <p:cTn id="112" dur="500"/>
                                        <p:tgtEl>
                                          <p:spTgt spid="72">
                                            <p:txEl>
                                              <p:pRg st="0" end="0"/>
                                            </p:txEl>
                                          </p:spTgt>
                                        </p:tgtEl>
                                      </p:cBhvr>
                                    </p:animEffect>
                                  </p:childTnLst>
                                </p:cTn>
                              </p:par>
                              <p:par>
                                <p:cTn id="113" presetID="2" presetClass="entr" presetSubtype="2" fill="hold" grpId="0" nodeType="withEffect" nodePh="1">
                                  <p:stCondLst>
                                    <p:cond delay="0"/>
                                  </p:stCondLst>
                                  <p:endCondLst>
                                    <p:cond evt="begin" delay="0">
                                      <p:tn val="113"/>
                                    </p:cond>
                                  </p:endCondLst>
                                  <p:childTnLst>
                                    <p:set>
                                      <p:cBhvr>
                                        <p:cTn id="114" dur="1" fill="hold">
                                          <p:stCondLst>
                                            <p:cond delay="0"/>
                                          </p:stCondLst>
                                        </p:cTn>
                                        <p:tgtEl>
                                          <p:spTgt spid="45"/>
                                        </p:tgtEl>
                                        <p:attrNameLst>
                                          <p:attrName>style.visibility</p:attrName>
                                        </p:attrNameLst>
                                      </p:cBhvr>
                                      <p:to>
                                        <p:strVal val="visible"/>
                                      </p:to>
                                    </p:set>
                                    <p:anim calcmode="lin" valueType="num">
                                      <p:cBhvr additive="base">
                                        <p:cTn id="115" dur="750" fill="hold"/>
                                        <p:tgtEl>
                                          <p:spTgt spid="45"/>
                                        </p:tgtEl>
                                        <p:attrNameLst>
                                          <p:attrName>ppt_x</p:attrName>
                                        </p:attrNameLst>
                                      </p:cBhvr>
                                      <p:tavLst>
                                        <p:tav tm="0">
                                          <p:val>
                                            <p:strVal val="1+#ppt_w/2"/>
                                          </p:val>
                                        </p:tav>
                                        <p:tav tm="100000">
                                          <p:val>
                                            <p:strVal val="#ppt_x"/>
                                          </p:val>
                                        </p:tav>
                                      </p:tavLst>
                                    </p:anim>
                                    <p:anim calcmode="lin" valueType="num">
                                      <p:cBhvr additive="base">
                                        <p:cTn id="116" dur="750" fill="hold"/>
                                        <p:tgtEl>
                                          <p:spTgt spid="45"/>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nodePh="1">
                                  <p:stCondLst>
                                    <p:cond delay="0"/>
                                  </p:stCondLst>
                                  <p:endCondLst>
                                    <p:cond evt="begin" delay="0">
                                      <p:tn val="117"/>
                                    </p:cond>
                                  </p:endCondLst>
                                  <p:childTnLst>
                                    <p:set>
                                      <p:cBhvr>
                                        <p:cTn id="118" dur="1" fill="hold">
                                          <p:stCondLst>
                                            <p:cond delay="0"/>
                                          </p:stCondLst>
                                        </p:cTn>
                                        <p:tgtEl>
                                          <p:spTgt spid="69"/>
                                        </p:tgtEl>
                                        <p:attrNameLst>
                                          <p:attrName>style.visibility</p:attrName>
                                        </p:attrNameLst>
                                      </p:cBhvr>
                                      <p:to>
                                        <p:strVal val="visible"/>
                                      </p:to>
                                    </p:set>
                                    <p:anim calcmode="lin" valueType="num">
                                      <p:cBhvr additive="base">
                                        <p:cTn id="119" dur="750" fill="hold"/>
                                        <p:tgtEl>
                                          <p:spTgt spid="69"/>
                                        </p:tgtEl>
                                        <p:attrNameLst>
                                          <p:attrName>ppt_x</p:attrName>
                                        </p:attrNameLst>
                                      </p:cBhvr>
                                      <p:tavLst>
                                        <p:tav tm="0">
                                          <p:val>
                                            <p:strVal val="1+#ppt_w/2"/>
                                          </p:val>
                                        </p:tav>
                                        <p:tav tm="100000">
                                          <p:val>
                                            <p:strVal val="#ppt_x"/>
                                          </p:val>
                                        </p:tav>
                                      </p:tavLst>
                                    </p:anim>
                                    <p:anim calcmode="lin" valueType="num">
                                      <p:cBhvr additive="base">
                                        <p:cTn id="120" dur="750" fill="hold"/>
                                        <p:tgtEl>
                                          <p:spTgt spid="69"/>
                                        </p:tgtEl>
                                        <p:attrNameLst>
                                          <p:attrName>ppt_y</p:attrName>
                                        </p:attrNameLst>
                                      </p:cBhvr>
                                      <p:tavLst>
                                        <p:tav tm="0">
                                          <p:val>
                                            <p:strVal val="#ppt_y"/>
                                          </p:val>
                                        </p:tav>
                                        <p:tav tm="100000">
                                          <p:val>
                                            <p:strVal val="#ppt_y"/>
                                          </p:val>
                                        </p:tav>
                                      </p:tavLst>
                                    </p:anim>
                                  </p:childTnLst>
                                </p:cTn>
                              </p:par>
                            </p:childTnLst>
                          </p:cTn>
                        </p:par>
                        <p:par>
                          <p:cTn id="121" fill="hold">
                            <p:stCondLst>
                              <p:cond delay="9000"/>
                            </p:stCondLst>
                            <p:childTnLst>
                              <p:par>
                                <p:cTn id="122" presetID="50" presetClass="entr" presetSubtype="0" decel="100000" fill="hold" grpId="0" nodeType="afterEffect">
                                  <p:stCondLst>
                                    <p:cond delay="0"/>
                                  </p:stCondLst>
                                  <p:childTnLst>
                                    <p:set>
                                      <p:cBhvr>
                                        <p:cTn id="123" dur="1" fill="hold">
                                          <p:stCondLst>
                                            <p:cond delay="0"/>
                                          </p:stCondLst>
                                        </p:cTn>
                                        <p:tgtEl>
                                          <p:spTgt spid="73"/>
                                        </p:tgtEl>
                                        <p:attrNameLst>
                                          <p:attrName>style.visibility</p:attrName>
                                        </p:attrNameLst>
                                      </p:cBhvr>
                                      <p:to>
                                        <p:strVal val="visible"/>
                                      </p:to>
                                    </p:set>
                                    <p:anim calcmode="lin" valueType="num">
                                      <p:cBhvr>
                                        <p:cTn id="124" dur="1000" fill="hold"/>
                                        <p:tgtEl>
                                          <p:spTgt spid="73"/>
                                        </p:tgtEl>
                                        <p:attrNameLst>
                                          <p:attrName>ppt_w</p:attrName>
                                        </p:attrNameLst>
                                      </p:cBhvr>
                                      <p:tavLst>
                                        <p:tav tm="0">
                                          <p:val>
                                            <p:strVal val="#ppt_w+.3"/>
                                          </p:val>
                                        </p:tav>
                                        <p:tav tm="100000">
                                          <p:val>
                                            <p:strVal val="#ppt_w"/>
                                          </p:val>
                                        </p:tav>
                                      </p:tavLst>
                                    </p:anim>
                                    <p:anim calcmode="lin" valueType="num">
                                      <p:cBhvr>
                                        <p:cTn id="125" dur="1000" fill="hold"/>
                                        <p:tgtEl>
                                          <p:spTgt spid="73"/>
                                        </p:tgtEl>
                                        <p:attrNameLst>
                                          <p:attrName>ppt_h</p:attrName>
                                        </p:attrNameLst>
                                      </p:cBhvr>
                                      <p:tavLst>
                                        <p:tav tm="0">
                                          <p:val>
                                            <p:strVal val="#ppt_h"/>
                                          </p:val>
                                        </p:tav>
                                        <p:tav tm="100000">
                                          <p:val>
                                            <p:strVal val="#ppt_h"/>
                                          </p:val>
                                        </p:tav>
                                      </p:tavLst>
                                    </p:anim>
                                    <p:animEffect transition="in" filter="fade">
                                      <p:cBhvr>
                                        <p:cTn id="126" dur="1000"/>
                                        <p:tgtEl>
                                          <p:spTgt spid="73"/>
                                        </p:tgtEl>
                                      </p:cBhvr>
                                    </p:animEffect>
                                  </p:childTnLst>
                                </p:cTn>
                              </p:par>
                              <p:par>
                                <p:cTn id="127" presetID="10" presetClass="entr" presetSubtype="0" fill="hold" grpId="0" nodeType="withEffect">
                                  <p:stCondLst>
                                    <p:cond delay="500"/>
                                  </p:stCondLst>
                                  <p:childTnLst>
                                    <p:set>
                                      <p:cBhvr>
                                        <p:cTn id="128" dur="1" fill="hold">
                                          <p:stCondLst>
                                            <p:cond delay="0"/>
                                          </p:stCondLst>
                                        </p:cTn>
                                        <p:tgtEl>
                                          <p:spTgt spid="75">
                                            <p:txEl>
                                              <p:pRg st="0" end="0"/>
                                            </p:txEl>
                                          </p:spTgt>
                                        </p:tgtEl>
                                        <p:attrNameLst>
                                          <p:attrName>style.visibility</p:attrName>
                                        </p:attrNameLst>
                                      </p:cBhvr>
                                      <p:to>
                                        <p:strVal val="visible"/>
                                      </p:to>
                                    </p:set>
                                    <p:animEffect transition="in" filter="fade">
                                      <p:cBhvr>
                                        <p:cTn id="129" dur="500"/>
                                        <p:tgtEl>
                                          <p:spTgt spid="75">
                                            <p:txEl>
                                              <p:pRg st="0" end="0"/>
                                            </p:txEl>
                                          </p:spTgt>
                                        </p:tgtEl>
                                      </p:cBhvr>
                                    </p:animEffect>
                                  </p:childTnLst>
                                </p:cTn>
                              </p:par>
                            </p:childTnLst>
                          </p:cTn>
                        </p:par>
                        <p:par>
                          <p:cTn id="130" fill="hold">
                            <p:stCondLst>
                              <p:cond delay="10000"/>
                            </p:stCondLst>
                            <p:childTnLst>
                              <p:par>
                                <p:cTn id="131" presetID="50" presetClass="entr" presetSubtype="0" decel="100000" fill="hold" grpId="0" nodeType="afterEffect">
                                  <p:stCondLst>
                                    <p:cond delay="0"/>
                                  </p:stCondLst>
                                  <p:childTnLst>
                                    <p:set>
                                      <p:cBhvr>
                                        <p:cTn id="132" dur="1" fill="hold">
                                          <p:stCondLst>
                                            <p:cond delay="0"/>
                                          </p:stCondLst>
                                        </p:cTn>
                                        <p:tgtEl>
                                          <p:spTgt spid="74"/>
                                        </p:tgtEl>
                                        <p:attrNameLst>
                                          <p:attrName>style.visibility</p:attrName>
                                        </p:attrNameLst>
                                      </p:cBhvr>
                                      <p:to>
                                        <p:strVal val="visible"/>
                                      </p:to>
                                    </p:set>
                                    <p:anim calcmode="lin" valueType="num">
                                      <p:cBhvr>
                                        <p:cTn id="133" dur="1000" fill="hold"/>
                                        <p:tgtEl>
                                          <p:spTgt spid="74"/>
                                        </p:tgtEl>
                                        <p:attrNameLst>
                                          <p:attrName>ppt_w</p:attrName>
                                        </p:attrNameLst>
                                      </p:cBhvr>
                                      <p:tavLst>
                                        <p:tav tm="0">
                                          <p:val>
                                            <p:strVal val="#ppt_w+.3"/>
                                          </p:val>
                                        </p:tav>
                                        <p:tav tm="100000">
                                          <p:val>
                                            <p:strVal val="#ppt_w"/>
                                          </p:val>
                                        </p:tav>
                                      </p:tavLst>
                                    </p:anim>
                                    <p:anim calcmode="lin" valueType="num">
                                      <p:cBhvr>
                                        <p:cTn id="134" dur="1000" fill="hold"/>
                                        <p:tgtEl>
                                          <p:spTgt spid="74"/>
                                        </p:tgtEl>
                                        <p:attrNameLst>
                                          <p:attrName>ppt_h</p:attrName>
                                        </p:attrNameLst>
                                      </p:cBhvr>
                                      <p:tavLst>
                                        <p:tav tm="0">
                                          <p:val>
                                            <p:strVal val="#ppt_h"/>
                                          </p:val>
                                        </p:tav>
                                        <p:tav tm="100000">
                                          <p:val>
                                            <p:strVal val="#ppt_h"/>
                                          </p:val>
                                        </p:tav>
                                      </p:tavLst>
                                    </p:anim>
                                    <p:animEffect transition="in" filter="fade">
                                      <p:cBhvr>
                                        <p:cTn id="135" dur="1000"/>
                                        <p:tgtEl>
                                          <p:spTgt spid="74"/>
                                        </p:tgtEl>
                                      </p:cBhvr>
                                    </p:animEffect>
                                  </p:childTnLst>
                                </p:cTn>
                              </p:par>
                              <p:par>
                                <p:cTn id="136" presetID="10" presetClass="entr" presetSubtype="0" fill="hold" grpId="0" nodeType="withEffect">
                                  <p:stCondLst>
                                    <p:cond delay="500"/>
                                  </p:stCondLst>
                                  <p:childTnLst>
                                    <p:set>
                                      <p:cBhvr>
                                        <p:cTn id="137" dur="1" fill="hold">
                                          <p:stCondLst>
                                            <p:cond delay="0"/>
                                          </p:stCondLst>
                                        </p:cTn>
                                        <p:tgtEl>
                                          <p:spTgt spid="76">
                                            <p:txEl>
                                              <p:pRg st="0" end="0"/>
                                            </p:txEl>
                                          </p:spTgt>
                                        </p:tgtEl>
                                        <p:attrNameLst>
                                          <p:attrName>style.visibility</p:attrName>
                                        </p:attrNameLst>
                                      </p:cBhvr>
                                      <p:to>
                                        <p:strVal val="visible"/>
                                      </p:to>
                                    </p:set>
                                    <p:animEffect transition="in" filter="fade">
                                      <p:cBhvr>
                                        <p:cTn id="138"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8" grpId="0" animBg="1"/>
      <p:bldP spid="25" grpId="0" animBg="1"/>
      <p:bldP spid="46" grpId="0"/>
      <p:bldP spid="47" grpId="0"/>
      <p:bldP spid="26" grpId="0"/>
      <p:bldP spid="28" grpId="0"/>
      <p:bldP spid="33" grpId="0"/>
      <p:bldP spid="34" grpId="0"/>
      <p:bldP spid="35" grpId="0"/>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9" grpId="0" animBg="1"/>
      <p:bldP spid="60"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42" grpId="0" animBg="1"/>
      <p:bldP spid="43" grpId="0" animBg="1"/>
      <p:bldP spid="44" grpId="0" animBg="1"/>
      <p:bldP spid="45" grpId="0"/>
      <p:bldP spid="69" grpId="0"/>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10" presetClass="entr" presetSubtype="0" fill="hold" nodeType="withEffect">
                  <p:stCondLst>
                    <p:cond delay="50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3" grpId="0" animBg="1"/>
      <p:bldP spid="74" grpId="0" animBg="1"/>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7" grpId="0" animBg="1"/>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vider">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98233"/>
            <a:ext cx="8229600" cy="1087967"/>
          </a:xfrm>
          <a:prstGeom prst="rect">
            <a:avLst/>
          </a:prstGeom>
        </p:spPr>
        <p:txBody>
          <a:bodyPr lIns="0" bIns="0" anchor="b"/>
          <a:lstStyle>
            <a:lvl1pPr>
              <a:defRPr sz="4401"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2286248" y="3985681"/>
            <a:ext cx="8229600" cy="433918"/>
          </a:xfrm>
          <a:prstGeom prst="rect">
            <a:avLst/>
          </a:prstGeom>
        </p:spPr>
        <p:txBody>
          <a:bodyPr lIns="0" tIns="0"/>
          <a:lstStyle>
            <a:lvl1pPr marL="0" indent="0" algn="l">
              <a:buNone/>
              <a:defRPr sz="2401">
                <a:solidFill>
                  <a:schemeClr val="bg2"/>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dirty="0"/>
              <a:t>Click to edit Master subtitle style</a:t>
            </a:r>
          </a:p>
        </p:txBody>
      </p:sp>
      <p:cxnSp>
        <p:nvCxnSpPr>
          <p:cNvPr id="4" name="Straight Connector 3"/>
          <p:cNvCxnSpPr/>
          <p:nvPr userDrawn="1"/>
        </p:nvCxnSpPr>
        <p:spPr>
          <a:xfrm>
            <a:off x="2286000" y="3908424"/>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Body Bullets">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E84CE36-242C-4784-9312-FF7D05425728}"/>
              </a:ext>
            </a:extLst>
          </p:cNvPr>
          <p:cNvSpPr/>
          <p:nvPr userDrawn="1"/>
        </p:nvSpPr>
        <p:spPr>
          <a:xfrm>
            <a:off x="9554602"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9554602"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9554602"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9554602"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9554602"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9340515"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9340515"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BCFE47F-B77C-4862-90C7-C7B38DAB2AA4}"/>
              </a:ext>
            </a:extLst>
          </p:cNvPr>
          <p:cNvSpPr/>
          <p:nvPr userDrawn="1"/>
        </p:nvSpPr>
        <p:spPr>
          <a:xfrm>
            <a:off x="9340515"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EDC96D3-147A-465C-9C63-29F8D0127BD9}"/>
              </a:ext>
            </a:extLst>
          </p:cNvPr>
          <p:cNvSpPr/>
          <p:nvPr userDrawn="1"/>
        </p:nvSpPr>
        <p:spPr>
          <a:xfrm>
            <a:off x="9340515"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ADCCC7D-ABF7-47D9-8FEB-124A19F7095A}"/>
              </a:ext>
            </a:extLst>
          </p:cNvPr>
          <p:cNvSpPr/>
          <p:nvPr userDrawn="1"/>
        </p:nvSpPr>
        <p:spPr>
          <a:xfrm>
            <a:off x="9340515"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797714"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797714"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Text Placeholder 10">
            <a:extLst>
              <a:ext uri="{FF2B5EF4-FFF2-40B4-BE49-F238E27FC236}">
                <a16:creationId xmlns:a16="http://schemas.microsoft.com/office/drawing/2014/main" id="{9B19D5A3-532D-437F-8F38-71305AEF9BC1}"/>
              </a:ext>
            </a:extLst>
          </p:cNvPr>
          <p:cNvSpPr>
            <a:spLocks noGrp="1"/>
          </p:cNvSpPr>
          <p:nvPr>
            <p:ph type="body" sz="quarter" idx="32" hasCustomPrompt="1"/>
          </p:nvPr>
        </p:nvSpPr>
        <p:spPr>
          <a:xfrm>
            <a:off x="9797714"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7" name="Text Placeholder 10">
            <a:extLst>
              <a:ext uri="{FF2B5EF4-FFF2-40B4-BE49-F238E27FC236}">
                <a16:creationId xmlns:a16="http://schemas.microsoft.com/office/drawing/2014/main" id="{A15E1A22-156D-4678-93D9-59948E5C8202}"/>
              </a:ext>
            </a:extLst>
          </p:cNvPr>
          <p:cNvSpPr>
            <a:spLocks noGrp="1"/>
          </p:cNvSpPr>
          <p:nvPr>
            <p:ph type="body" sz="quarter" idx="33" hasCustomPrompt="1"/>
          </p:nvPr>
        </p:nvSpPr>
        <p:spPr>
          <a:xfrm>
            <a:off x="9797714"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8" name="Text Placeholder 10">
            <a:extLst>
              <a:ext uri="{FF2B5EF4-FFF2-40B4-BE49-F238E27FC236}">
                <a16:creationId xmlns:a16="http://schemas.microsoft.com/office/drawing/2014/main" id="{91BFAA86-17EC-44CE-B0FD-32671F0F9237}"/>
              </a:ext>
            </a:extLst>
          </p:cNvPr>
          <p:cNvSpPr>
            <a:spLocks noGrp="1"/>
          </p:cNvSpPr>
          <p:nvPr>
            <p:ph type="body" sz="quarter" idx="34" hasCustomPrompt="1"/>
          </p:nvPr>
        </p:nvSpPr>
        <p:spPr>
          <a:xfrm>
            <a:off x="9797714"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7" name="Rectangle 26">
            <a:extLst>
              <a:ext uri="{FF2B5EF4-FFF2-40B4-BE49-F238E27FC236}">
                <a16:creationId xmlns:a16="http://schemas.microsoft.com/office/drawing/2014/main" id="{0E5A6E2E-0D11-499F-B2E5-A68AC47CC442}"/>
              </a:ext>
            </a:extLst>
          </p:cNvPr>
          <p:cNvSpPr/>
          <p:nvPr userDrawn="1"/>
        </p:nvSpPr>
        <p:spPr>
          <a:xfrm>
            <a:off x="6553201"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6553201"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3570042-D5D5-46F5-9C7C-0654677A47CA}"/>
              </a:ext>
            </a:extLst>
          </p:cNvPr>
          <p:cNvSpPr/>
          <p:nvPr userDrawn="1"/>
        </p:nvSpPr>
        <p:spPr>
          <a:xfrm>
            <a:off x="6553201"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CF67F42-911E-4A5A-A0CD-E9C7597E0E6D}"/>
              </a:ext>
            </a:extLst>
          </p:cNvPr>
          <p:cNvSpPr/>
          <p:nvPr userDrawn="1"/>
        </p:nvSpPr>
        <p:spPr>
          <a:xfrm>
            <a:off x="6553201"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2F7D2B1-F799-49D0-82EB-34D92E8EC6A7}"/>
              </a:ext>
            </a:extLst>
          </p:cNvPr>
          <p:cNvSpPr/>
          <p:nvPr userDrawn="1"/>
        </p:nvSpPr>
        <p:spPr>
          <a:xfrm>
            <a:off x="6553201"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95E8AA7-A5A4-43D5-AD0C-741AA7546414}"/>
              </a:ext>
            </a:extLst>
          </p:cNvPr>
          <p:cNvSpPr/>
          <p:nvPr userDrawn="1"/>
        </p:nvSpPr>
        <p:spPr>
          <a:xfrm>
            <a:off x="6553201" y="1905000"/>
            <a:ext cx="563879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705600" y="1905000"/>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6779318"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6779318"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6779318"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6779318"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6779318"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7010400"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7010400"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6" name="Text Placeholder 10">
            <a:extLst>
              <a:ext uri="{FF2B5EF4-FFF2-40B4-BE49-F238E27FC236}">
                <a16:creationId xmlns:a16="http://schemas.microsoft.com/office/drawing/2014/main" id="{2FDDF60D-A97F-4223-AB3F-1182C932E4AC}"/>
              </a:ext>
            </a:extLst>
          </p:cNvPr>
          <p:cNvSpPr>
            <a:spLocks noGrp="1"/>
          </p:cNvSpPr>
          <p:nvPr>
            <p:ph type="body" sz="quarter" idx="27" hasCustomPrompt="1"/>
          </p:nvPr>
        </p:nvSpPr>
        <p:spPr>
          <a:xfrm>
            <a:off x="7010400"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7" name="Text Placeholder 10">
            <a:extLst>
              <a:ext uri="{FF2B5EF4-FFF2-40B4-BE49-F238E27FC236}">
                <a16:creationId xmlns:a16="http://schemas.microsoft.com/office/drawing/2014/main" id="{21445C9B-B4B9-47C8-901E-E86F2E200499}"/>
              </a:ext>
            </a:extLst>
          </p:cNvPr>
          <p:cNvSpPr>
            <a:spLocks noGrp="1"/>
          </p:cNvSpPr>
          <p:nvPr>
            <p:ph type="body" sz="quarter" idx="28" hasCustomPrompt="1"/>
          </p:nvPr>
        </p:nvSpPr>
        <p:spPr>
          <a:xfrm>
            <a:off x="7010400"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8" name="Text Placeholder 10">
            <a:extLst>
              <a:ext uri="{FF2B5EF4-FFF2-40B4-BE49-F238E27FC236}">
                <a16:creationId xmlns:a16="http://schemas.microsoft.com/office/drawing/2014/main" id="{A7A9B4C4-133A-4416-9801-C49A8143FA00}"/>
              </a:ext>
            </a:extLst>
          </p:cNvPr>
          <p:cNvSpPr>
            <a:spLocks noGrp="1"/>
          </p:cNvSpPr>
          <p:nvPr>
            <p:ph type="body" sz="quarter" idx="29" hasCustomPrompt="1"/>
          </p:nvPr>
        </p:nvSpPr>
        <p:spPr>
          <a:xfrm>
            <a:off x="7010400"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23808602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5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p:stCondLst>
                                    <p:cond delay="25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5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childTnLst>
                          </p:cTn>
                        </p:par>
                        <p:par>
                          <p:cTn id="51" fill="hold">
                            <p:stCondLst>
                              <p:cond delay="4500"/>
                            </p:stCondLst>
                            <p:childTnLst>
                              <p:par>
                                <p:cTn id="52" presetID="50" presetClass="entr" presetSubtype="0" decel="100000"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p:cTn id="54" dur="1000" fill="hold"/>
                                        <p:tgtEl>
                                          <p:spTgt spid="51"/>
                                        </p:tgtEl>
                                        <p:attrNameLst>
                                          <p:attrName>ppt_w</p:attrName>
                                        </p:attrNameLst>
                                      </p:cBhvr>
                                      <p:tavLst>
                                        <p:tav tm="0">
                                          <p:val>
                                            <p:strVal val="#ppt_w+.3"/>
                                          </p:val>
                                        </p:tav>
                                        <p:tav tm="100000">
                                          <p:val>
                                            <p:strVal val="#ppt_w"/>
                                          </p:val>
                                        </p:tav>
                                      </p:tavLst>
                                    </p:anim>
                                    <p:anim calcmode="lin" valueType="num">
                                      <p:cBhvr>
                                        <p:cTn id="55" dur="1000" fill="hold"/>
                                        <p:tgtEl>
                                          <p:spTgt spid="51"/>
                                        </p:tgtEl>
                                        <p:attrNameLst>
                                          <p:attrName>ppt_h</p:attrName>
                                        </p:attrNameLst>
                                      </p:cBhvr>
                                      <p:tavLst>
                                        <p:tav tm="0">
                                          <p:val>
                                            <p:strVal val="#ppt_h"/>
                                          </p:val>
                                        </p:tav>
                                        <p:tav tm="100000">
                                          <p:val>
                                            <p:strVal val="#ppt_h"/>
                                          </p:val>
                                        </p:tav>
                                      </p:tavLst>
                                    </p:anim>
                                    <p:animEffect transition="in" filter="fade">
                                      <p:cBhvr>
                                        <p:cTn id="56" dur="1000"/>
                                        <p:tgtEl>
                                          <p:spTgt spid="51"/>
                                        </p:tgtEl>
                                      </p:cBhvr>
                                    </p:animEffect>
                                  </p:childTnLst>
                                </p:cTn>
                              </p:par>
                              <p:par>
                                <p:cTn id="57" presetID="2" presetClass="entr" presetSubtype="2"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1+#ppt_w/2"/>
                                          </p:val>
                                        </p:tav>
                                        <p:tav tm="100000">
                                          <p:val>
                                            <p:strVal val="#ppt_x"/>
                                          </p:val>
                                        </p:tav>
                                      </p:tavLst>
                                    </p:anim>
                                    <p:anim calcmode="lin" valueType="num">
                                      <p:cBhvr additive="base">
                                        <p:cTn id="60" dur="500" fill="hold"/>
                                        <p:tgtEl>
                                          <p:spTgt spid="33"/>
                                        </p:tgtEl>
                                        <p:attrNameLst>
                                          <p:attrName>ppt_y</p:attrName>
                                        </p:attrNameLst>
                                      </p:cBhvr>
                                      <p:tavLst>
                                        <p:tav tm="0">
                                          <p:val>
                                            <p:strVal val="#ppt_y"/>
                                          </p:val>
                                        </p:tav>
                                        <p:tav tm="100000">
                                          <p:val>
                                            <p:strVal val="#ppt_y"/>
                                          </p:val>
                                        </p:tav>
                                      </p:tavLst>
                                    </p:anim>
                                  </p:childTnLst>
                                </p:cTn>
                              </p:par>
                              <p:par>
                                <p:cTn id="61" presetID="10" presetClass="entr" presetSubtype="0" fill="hold" grpId="0" nodeType="withEffect">
                                  <p:stCondLst>
                                    <p:cond delay="500"/>
                                  </p:stCondLst>
                                  <p:childTnLst>
                                    <p:set>
                                      <p:cBhvr>
                                        <p:cTn id="62" dur="1" fill="hold">
                                          <p:stCondLst>
                                            <p:cond delay="0"/>
                                          </p:stCondLst>
                                        </p:cTn>
                                        <p:tgtEl>
                                          <p:spTgt spid="56">
                                            <p:txEl>
                                              <p:pRg st="0" end="0"/>
                                            </p:txEl>
                                          </p:spTgt>
                                        </p:tgtEl>
                                        <p:attrNameLst>
                                          <p:attrName>style.visibility</p:attrName>
                                        </p:attrNameLst>
                                      </p:cBhvr>
                                      <p:to>
                                        <p:strVal val="visible"/>
                                      </p:to>
                                    </p:set>
                                    <p:animEffect transition="in" filter="fade">
                                      <p:cBhvr>
                                        <p:cTn id="63" dur="500"/>
                                        <p:tgtEl>
                                          <p:spTgt spid="56">
                                            <p:txEl>
                                              <p:pRg st="0" end="0"/>
                                            </p:txEl>
                                          </p:spTgt>
                                        </p:tgtEl>
                                      </p:cBhvr>
                                    </p:animEffect>
                                  </p:childTnLst>
                                </p:cTn>
                              </p:par>
                            </p:childTnLst>
                          </p:cTn>
                        </p:par>
                        <p:par>
                          <p:cTn id="64" fill="hold">
                            <p:stCondLst>
                              <p:cond delay="5500"/>
                            </p:stCondLst>
                            <p:childTnLst>
                              <p:par>
                                <p:cTn id="65" presetID="50" presetClass="entr" presetSubtype="0" decel="10000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1000" fill="hold"/>
                                        <p:tgtEl>
                                          <p:spTgt spid="52"/>
                                        </p:tgtEl>
                                        <p:attrNameLst>
                                          <p:attrName>ppt_w</p:attrName>
                                        </p:attrNameLst>
                                      </p:cBhvr>
                                      <p:tavLst>
                                        <p:tav tm="0">
                                          <p:val>
                                            <p:strVal val="#ppt_w+.3"/>
                                          </p:val>
                                        </p:tav>
                                        <p:tav tm="100000">
                                          <p:val>
                                            <p:strVal val="#ppt_w"/>
                                          </p:val>
                                        </p:tav>
                                      </p:tavLst>
                                    </p:anim>
                                    <p:anim calcmode="lin" valueType="num">
                                      <p:cBhvr>
                                        <p:cTn id="68" dur="1000" fill="hold"/>
                                        <p:tgtEl>
                                          <p:spTgt spid="52"/>
                                        </p:tgtEl>
                                        <p:attrNameLst>
                                          <p:attrName>ppt_h</p:attrName>
                                        </p:attrNameLst>
                                      </p:cBhvr>
                                      <p:tavLst>
                                        <p:tav tm="0">
                                          <p:val>
                                            <p:strVal val="#ppt_h"/>
                                          </p:val>
                                        </p:tav>
                                        <p:tav tm="100000">
                                          <p:val>
                                            <p:strVal val="#ppt_h"/>
                                          </p:val>
                                        </p:tav>
                                      </p:tavLst>
                                    </p:anim>
                                    <p:animEffect transition="in" filter="fade">
                                      <p:cBhvr>
                                        <p:cTn id="69" dur="1000"/>
                                        <p:tgtEl>
                                          <p:spTgt spid="52"/>
                                        </p:tgtEl>
                                      </p:cBhvr>
                                    </p:animEffect>
                                  </p:childTnLst>
                                </p:cTn>
                              </p:par>
                              <p:par>
                                <p:cTn id="70" presetID="2" presetClass="entr" presetSubtype="2"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750" fill="hold"/>
                                        <p:tgtEl>
                                          <p:spTgt spid="34"/>
                                        </p:tgtEl>
                                        <p:attrNameLst>
                                          <p:attrName>ppt_x</p:attrName>
                                        </p:attrNameLst>
                                      </p:cBhvr>
                                      <p:tavLst>
                                        <p:tav tm="0">
                                          <p:val>
                                            <p:strVal val="1+#ppt_w/2"/>
                                          </p:val>
                                        </p:tav>
                                        <p:tav tm="100000">
                                          <p:val>
                                            <p:strVal val="#ppt_x"/>
                                          </p:val>
                                        </p:tav>
                                      </p:tavLst>
                                    </p:anim>
                                    <p:anim calcmode="lin" valueType="num">
                                      <p:cBhvr additive="base">
                                        <p:cTn id="73" dur="750" fill="hold"/>
                                        <p:tgtEl>
                                          <p:spTgt spid="34"/>
                                        </p:tgtEl>
                                        <p:attrNameLst>
                                          <p:attrName>ppt_y</p:attrName>
                                        </p:attrNameLst>
                                      </p:cBhvr>
                                      <p:tavLst>
                                        <p:tav tm="0">
                                          <p:val>
                                            <p:strVal val="#ppt_y"/>
                                          </p:val>
                                        </p:tav>
                                        <p:tav tm="100000">
                                          <p:val>
                                            <p:strVal val="#ppt_y"/>
                                          </p:val>
                                        </p:tav>
                                      </p:tavLst>
                                    </p:anim>
                                  </p:childTnLst>
                                </p:cTn>
                              </p:par>
                              <p:par>
                                <p:cTn id="74" presetID="10" presetClass="entr" presetSubtype="0" fill="hold" grpId="0" nodeType="withEffect">
                                  <p:stCondLst>
                                    <p:cond delay="500"/>
                                  </p:stCondLst>
                                  <p:childTnLst>
                                    <p:set>
                                      <p:cBhvr>
                                        <p:cTn id="75" dur="1" fill="hold">
                                          <p:stCondLst>
                                            <p:cond delay="0"/>
                                          </p:stCondLst>
                                        </p:cTn>
                                        <p:tgtEl>
                                          <p:spTgt spid="57">
                                            <p:txEl>
                                              <p:pRg st="0" end="0"/>
                                            </p:txEl>
                                          </p:spTgt>
                                        </p:tgtEl>
                                        <p:attrNameLst>
                                          <p:attrName>style.visibility</p:attrName>
                                        </p:attrNameLst>
                                      </p:cBhvr>
                                      <p:to>
                                        <p:strVal val="visible"/>
                                      </p:to>
                                    </p:set>
                                    <p:animEffect transition="in" filter="fade">
                                      <p:cBhvr>
                                        <p:cTn id="76" dur="500"/>
                                        <p:tgtEl>
                                          <p:spTgt spid="57">
                                            <p:txEl>
                                              <p:pRg st="0" end="0"/>
                                            </p:txEl>
                                          </p:spTgt>
                                        </p:tgtEl>
                                      </p:cBhvr>
                                    </p:animEffect>
                                  </p:childTnLst>
                                </p:cTn>
                              </p:par>
                            </p:childTnLst>
                          </p:cTn>
                        </p:par>
                        <p:par>
                          <p:cTn id="77" fill="hold">
                            <p:stCondLst>
                              <p:cond delay="6500"/>
                            </p:stCondLst>
                            <p:childTnLst>
                              <p:par>
                                <p:cTn id="78" presetID="50" presetClass="entr" presetSubtype="0" decel="10000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1000" fill="hold"/>
                                        <p:tgtEl>
                                          <p:spTgt spid="53"/>
                                        </p:tgtEl>
                                        <p:attrNameLst>
                                          <p:attrName>ppt_w</p:attrName>
                                        </p:attrNameLst>
                                      </p:cBhvr>
                                      <p:tavLst>
                                        <p:tav tm="0">
                                          <p:val>
                                            <p:strVal val="#ppt_w+.3"/>
                                          </p:val>
                                        </p:tav>
                                        <p:tav tm="100000">
                                          <p:val>
                                            <p:strVal val="#ppt_w"/>
                                          </p:val>
                                        </p:tav>
                                      </p:tavLst>
                                    </p:anim>
                                    <p:anim calcmode="lin" valueType="num">
                                      <p:cBhvr>
                                        <p:cTn id="81" dur="1000" fill="hold"/>
                                        <p:tgtEl>
                                          <p:spTgt spid="53"/>
                                        </p:tgtEl>
                                        <p:attrNameLst>
                                          <p:attrName>ppt_h</p:attrName>
                                        </p:attrNameLst>
                                      </p:cBhvr>
                                      <p:tavLst>
                                        <p:tav tm="0">
                                          <p:val>
                                            <p:strVal val="#ppt_h"/>
                                          </p:val>
                                        </p:tav>
                                        <p:tav tm="100000">
                                          <p:val>
                                            <p:strVal val="#ppt_h"/>
                                          </p:val>
                                        </p:tav>
                                      </p:tavLst>
                                    </p:anim>
                                    <p:animEffect transition="in" filter="fade">
                                      <p:cBhvr>
                                        <p:cTn id="82" dur="1000"/>
                                        <p:tgtEl>
                                          <p:spTgt spid="53"/>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750" fill="hold"/>
                                        <p:tgtEl>
                                          <p:spTgt spid="35"/>
                                        </p:tgtEl>
                                        <p:attrNameLst>
                                          <p:attrName>ppt_x</p:attrName>
                                        </p:attrNameLst>
                                      </p:cBhvr>
                                      <p:tavLst>
                                        <p:tav tm="0">
                                          <p:val>
                                            <p:strVal val="1+#ppt_w/2"/>
                                          </p:val>
                                        </p:tav>
                                        <p:tav tm="100000">
                                          <p:val>
                                            <p:strVal val="#ppt_x"/>
                                          </p:val>
                                        </p:tav>
                                      </p:tavLst>
                                    </p:anim>
                                    <p:anim calcmode="lin" valueType="num">
                                      <p:cBhvr additive="base">
                                        <p:cTn id="86" dur="750" fill="hold"/>
                                        <p:tgtEl>
                                          <p:spTgt spid="35"/>
                                        </p:tgtEl>
                                        <p:attrNameLst>
                                          <p:attrName>ppt_y</p:attrName>
                                        </p:attrNameLst>
                                      </p:cBhvr>
                                      <p:tavLst>
                                        <p:tav tm="0">
                                          <p:val>
                                            <p:strVal val="#ppt_y"/>
                                          </p:val>
                                        </p:tav>
                                        <p:tav tm="100000">
                                          <p:val>
                                            <p:strVal val="#ppt_y"/>
                                          </p:val>
                                        </p:tav>
                                      </p:tavLst>
                                    </p:anim>
                                  </p:childTnLst>
                                </p:cTn>
                              </p:par>
                              <p:par>
                                <p:cTn id="87" presetID="10" presetClass="entr" presetSubtype="0" fill="hold" grpId="0" nodeType="withEffect">
                                  <p:stCondLst>
                                    <p:cond delay="500"/>
                                  </p:stCondLst>
                                  <p:childTnLst>
                                    <p:set>
                                      <p:cBhvr>
                                        <p:cTn id="88" dur="1" fill="hold">
                                          <p:stCondLst>
                                            <p:cond delay="0"/>
                                          </p:stCondLst>
                                        </p:cTn>
                                        <p:tgtEl>
                                          <p:spTgt spid="58">
                                            <p:txEl>
                                              <p:pRg st="0" end="0"/>
                                            </p:txEl>
                                          </p:spTgt>
                                        </p:tgtEl>
                                        <p:attrNameLst>
                                          <p:attrName>style.visibility</p:attrName>
                                        </p:attrNameLst>
                                      </p:cBhvr>
                                      <p:to>
                                        <p:strVal val="visible"/>
                                      </p:to>
                                    </p:set>
                                    <p:animEffect transition="in" filter="fade">
                                      <p:cBhvr>
                                        <p:cTn id="89" dur="500"/>
                                        <p:tgtEl>
                                          <p:spTgt spid="58">
                                            <p:txEl>
                                              <p:pRg st="0" end="0"/>
                                            </p:txEl>
                                          </p:spTgt>
                                        </p:tgtEl>
                                      </p:cBhvr>
                                    </p:animEffect>
                                  </p:childTnLst>
                                </p:cTn>
                              </p:par>
                            </p:childTnLst>
                          </p:cTn>
                        </p:par>
                        <p:par>
                          <p:cTn id="90" fill="hold">
                            <p:stCondLst>
                              <p:cond delay="7500"/>
                            </p:stCondLst>
                            <p:childTnLst>
                              <p:par>
                                <p:cTn id="91" presetID="50" presetClass="entr" presetSubtype="0" decel="10000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 calcmode="lin" valueType="num">
                                      <p:cBhvr>
                                        <p:cTn id="93" dur="1000" fill="hold"/>
                                        <p:tgtEl>
                                          <p:spTgt spid="59"/>
                                        </p:tgtEl>
                                        <p:attrNameLst>
                                          <p:attrName>ppt_w</p:attrName>
                                        </p:attrNameLst>
                                      </p:cBhvr>
                                      <p:tavLst>
                                        <p:tav tm="0">
                                          <p:val>
                                            <p:strVal val="#ppt_w+.3"/>
                                          </p:val>
                                        </p:tav>
                                        <p:tav tm="100000">
                                          <p:val>
                                            <p:strVal val="#ppt_w"/>
                                          </p:val>
                                        </p:tav>
                                      </p:tavLst>
                                    </p:anim>
                                    <p:anim calcmode="lin" valueType="num">
                                      <p:cBhvr>
                                        <p:cTn id="94" dur="1000" fill="hold"/>
                                        <p:tgtEl>
                                          <p:spTgt spid="59"/>
                                        </p:tgtEl>
                                        <p:attrNameLst>
                                          <p:attrName>ppt_h</p:attrName>
                                        </p:attrNameLst>
                                      </p:cBhvr>
                                      <p:tavLst>
                                        <p:tav tm="0">
                                          <p:val>
                                            <p:strVal val="#ppt_h"/>
                                          </p:val>
                                        </p:tav>
                                        <p:tav tm="100000">
                                          <p:val>
                                            <p:strVal val="#ppt_h"/>
                                          </p:val>
                                        </p:tav>
                                      </p:tavLst>
                                    </p:anim>
                                    <p:animEffect transition="in" filter="fade">
                                      <p:cBhvr>
                                        <p:cTn id="95" dur="1000"/>
                                        <p:tgtEl>
                                          <p:spTgt spid="59"/>
                                        </p:tgtEl>
                                      </p:cBhvr>
                                    </p:animEffect>
                                  </p:childTnLst>
                                </p:cTn>
                              </p:par>
                              <p:par>
                                <p:cTn id="96" presetID="2" presetClass="entr" presetSubtype="2"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additive="base">
                                        <p:cTn id="98" dur="750" fill="hold"/>
                                        <p:tgtEl>
                                          <p:spTgt spid="46"/>
                                        </p:tgtEl>
                                        <p:attrNameLst>
                                          <p:attrName>ppt_x</p:attrName>
                                        </p:attrNameLst>
                                      </p:cBhvr>
                                      <p:tavLst>
                                        <p:tav tm="0">
                                          <p:val>
                                            <p:strVal val="1+#ppt_w/2"/>
                                          </p:val>
                                        </p:tav>
                                        <p:tav tm="100000">
                                          <p:val>
                                            <p:strVal val="#ppt_x"/>
                                          </p:val>
                                        </p:tav>
                                      </p:tavLst>
                                    </p:anim>
                                    <p:anim calcmode="lin" valueType="num">
                                      <p:cBhvr additive="base">
                                        <p:cTn id="99" dur="750" fill="hold"/>
                                        <p:tgtEl>
                                          <p:spTgt spid="46"/>
                                        </p:tgtEl>
                                        <p:attrNameLst>
                                          <p:attrName>ppt_y</p:attrName>
                                        </p:attrNameLst>
                                      </p:cBhvr>
                                      <p:tavLst>
                                        <p:tav tm="0">
                                          <p:val>
                                            <p:strVal val="#ppt_y"/>
                                          </p:val>
                                        </p:tav>
                                        <p:tav tm="100000">
                                          <p:val>
                                            <p:strVal val="#ppt_y"/>
                                          </p:val>
                                        </p:tav>
                                      </p:tavLst>
                                    </p:anim>
                                  </p:childTnLst>
                                </p:cTn>
                              </p:par>
                              <p:par>
                                <p:cTn id="100" presetID="10" presetClass="entr" presetSubtype="0" fill="hold" grpId="0" nodeType="withEffect">
                                  <p:stCondLst>
                                    <p:cond delay="500"/>
                                  </p:stCondLst>
                                  <p:childTnLst>
                                    <p:set>
                                      <p:cBhvr>
                                        <p:cTn id="101" dur="1" fill="hold">
                                          <p:stCondLst>
                                            <p:cond delay="0"/>
                                          </p:stCondLst>
                                        </p:cTn>
                                        <p:tgtEl>
                                          <p:spTgt spid="64">
                                            <p:txEl>
                                              <p:pRg st="0" end="0"/>
                                            </p:txEl>
                                          </p:spTgt>
                                        </p:tgtEl>
                                        <p:attrNameLst>
                                          <p:attrName>style.visibility</p:attrName>
                                        </p:attrNameLst>
                                      </p:cBhvr>
                                      <p:to>
                                        <p:strVal val="visible"/>
                                      </p:to>
                                    </p:set>
                                    <p:animEffect transition="in" filter="fade">
                                      <p:cBhvr>
                                        <p:cTn id="102" dur="500"/>
                                        <p:tgtEl>
                                          <p:spTgt spid="64">
                                            <p:txEl>
                                              <p:pRg st="0" end="0"/>
                                            </p:txEl>
                                          </p:spTgt>
                                        </p:tgtEl>
                                      </p:cBhvr>
                                    </p:animEffect>
                                  </p:childTnLst>
                                </p:cTn>
                              </p:par>
                            </p:childTnLst>
                          </p:cTn>
                        </p:par>
                        <p:par>
                          <p:cTn id="103" fill="hold">
                            <p:stCondLst>
                              <p:cond delay="8500"/>
                            </p:stCondLst>
                            <p:childTnLst>
                              <p:par>
                                <p:cTn id="104" presetID="50" presetClass="entr" presetSubtype="0" decel="100000" fill="hold" grpId="0" nodeType="afterEffect">
                                  <p:stCondLst>
                                    <p:cond delay="0"/>
                                  </p:stCondLst>
                                  <p:childTnLst>
                                    <p:set>
                                      <p:cBhvr>
                                        <p:cTn id="105" dur="1" fill="hold">
                                          <p:stCondLst>
                                            <p:cond delay="0"/>
                                          </p:stCondLst>
                                        </p:cTn>
                                        <p:tgtEl>
                                          <p:spTgt spid="60"/>
                                        </p:tgtEl>
                                        <p:attrNameLst>
                                          <p:attrName>style.visibility</p:attrName>
                                        </p:attrNameLst>
                                      </p:cBhvr>
                                      <p:to>
                                        <p:strVal val="visible"/>
                                      </p:to>
                                    </p:set>
                                    <p:anim calcmode="lin" valueType="num">
                                      <p:cBhvr>
                                        <p:cTn id="106" dur="1000" fill="hold"/>
                                        <p:tgtEl>
                                          <p:spTgt spid="60"/>
                                        </p:tgtEl>
                                        <p:attrNameLst>
                                          <p:attrName>ppt_w</p:attrName>
                                        </p:attrNameLst>
                                      </p:cBhvr>
                                      <p:tavLst>
                                        <p:tav tm="0">
                                          <p:val>
                                            <p:strVal val="#ppt_w+.3"/>
                                          </p:val>
                                        </p:tav>
                                        <p:tav tm="100000">
                                          <p:val>
                                            <p:strVal val="#ppt_w"/>
                                          </p:val>
                                        </p:tav>
                                      </p:tavLst>
                                    </p:anim>
                                    <p:anim calcmode="lin" valueType="num">
                                      <p:cBhvr>
                                        <p:cTn id="107" dur="1000" fill="hold"/>
                                        <p:tgtEl>
                                          <p:spTgt spid="60"/>
                                        </p:tgtEl>
                                        <p:attrNameLst>
                                          <p:attrName>ppt_h</p:attrName>
                                        </p:attrNameLst>
                                      </p:cBhvr>
                                      <p:tavLst>
                                        <p:tav tm="0">
                                          <p:val>
                                            <p:strVal val="#ppt_h"/>
                                          </p:val>
                                        </p:tav>
                                        <p:tav tm="100000">
                                          <p:val>
                                            <p:strVal val="#ppt_h"/>
                                          </p:val>
                                        </p:tav>
                                      </p:tavLst>
                                    </p:anim>
                                    <p:animEffect transition="in" filter="fade">
                                      <p:cBhvr>
                                        <p:cTn id="108" dur="1000"/>
                                        <p:tgtEl>
                                          <p:spTgt spid="60"/>
                                        </p:tgtEl>
                                      </p:cBhvr>
                                    </p:animEffect>
                                  </p:childTnLst>
                                </p:cTn>
                              </p:par>
                              <p:par>
                                <p:cTn id="109" presetID="2" presetClass="entr" presetSubtype="2"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additive="base">
                                        <p:cTn id="111" dur="750" fill="hold"/>
                                        <p:tgtEl>
                                          <p:spTgt spid="47"/>
                                        </p:tgtEl>
                                        <p:attrNameLst>
                                          <p:attrName>ppt_x</p:attrName>
                                        </p:attrNameLst>
                                      </p:cBhvr>
                                      <p:tavLst>
                                        <p:tav tm="0">
                                          <p:val>
                                            <p:strVal val="1+#ppt_w/2"/>
                                          </p:val>
                                        </p:tav>
                                        <p:tav tm="100000">
                                          <p:val>
                                            <p:strVal val="#ppt_x"/>
                                          </p:val>
                                        </p:tav>
                                      </p:tavLst>
                                    </p:anim>
                                    <p:anim calcmode="lin" valueType="num">
                                      <p:cBhvr additive="base">
                                        <p:cTn id="112" dur="750" fill="hold"/>
                                        <p:tgtEl>
                                          <p:spTgt spid="47"/>
                                        </p:tgtEl>
                                        <p:attrNameLst>
                                          <p:attrName>ppt_y</p:attrName>
                                        </p:attrNameLst>
                                      </p:cBhvr>
                                      <p:tavLst>
                                        <p:tav tm="0">
                                          <p:val>
                                            <p:strVal val="#ppt_y"/>
                                          </p:val>
                                        </p:tav>
                                        <p:tav tm="100000">
                                          <p:val>
                                            <p:strVal val="#ppt_y"/>
                                          </p:val>
                                        </p:tav>
                                      </p:tavLst>
                                    </p:anim>
                                  </p:childTnLst>
                                </p:cTn>
                              </p:par>
                              <p:par>
                                <p:cTn id="113" presetID="10" presetClass="entr" presetSubtype="0" fill="hold" grpId="0" nodeType="withEffect">
                                  <p:stCondLst>
                                    <p:cond delay="500"/>
                                  </p:stCondLst>
                                  <p:childTnLst>
                                    <p:set>
                                      <p:cBhvr>
                                        <p:cTn id="114" dur="1" fill="hold">
                                          <p:stCondLst>
                                            <p:cond delay="0"/>
                                          </p:stCondLst>
                                        </p:cTn>
                                        <p:tgtEl>
                                          <p:spTgt spid="65">
                                            <p:txEl>
                                              <p:pRg st="0" end="0"/>
                                            </p:txEl>
                                          </p:spTgt>
                                        </p:tgtEl>
                                        <p:attrNameLst>
                                          <p:attrName>style.visibility</p:attrName>
                                        </p:attrNameLst>
                                      </p:cBhvr>
                                      <p:to>
                                        <p:strVal val="visible"/>
                                      </p:to>
                                    </p:set>
                                    <p:animEffect transition="in" filter="fade">
                                      <p:cBhvr>
                                        <p:cTn id="115" dur="500"/>
                                        <p:tgtEl>
                                          <p:spTgt spid="65">
                                            <p:txEl>
                                              <p:pRg st="0" end="0"/>
                                            </p:txEl>
                                          </p:spTgt>
                                        </p:tgtEl>
                                      </p:cBhvr>
                                    </p:animEffect>
                                  </p:childTnLst>
                                </p:cTn>
                              </p:par>
                            </p:childTnLst>
                          </p:cTn>
                        </p:par>
                        <p:par>
                          <p:cTn id="116" fill="hold">
                            <p:stCondLst>
                              <p:cond delay="9500"/>
                            </p:stCondLst>
                            <p:childTnLst>
                              <p:par>
                                <p:cTn id="117" presetID="50" presetClass="entr" presetSubtype="0" decel="100000"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anim calcmode="lin" valueType="num">
                                      <p:cBhvr>
                                        <p:cTn id="119" dur="1000" fill="hold"/>
                                        <p:tgtEl>
                                          <p:spTgt spid="61"/>
                                        </p:tgtEl>
                                        <p:attrNameLst>
                                          <p:attrName>ppt_w</p:attrName>
                                        </p:attrNameLst>
                                      </p:cBhvr>
                                      <p:tavLst>
                                        <p:tav tm="0">
                                          <p:val>
                                            <p:strVal val="#ppt_w+.3"/>
                                          </p:val>
                                        </p:tav>
                                        <p:tav tm="100000">
                                          <p:val>
                                            <p:strVal val="#ppt_w"/>
                                          </p:val>
                                        </p:tav>
                                      </p:tavLst>
                                    </p:anim>
                                    <p:anim calcmode="lin" valueType="num">
                                      <p:cBhvr>
                                        <p:cTn id="120" dur="1000" fill="hold"/>
                                        <p:tgtEl>
                                          <p:spTgt spid="61"/>
                                        </p:tgtEl>
                                        <p:attrNameLst>
                                          <p:attrName>ppt_h</p:attrName>
                                        </p:attrNameLst>
                                      </p:cBhvr>
                                      <p:tavLst>
                                        <p:tav tm="0">
                                          <p:val>
                                            <p:strVal val="#ppt_h"/>
                                          </p:val>
                                        </p:tav>
                                        <p:tav tm="100000">
                                          <p:val>
                                            <p:strVal val="#ppt_h"/>
                                          </p:val>
                                        </p:tav>
                                      </p:tavLst>
                                    </p:anim>
                                    <p:animEffect transition="in" filter="fade">
                                      <p:cBhvr>
                                        <p:cTn id="121" dur="1000"/>
                                        <p:tgtEl>
                                          <p:spTgt spid="61"/>
                                        </p:tgtEl>
                                      </p:cBhvr>
                                    </p:animEffect>
                                  </p:childTnLst>
                                </p:cTn>
                              </p:par>
                              <p:par>
                                <p:cTn id="122" presetID="2" presetClass="entr" presetSubtype="2"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 calcmode="lin" valueType="num">
                                      <p:cBhvr additive="base">
                                        <p:cTn id="124" dur="750" fill="hold"/>
                                        <p:tgtEl>
                                          <p:spTgt spid="48"/>
                                        </p:tgtEl>
                                        <p:attrNameLst>
                                          <p:attrName>ppt_x</p:attrName>
                                        </p:attrNameLst>
                                      </p:cBhvr>
                                      <p:tavLst>
                                        <p:tav tm="0">
                                          <p:val>
                                            <p:strVal val="1+#ppt_w/2"/>
                                          </p:val>
                                        </p:tav>
                                        <p:tav tm="100000">
                                          <p:val>
                                            <p:strVal val="#ppt_x"/>
                                          </p:val>
                                        </p:tav>
                                      </p:tavLst>
                                    </p:anim>
                                    <p:anim calcmode="lin" valueType="num">
                                      <p:cBhvr additive="base">
                                        <p:cTn id="125" dur="750" fill="hold"/>
                                        <p:tgtEl>
                                          <p:spTgt spid="48"/>
                                        </p:tgtEl>
                                        <p:attrNameLst>
                                          <p:attrName>ppt_y</p:attrName>
                                        </p:attrNameLst>
                                      </p:cBhvr>
                                      <p:tavLst>
                                        <p:tav tm="0">
                                          <p:val>
                                            <p:strVal val="#ppt_y"/>
                                          </p:val>
                                        </p:tav>
                                        <p:tav tm="100000">
                                          <p:val>
                                            <p:strVal val="#ppt_y"/>
                                          </p:val>
                                        </p:tav>
                                      </p:tavLst>
                                    </p:anim>
                                  </p:childTnLst>
                                </p:cTn>
                              </p:par>
                              <p:par>
                                <p:cTn id="126" presetID="10" presetClass="entr" presetSubtype="0" fill="hold" grpId="0" nodeType="withEffect">
                                  <p:stCondLst>
                                    <p:cond delay="500"/>
                                  </p:stCondLst>
                                  <p:childTnLst>
                                    <p:set>
                                      <p:cBhvr>
                                        <p:cTn id="127" dur="1" fill="hold">
                                          <p:stCondLst>
                                            <p:cond delay="0"/>
                                          </p:stCondLst>
                                        </p:cTn>
                                        <p:tgtEl>
                                          <p:spTgt spid="66">
                                            <p:txEl>
                                              <p:pRg st="0" end="0"/>
                                            </p:txEl>
                                          </p:spTgt>
                                        </p:tgtEl>
                                        <p:attrNameLst>
                                          <p:attrName>style.visibility</p:attrName>
                                        </p:attrNameLst>
                                      </p:cBhvr>
                                      <p:to>
                                        <p:strVal val="visible"/>
                                      </p:to>
                                    </p:set>
                                    <p:animEffect transition="in" filter="fade">
                                      <p:cBhvr>
                                        <p:cTn id="128" dur="500"/>
                                        <p:tgtEl>
                                          <p:spTgt spid="66">
                                            <p:txEl>
                                              <p:pRg st="0" end="0"/>
                                            </p:txEl>
                                          </p:spTgt>
                                        </p:tgtEl>
                                      </p:cBhvr>
                                    </p:animEffect>
                                  </p:childTnLst>
                                </p:cTn>
                              </p:par>
                            </p:childTnLst>
                          </p:cTn>
                        </p:par>
                        <p:par>
                          <p:cTn id="129" fill="hold">
                            <p:stCondLst>
                              <p:cond delay="10500"/>
                            </p:stCondLst>
                            <p:childTnLst>
                              <p:par>
                                <p:cTn id="130" presetID="50" presetClass="entr" presetSubtype="0" decel="10000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 calcmode="lin" valueType="num">
                                      <p:cBhvr>
                                        <p:cTn id="132" dur="1000" fill="hold"/>
                                        <p:tgtEl>
                                          <p:spTgt spid="62"/>
                                        </p:tgtEl>
                                        <p:attrNameLst>
                                          <p:attrName>ppt_w</p:attrName>
                                        </p:attrNameLst>
                                      </p:cBhvr>
                                      <p:tavLst>
                                        <p:tav tm="0">
                                          <p:val>
                                            <p:strVal val="#ppt_w+.3"/>
                                          </p:val>
                                        </p:tav>
                                        <p:tav tm="100000">
                                          <p:val>
                                            <p:strVal val="#ppt_w"/>
                                          </p:val>
                                        </p:tav>
                                      </p:tavLst>
                                    </p:anim>
                                    <p:anim calcmode="lin" valueType="num">
                                      <p:cBhvr>
                                        <p:cTn id="133" dur="1000" fill="hold"/>
                                        <p:tgtEl>
                                          <p:spTgt spid="62"/>
                                        </p:tgtEl>
                                        <p:attrNameLst>
                                          <p:attrName>ppt_h</p:attrName>
                                        </p:attrNameLst>
                                      </p:cBhvr>
                                      <p:tavLst>
                                        <p:tav tm="0">
                                          <p:val>
                                            <p:strVal val="#ppt_h"/>
                                          </p:val>
                                        </p:tav>
                                        <p:tav tm="100000">
                                          <p:val>
                                            <p:strVal val="#ppt_h"/>
                                          </p:val>
                                        </p:tav>
                                      </p:tavLst>
                                    </p:anim>
                                    <p:animEffect transition="in" filter="fade">
                                      <p:cBhvr>
                                        <p:cTn id="134" dur="1000"/>
                                        <p:tgtEl>
                                          <p:spTgt spid="62"/>
                                        </p:tgtEl>
                                      </p:cBhvr>
                                    </p:animEffect>
                                  </p:childTnLst>
                                </p:cTn>
                              </p:par>
                              <p:par>
                                <p:cTn id="135" presetID="2" presetClass="entr" presetSubtype="2"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additive="base">
                                        <p:cTn id="137" dur="750" fill="hold"/>
                                        <p:tgtEl>
                                          <p:spTgt spid="49"/>
                                        </p:tgtEl>
                                        <p:attrNameLst>
                                          <p:attrName>ppt_x</p:attrName>
                                        </p:attrNameLst>
                                      </p:cBhvr>
                                      <p:tavLst>
                                        <p:tav tm="0">
                                          <p:val>
                                            <p:strVal val="1+#ppt_w/2"/>
                                          </p:val>
                                        </p:tav>
                                        <p:tav tm="100000">
                                          <p:val>
                                            <p:strVal val="#ppt_x"/>
                                          </p:val>
                                        </p:tav>
                                      </p:tavLst>
                                    </p:anim>
                                    <p:anim calcmode="lin" valueType="num">
                                      <p:cBhvr additive="base">
                                        <p:cTn id="138" dur="750" fill="hold"/>
                                        <p:tgtEl>
                                          <p:spTgt spid="49"/>
                                        </p:tgtEl>
                                        <p:attrNameLst>
                                          <p:attrName>ppt_y</p:attrName>
                                        </p:attrNameLst>
                                      </p:cBhvr>
                                      <p:tavLst>
                                        <p:tav tm="0">
                                          <p:val>
                                            <p:strVal val="#ppt_y"/>
                                          </p:val>
                                        </p:tav>
                                        <p:tav tm="100000">
                                          <p:val>
                                            <p:strVal val="#ppt_y"/>
                                          </p:val>
                                        </p:tav>
                                      </p:tavLst>
                                    </p:anim>
                                  </p:childTnLst>
                                </p:cTn>
                              </p:par>
                              <p:par>
                                <p:cTn id="139" presetID="10" presetClass="entr" presetSubtype="0" fill="hold" grpId="0" nodeType="withEffect">
                                  <p:stCondLst>
                                    <p:cond delay="500"/>
                                  </p:stCondLst>
                                  <p:childTnLst>
                                    <p:set>
                                      <p:cBhvr>
                                        <p:cTn id="140" dur="1" fill="hold">
                                          <p:stCondLst>
                                            <p:cond delay="0"/>
                                          </p:stCondLst>
                                        </p:cTn>
                                        <p:tgtEl>
                                          <p:spTgt spid="67">
                                            <p:txEl>
                                              <p:pRg st="0" end="0"/>
                                            </p:txEl>
                                          </p:spTgt>
                                        </p:tgtEl>
                                        <p:attrNameLst>
                                          <p:attrName>style.visibility</p:attrName>
                                        </p:attrNameLst>
                                      </p:cBhvr>
                                      <p:to>
                                        <p:strVal val="visible"/>
                                      </p:to>
                                    </p:set>
                                    <p:animEffect transition="in" filter="fade">
                                      <p:cBhvr>
                                        <p:cTn id="141" dur="500"/>
                                        <p:tgtEl>
                                          <p:spTgt spid="67">
                                            <p:txEl>
                                              <p:pRg st="0" end="0"/>
                                            </p:txEl>
                                          </p:spTgt>
                                        </p:tgtEl>
                                      </p:cBhvr>
                                    </p:animEffect>
                                  </p:childTnLst>
                                </p:cTn>
                              </p:par>
                            </p:childTnLst>
                          </p:cTn>
                        </p:par>
                        <p:par>
                          <p:cTn id="142" fill="hold">
                            <p:stCondLst>
                              <p:cond delay="11500"/>
                            </p:stCondLst>
                            <p:childTnLst>
                              <p:par>
                                <p:cTn id="143" presetID="50" presetClass="entr" presetSubtype="0" decel="100000" fill="hold" grpId="0" nodeType="afterEffect">
                                  <p:stCondLst>
                                    <p:cond delay="0"/>
                                  </p:stCondLst>
                                  <p:childTnLst>
                                    <p:set>
                                      <p:cBhvr>
                                        <p:cTn id="144" dur="1" fill="hold">
                                          <p:stCondLst>
                                            <p:cond delay="0"/>
                                          </p:stCondLst>
                                        </p:cTn>
                                        <p:tgtEl>
                                          <p:spTgt spid="63"/>
                                        </p:tgtEl>
                                        <p:attrNameLst>
                                          <p:attrName>style.visibility</p:attrName>
                                        </p:attrNameLst>
                                      </p:cBhvr>
                                      <p:to>
                                        <p:strVal val="visible"/>
                                      </p:to>
                                    </p:set>
                                    <p:anim calcmode="lin" valueType="num">
                                      <p:cBhvr>
                                        <p:cTn id="145" dur="1000" fill="hold"/>
                                        <p:tgtEl>
                                          <p:spTgt spid="63"/>
                                        </p:tgtEl>
                                        <p:attrNameLst>
                                          <p:attrName>ppt_w</p:attrName>
                                        </p:attrNameLst>
                                      </p:cBhvr>
                                      <p:tavLst>
                                        <p:tav tm="0">
                                          <p:val>
                                            <p:strVal val="#ppt_w+.3"/>
                                          </p:val>
                                        </p:tav>
                                        <p:tav tm="100000">
                                          <p:val>
                                            <p:strVal val="#ppt_w"/>
                                          </p:val>
                                        </p:tav>
                                      </p:tavLst>
                                    </p:anim>
                                    <p:anim calcmode="lin" valueType="num">
                                      <p:cBhvr>
                                        <p:cTn id="146" dur="1000" fill="hold"/>
                                        <p:tgtEl>
                                          <p:spTgt spid="63"/>
                                        </p:tgtEl>
                                        <p:attrNameLst>
                                          <p:attrName>ppt_h</p:attrName>
                                        </p:attrNameLst>
                                      </p:cBhvr>
                                      <p:tavLst>
                                        <p:tav tm="0">
                                          <p:val>
                                            <p:strVal val="#ppt_h"/>
                                          </p:val>
                                        </p:tav>
                                        <p:tav tm="100000">
                                          <p:val>
                                            <p:strVal val="#ppt_h"/>
                                          </p:val>
                                        </p:tav>
                                      </p:tavLst>
                                    </p:anim>
                                    <p:animEffect transition="in" filter="fade">
                                      <p:cBhvr>
                                        <p:cTn id="147" dur="1000"/>
                                        <p:tgtEl>
                                          <p:spTgt spid="63"/>
                                        </p:tgtEl>
                                      </p:cBhvr>
                                    </p:animEffect>
                                  </p:childTnLst>
                                </p:cTn>
                              </p:par>
                              <p:par>
                                <p:cTn id="148" presetID="2" presetClass="entr" presetSubtype="2" fill="hold" grpId="0" nodeType="withEffect">
                                  <p:stCondLst>
                                    <p:cond delay="0"/>
                                  </p:stCondLst>
                                  <p:childTnLst>
                                    <p:set>
                                      <p:cBhvr>
                                        <p:cTn id="149" dur="1" fill="hold">
                                          <p:stCondLst>
                                            <p:cond delay="0"/>
                                          </p:stCondLst>
                                        </p:cTn>
                                        <p:tgtEl>
                                          <p:spTgt spid="50"/>
                                        </p:tgtEl>
                                        <p:attrNameLst>
                                          <p:attrName>style.visibility</p:attrName>
                                        </p:attrNameLst>
                                      </p:cBhvr>
                                      <p:to>
                                        <p:strVal val="visible"/>
                                      </p:to>
                                    </p:set>
                                    <p:anim calcmode="lin" valueType="num">
                                      <p:cBhvr additive="base">
                                        <p:cTn id="150" dur="750" fill="hold"/>
                                        <p:tgtEl>
                                          <p:spTgt spid="50"/>
                                        </p:tgtEl>
                                        <p:attrNameLst>
                                          <p:attrName>ppt_x</p:attrName>
                                        </p:attrNameLst>
                                      </p:cBhvr>
                                      <p:tavLst>
                                        <p:tav tm="0">
                                          <p:val>
                                            <p:strVal val="1+#ppt_w/2"/>
                                          </p:val>
                                        </p:tav>
                                        <p:tav tm="100000">
                                          <p:val>
                                            <p:strVal val="#ppt_x"/>
                                          </p:val>
                                        </p:tav>
                                      </p:tavLst>
                                    </p:anim>
                                    <p:anim calcmode="lin" valueType="num">
                                      <p:cBhvr additive="base">
                                        <p:cTn id="151" dur="750" fill="hold"/>
                                        <p:tgtEl>
                                          <p:spTgt spid="50"/>
                                        </p:tgtEl>
                                        <p:attrNameLst>
                                          <p:attrName>ppt_y</p:attrName>
                                        </p:attrNameLst>
                                      </p:cBhvr>
                                      <p:tavLst>
                                        <p:tav tm="0">
                                          <p:val>
                                            <p:strVal val="#ppt_y"/>
                                          </p:val>
                                        </p:tav>
                                        <p:tav tm="100000">
                                          <p:val>
                                            <p:strVal val="#ppt_y"/>
                                          </p:val>
                                        </p:tav>
                                      </p:tavLst>
                                    </p:anim>
                                  </p:childTnLst>
                                </p:cTn>
                              </p:par>
                              <p:par>
                                <p:cTn id="152" presetID="10" presetClass="entr" presetSubtype="0" fill="hold" grpId="0" nodeType="withEffect">
                                  <p:stCondLst>
                                    <p:cond delay="500"/>
                                  </p:stCondLst>
                                  <p:childTnLst>
                                    <p:set>
                                      <p:cBhvr>
                                        <p:cTn id="153" dur="1" fill="hold">
                                          <p:stCondLst>
                                            <p:cond delay="0"/>
                                          </p:stCondLst>
                                        </p:cTn>
                                        <p:tgtEl>
                                          <p:spTgt spid="68">
                                            <p:txEl>
                                              <p:pRg st="0" end="0"/>
                                            </p:txEl>
                                          </p:spTgt>
                                        </p:tgtEl>
                                        <p:attrNameLst>
                                          <p:attrName>style.visibility</p:attrName>
                                        </p:attrNameLst>
                                      </p:cBhvr>
                                      <p:to>
                                        <p:strVal val="visible"/>
                                      </p:to>
                                    </p:set>
                                    <p:animEffect transition="in" filter="fade">
                                      <p:cBhvr>
                                        <p:cTn id="154"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9" grpId="0" animBg="1"/>
      <p:bldP spid="60" grpId="0" animBg="1"/>
      <p:bldP spid="61" grpId="0" animBg="1"/>
      <p:bldP spid="62" grpId="0" animBg="1"/>
      <p:bldP spid="63"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withEffect">
                  <p:stCondLst>
                    <p:cond delay="50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withEffect">
                  <p:stCondLst>
                    <p:cond delay="5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27" grpId="0" animBg="1"/>
      <p:bldP spid="38" grpId="0" animBg="1"/>
      <p:bldP spid="51" grpId="0" animBg="1"/>
      <p:bldP spid="52" grpId="0" animBg="1"/>
      <p:bldP spid="53" grpId="0" animBg="1"/>
      <p:bldP spid="39" grpId="0" animBg="1"/>
      <p:bldP spid="25" grpId="0" animBg="1"/>
      <p:bldP spid="40" grpId="0" animBg="1"/>
      <p:bldP spid="41" grpId="0" animBg="1"/>
      <p:bldP spid="26" grpId="0" animBg="1"/>
      <p:bldP spid="28" grpId="0" animBg="1"/>
      <p:bldP spid="33" grpId="0" animBg="1"/>
      <p:bldP spid="34" grpId="0" animBg="1"/>
      <p:bldP spid="35"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withEffect">
                  <p:stCondLst>
                    <p:cond delay="50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1143000" y="1462361"/>
            <a:ext cx="5918200" cy="5319440"/>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2" name="Picture Placeholder 2">
            <a:extLst>
              <a:ext uri="{FF2B5EF4-FFF2-40B4-BE49-F238E27FC236}">
                <a16:creationId xmlns:a16="http://schemas.microsoft.com/office/drawing/2014/main" id="{E94272AB-C398-4C13-A4AD-DE38088316F2}"/>
              </a:ext>
            </a:extLst>
          </p:cNvPr>
          <p:cNvSpPr>
            <a:spLocks noGrp="1"/>
          </p:cNvSpPr>
          <p:nvPr>
            <p:ph type="pic" sz="quarter" idx="21" hasCustomPrompt="1"/>
          </p:nvPr>
        </p:nvSpPr>
        <p:spPr>
          <a:xfrm>
            <a:off x="167052" y="1824684"/>
            <a:ext cx="5646605" cy="4771266"/>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17" name="Text Placeholder 10">
            <a:extLst>
              <a:ext uri="{FF2B5EF4-FFF2-40B4-BE49-F238E27FC236}">
                <a16:creationId xmlns:a16="http://schemas.microsoft.com/office/drawing/2014/main" id="{B05D4790-5AEA-4CDE-BCC3-9755AB2623BD}"/>
              </a:ext>
            </a:extLst>
          </p:cNvPr>
          <p:cNvSpPr>
            <a:spLocks noGrp="1"/>
          </p:cNvSpPr>
          <p:nvPr>
            <p:ph type="body" sz="quarter" idx="14" hasCustomPrompt="1"/>
          </p:nvPr>
        </p:nvSpPr>
        <p:spPr>
          <a:xfrm>
            <a:off x="7239000" y="1905000"/>
            <a:ext cx="4343400"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8" name="Text Placeholder 10">
            <a:extLst>
              <a:ext uri="{FF2B5EF4-FFF2-40B4-BE49-F238E27FC236}">
                <a16:creationId xmlns:a16="http://schemas.microsoft.com/office/drawing/2014/main" id="{1600BFC9-0BC5-420A-ADBB-412D97FB5BC2}"/>
              </a:ext>
            </a:extLst>
          </p:cNvPr>
          <p:cNvSpPr>
            <a:spLocks noGrp="1"/>
          </p:cNvSpPr>
          <p:nvPr>
            <p:ph type="body" sz="quarter" idx="15" hasCustomPrompt="1"/>
          </p:nvPr>
        </p:nvSpPr>
        <p:spPr>
          <a:xfrm>
            <a:off x="8195416" y="28654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CAEFF2A5-AF31-4AD1-B22B-424A449E12C2}"/>
              </a:ext>
            </a:extLst>
          </p:cNvPr>
          <p:cNvSpPr>
            <a:spLocks noGrp="1"/>
          </p:cNvSpPr>
          <p:nvPr>
            <p:ph type="body" sz="quarter" idx="16" hasCustomPrompt="1"/>
          </p:nvPr>
        </p:nvSpPr>
        <p:spPr>
          <a:xfrm>
            <a:off x="8195416" y="39322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522012DF-477F-437B-9583-98DD50D11ECE}"/>
              </a:ext>
            </a:extLst>
          </p:cNvPr>
          <p:cNvSpPr>
            <a:spLocks noGrp="1"/>
          </p:cNvSpPr>
          <p:nvPr>
            <p:ph type="body" sz="quarter" idx="17" hasCustomPrompt="1"/>
          </p:nvPr>
        </p:nvSpPr>
        <p:spPr>
          <a:xfrm>
            <a:off x="8195416" y="49990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Picture Placeholder 5">
            <a:extLst>
              <a:ext uri="{FF2B5EF4-FFF2-40B4-BE49-F238E27FC236}">
                <a16:creationId xmlns:a16="http://schemas.microsoft.com/office/drawing/2014/main" id="{E2DDDE0D-806D-40EB-8C59-3327C70AE223}"/>
              </a:ext>
            </a:extLst>
          </p:cNvPr>
          <p:cNvSpPr>
            <a:spLocks noGrp="1"/>
          </p:cNvSpPr>
          <p:nvPr>
            <p:ph type="pic" sz="quarter" idx="18"/>
          </p:nvPr>
        </p:nvSpPr>
        <p:spPr>
          <a:xfrm>
            <a:off x="7239000" y="2697161"/>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3" name="Picture Placeholder 5">
            <a:extLst>
              <a:ext uri="{FF2B5EF4-FFF2-40B4-BE49-F238E27FC236}">
                <a16:creationId xmlns:a16="http://schemas.microsoft.com/office/drawing/2014/main" id="{32AD1E52-6F00-4405-84FE-81B29C7E9CD3}"/>
              </a:ext>
            </a:extLst>
          </p:cNvPr>
          <p:cNvSpPr>
            <a:spLocks noGrp="1"/>
          </p:cNvSpPr>
          <p:nvPr>
            <p:ph type="pic" sz="quarter" idx="19"/>
          </p:nvPr>
        </p:nvSpPr>
        <p:spPr>
          <a:xfrm>
            <a:off x="7239000" y="3763961"/>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4" name="Picture Placeholder 5">
            <a:extLst>
              <a:ext uri="{FF2B5EF4-FFF2-40B4-BE49-F238E27FC236}">
                <a16:creationId xmlns:a16="http://schemas.microsoft.com/office/drawing/2014/main" id="{390E6011-73BD-4AD6-BFDA-BF8A666BAE58}"/>
              </a:ext>
            </a:extLst>
          </p:cNvPr>
          <p:cNvSpPr>
            <a:spLocks noGrp="1"/>
          </p:cNvSpPr>
          <p:nvPr>
            <p:ph type="pic" sz="quarter" idx="20"/>
          </p:nvPr>
        </p:nvSpPr>
        <p:spPr>
          <a:xfrm>
            <a:off x="7239000" y="4830761"/>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25210711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500"/>
                                        <p:tgtEl>
                                          <p:spTgt spid="18">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fade">
                                      <p:cBhvr>
                                        <p:cTn id="30" dur="500"/>
                                        <p:tgtEl>
                                          <p:spTgt spid="19">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fade">
                                      <p:cBhvr>
                                        <p:cTn id="3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1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3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3" grpId="0" animBg="1"/>
      <p:bldP spid="24"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dy - Charts">
    <p:spTree>
      <p:nvGrpSpPr>
        <p:cNvPr id="1" name=""/>
        <p:cNvGrpSpPr/>
        <p:nvPr/>
      </p:nvGrpSpPr>
      <p:grpSpPr>
        <a:xfrm>
          <a:off x="0" y="0"/>
          <a:ext cx="0" cy="0"/>
          <a:chOff x="0" y="0"/>
          <a:chExt cx="0" cy="0"/>
        </a:xfrm>
      </p:grpSpPr>
      <p:sp>
        <p:nvSpPr>
          <p:cNvPr id="29" name="Picture Placeholder 2">
            <a:extLst>
              <a:ext uri="{FF2B5EF4-FFF2-40B4-BE49-F238E27FC236}">
                <a16:creationId xmlns:a16="http://schemas.microsoft.com/office/drawing/2014/main" id="{82DF42C9-7BA8-4567-A7E0-F75C1F5B99AB}"/>
              </a:ext>
            </a:extLst>
          </p:cNvPr>
          <p:cNvSpPr>
            <a:spLocks noGrp="1"/>
          </p:cNvSpPr>
          <p:nvPr>
            <p:ph type="pic" sz="quarter" idx="22" hasCustomPrompt="1"/>
          </p:nvPr>
        </p:nvSpPr>
        <p:spPr>
          <a:xfrm>
            <a:off x="-36238" y="1452563"/>
            <a:ext cx="5107944" cy="5138737"/>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283437"/>
              <a:gd name="connsiteY0" fmla="*/ 0 h 4742566"/>
              <a:gd name="connsiteX1" fmla="*/ 4140200 w 4283437"/>
              <a:gd name="connsiteY1" fmla="*/ 7643 h 4742566"/>
              <a:gd name="connsiteX2" fmla="*/ 3473114 w 4283437"/>
              <a:gd name="connsiteY2" fmla="*/ 3622660 h 4742566"/>
              <a:gd name="connsiteX3" fmla="*/ 668336 w 4283437"/>
              <a:gd name="connsiteY3" fmla="*/ 4742566 h 4742566"/>
              <a:gd name="connsiteX4" fmla="*/ 0 w 4283437"/>
              <a:gd name="connsiteY4" fmla="*/ 4734628 h 4742566"/>
              <a:gd name="connsiteX5" fmla="*/ 992186 w 4283437"/>
              <a:gd name="connsiteY5" fmla="*/ 820943 h 4742566"/>
              <a:gd name="connsiteX6" fmla="*/ 9206 w 4283437"/>
              <a:gd name="connsiteY6" fmla="*/ 813301 h 4742566"/>
              <a:gd name="connsiteX7" fmla="*/ 103884 w 4283437"/>
              <a:gd name="connsiteY7" fmla="*/ 366501 h 4742566"/>
              <a:gd name="connsiteX8" fmla="*/ 205740 w 4283437"/>
              <a:gd name="connsiteY8" fmla="*/ 0 h 4742566"/>
              <a:gd name="connsiteX0" fmla="*/ 205740 w 4305194"/>
              <a:gd name="connsiteY0" fmla="*/ 0 h 4742566"/>
              <a:gd name="connsiteX1" fmla="*/ 4140200 w 4305194"/>
              <a:gd name="connsiteY1" fmla="*/ 7643 h 4742566"/>
              <a:gd name="connsiteX2" fmla="*/ 3659188 w 4305194"/>
              <a:gd name="connsiteY2" fmla="*/ 3757804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315923"/>
              <a:gd name="connsiteY0" fmla="*/ 0 h 4742566"/>
              <a:gd name="connsiteX1" fmla="*/ 4140200 w 4315923"/>
              <a:gd name="connsiteY1" fmla="*/ 7643 h 4742566"/>
              <a:gd name="connsiteX2" fmla="*/ 3659188 w 4315923"/>
              <a:gd name="connsiteY2" fmla="*/ 3757804 h 4742566"/>
              <a:gd name="connsiteX3" fmla="*/ 668336 w 4315923"/>
              <a:gd name="connsiteY3" fmla="*/ 4742566 h 4742566"/>
              <a:gd name="connsiteX4" fmla="*/ 0 w 4315923"/>
              <a:gd name="connsiteY4" fmla="*/ 4734628 h 4742566"/>
              <a:gd name="connsiteX5" fmla="*/ 992186 w 4315923"/>
              <a:gd name="connsiteY5" fmla="*/ 820943 h 4742566"/>
              <a:gd name="connsiteX6" fmla="*/ 9206 w 4315923"/>
              <a:gd name="connsiteY6" fmla="*/ 813301 h 4742566"/>
              <a:gd name="connsiteX7" fmla="*/ 103884 w 4315923"/>
              <a:gd name="connsiteY7" fmla="*/ 366501 h 4742566"/>
              <a:gd name="connsiteX8" fmla="*/ 205740 w 4315923"/>
              <a:gd name="connsiteY8" fmla="*/ 0 h 4742566"/>
              <a:gd name="connsiteX0" fmla="*/ 205740 w 4140200"/>
              <a:gd name="connsiteY0" fmla="*/ 0 h 4742566"/>
              <a:gd name="connsiteX1" fmla="*/ 4140200 w 4140200"/>
              <a:gd name="connsiteY1" fmla="*/ 7643 h 4742566"/>
              <a:gd name="connsiteX2" fmla="*/ 3659188 w 4140200"/>
              <a:gd name="connsiteY2" fmla="*/ 3757804 h 4742566"/>
              <a:gd name="connsiteX3" fmla="*/ 668336 w 4140200"/>
              <a:gd name="connsiteY3" fmla="*/ 4742566 h 4742566"/>
              <a:gd name="connsiteX4" fmla="*/ 0 w 4140200"/>
              <a:gd name="connsiteY4" fmla="*/ 4734628 h 4742566"/>
              <a:gd name="connsiteX5" fmla="*/ 992186 w 4140200"/>
              <a:gd name="connsiteY5" fmla="*/ 820943 h 4742566"/>
              <a:gd name="connsiteX6" fmla="*/ 9206 w 4140200"/>
              <a:gd name="connsiteY6" fmla="*/ 813301 h 4742566"/>
              <a:gd name="connsiteX7" fmla="*/ 103884 w 4140200"/>
              <a:gd name="connsiteY7" fmla="*/ 366501 h 4742566"/>
              <a:gd name="connsiteX8" fmla="*/ 205740 w 4140200"/>
              <a:gd name="connsiteY8" fmla="*/ 0 h 4742566"/>
              <a:gd name="connsiteX0" fmla="*/ 205740 w 4140200"/>
              <a:gd name="connsiteY0" fmla="*/ 0 h 4742566"/>
              <a:gd name="connsiteX1" fmla="*/ 4140200 w 4140200"/>
              <a:gd name="connsiteY1" fmla="*/ 7643 h 4742566"/>
              <a:gd name="connsiteX2" fmla="*/ 4082013 w 4140200"/>
              <a:gd name="connsiteY2" fmla="*/ 366501 h 4742566"/>
              <a:gd name="connsiteX3" fmla="*/ 3659188 w 4140200"/>
              <a:gd name="connsiteY3" fmla="*/ 3757804 h 4742566"/>
              <a:gd name="connsiteX4" fmla="*/ 668336 w 4140200"/>
              <a:gd name="connsiteY4" fmla="*/ 4742566 h 4742566"/>
              <a:gd name="connsiteX5" fmla="*/ 0 w 4140200"/>
              <a:gd name="connsiteY5" fmla="*/ 4734628 h 4742566"/>
              <a:gd name="connsiteX6" fmla="*/ 992186 w 4140200"/>
              <a:gd name="connsiteY6" fmla="*/ 820943 h 4742566"/>
              <a:gd name="connsiteX7" fmla="*/ 9206 w 4140200"/>
              <a:gd name="connsiteY7" fmla="*/ 813301 h 4742566"/>
              <a:gd name="connsiteX8" fmla="*/ 103884 w 4140200"/>
              <a:gd name="connsiteY8" fmla="*/ 366501 h 4742566"/>
              <a:gd name="connsiteX9" fmla="*/ 205740 w 4140200"/>
              <a:gd name="connsiteY9" fmla="*/ 0 h 4742566"/>
              <a:gd name="connsiteX0" fmla="*/ 205740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205740 w 4082013"/>
              <a:gd name="connsiteY8" fmla="*/ 0 h 4742566"/>
              <a:gd name="connsiteX0" fmla="*/ 186491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186491 w 4082013"/>
              <a:gd name="connsiteY8" fmla="*/ 0 h 4742566"/>
              <a:gd name="connsiteX0" fmla="*/ 103884 w 4082013"/>
              <a:gd name="connsiteY0" fmla="*/ 0 h 4376065"/>
              <a:gd name="connsiteX1" fmla="*/ 4082013 w 4082013"/>
              <a:gd name="connsiteY1" fmla="*/ 0 h 4376065"/>
              <a:gd name="connsiteX2" fmla="*/ 3659188 w 4082013"/>
              <a:gd name="connsiteY2" fmla="*/ 3391303 h 4376065"/>
              <a:gd name="connsiteX3" fmla="*/ 668336 w 4082013"/>
              <a:gd name="connsiteY3" fmla="*/ 4376065 h 4376065"/>
              <a:gd name="connsiteX4" fmla="*/ 0 w 4082013"/>
              <a:gd name="connsiteY4" fmla="*/ 4368127 h 4376065"/>
              <a:gd name="connsiteX5" fmla="*/ 992186 w 4082013"/>
              <a:gd name="connsiteY5" fmla="*/ 454442 h 4376065"/>
              <a:gd name="connsiteX6" fmla="*/ 9206 w 4082013"/>
              <a:gd name="connsiteY6" fmla="*/ 446800 h 4376065"/>
              <a:gd name="connsiteX7" fmla="*/ 103884 w 4082013"/>
              <a:gd name="connsiteY7" fmla="*/ 0 h 4376065"/>
              <a:gd name="connsiteX0" fmla="*/ 103884 w 4242421"/>
              <a:gd name="connsiteY0" fmla="*/ 0 h 4376065"/>
              <a:gd name="connsiteX1" fmla="*/ 4242421 w 4242421"/>
              <a:gd name="connsiteY1" fmla="*/ 6435 h 4376065"/>
              <a:gd name="connsiteX2" fmla="*/ 3659188 w 4242421"/>
              <a:gd name="connsiteY2" fmla="*/ 3391303 h 4376065"/>
              <a:gd name="connsiteX3" fmla="*/ 668336 w 4242421"/>
              <a:gd name="connsiteY3" fmla="*/ 4376065 h 4376065"/>
              <a:gd name="connsiteX4" fmla="*/ 0 w 4242421"/>
              <a:gd name="connsiteY4" fmla="*/ 4368127 h 4376065"/>
              <a:gd name="connsiteX5" fmla="*/ 992186 w 4242421"/>
              <a:gd name="connsiteY5" fmla="*/ 454442 h 4376065"/>
              <a:gd name="connsiteX6" fmla="*/ 9206 w 4242421"/>
              <a:gd name="connsiteY6" fmla="*/ 446800 h 4376065"/>
              <a:gd name="connsiteX7" fmla="*/ 103884 w 4242421"/>
              <a:gd name="connsiteY7" fmla="*/ 0 h 4376065"/>
              <a:gd name="connsiteX0" fmla="*/ 103884 w 4245094"/>
              <a:gd name="connsiteY0" fmla="*/ 1609 h 4377674"/>
              <a:gd name="connsiteX1" fmla="*/ 4245094 w 4245094"/>
              <a:gd name="connsiteY1" fmla="*/ 0 h 4377674"/>
              <a:gd name="connsiteX2" fmla="*/ 3659188 w 4245094"/>
              <a:gd name="connsiteY2" fmla="*/ 3392912 h 4377674"/>
              <a:gd name="connsiteX3" fmla="*/ 668336 w 4245094"/>
              <a:gd name="connsiteY3" fmla="*/ 4377674 h 4377674"/>
              <a:gd name="connsiteX4" fmla="*/ 0 w 4245094"/>
              <a:gd name="connsiteY4" fmla="*/ 4369736 h 4377674"/>
              <a:gd name="connsiteX5" fmla="*/ 992186 w 4245094"/>
              <a:gd name="connsiteY5" fmla="*/ 456051 h 4377674"/>
              <a:gd name="connsiteX6" fmla="*/ 9206 w 4245094"/>
              <a:gd name="connsiteY6" fmla="*/ 448409 h 4377674"/>
              <a:gd name="connsiteX7" fmla="*/ 103884 w 4245094"/>
              <a:gd name="connsiteY7" fmla="*/ 1609 h 4377674"/>
              <a:gd name="connsiteX0" fmla="*/ 103884 w 4296307"/>
              <a:gd name="connsiteY0" fmla="*/ 1609 h 4377674"/>
              <a:gd name="connsiteX1" fmla="*/ 4245094 w 4296307"/>
              <a:gd name="connsiteY1" fmla="*/ 0 h 4377674"/>
              <a:gd name="connsiteX2" fmla="*/ 3659188 w 4296307"/>
              <a:gd name="connsiteY2" fmla="*/ 3392912 h 4377674"/>
              <a:gd name="connsiteX3" fmla="*/ 668336 w 4296307"/>
              <a:gd name="connsiteY3" fmla="*/ 4377674 h 4377674"/>
              <a:gd name="connsiteX4" fmla="*/ 0 w 4296307"/>
              <a:gd name="connsiteY4" fmla="*/ 4369736 h 4377674"/>
              <a:gd name="connsiteX5" fmla="*/ 992186 w 4296307"/>
              <a:gd name="connsiteY5" fmla="*/ 456051 h 4377674"/>
              <a:gd name="connsiteX6" fmla="*/ 9206 w 4296307"/>
              <a:gd name="connsiteY6" fmla="*/ 448409 h 4377674"/>
              <a:gd name="connsiteX7" fmla="*/ 103884 w 4296307"/>
              <a:gd name="connsiteY7" fmla="*/ 1609 h 4377674"/>
              <a:gd name="connsiteX0" fmla="*/ 103884 w 4302517"/>
              <a:gd name="connsiteY0" fmla="*/ 1609 h 4377674"/>
              <a:gd name="connsiteX1" fmla="*/ 4245094 w 4302517"/>
              <a:gd name="connsiteY1" fmla="*/ 0 h 4377674"/>
              <a:gd name="connsiteX2" fmla="*/ 3659188 w 4302517"/>
              <a:gd name="connsiteY2" fmla="*/ 3392912 h 4377674"/>
              <a:gd name="connsiteX3" fmla="*/ 668336 w 4302517"/>
              <a:gd name="connsiteY3" fmla="*/ 4377674 h 4377674"/>
              <a:gd name="connsiteX4" fmla="*/ 0 w 4302517"/>
              <a:gd name="connsiteY4" fmla="*/ 4369736 h 4377674"/>
              <a:gd name="connsiteX5" fmla="*/ 992186 w 4302517"/>
              <a:gd name="connsiteY5" fmla="*/ 456051 h 4377674"/>
              <a:gd name="connsiteX6" fmla="*/ 9206 w 4302517"/>
              <a:gd name="connsiteY6" fmla="*/ 448409 h 4377674"/>
              <a:gd name="connsiteX7" fmla="*/ 103884 w 4302517"/>
              <a:gd name="connsiteY7" fmla="*/ 1609 h 4377674"/>
              <a:gd name="connsiteX0" fmla="*/ 103884 w 4302517"/>
              <a:gd name="connsiteY0" fmla="*/ 1609 h 4369736"/>
              <a:gd name="connsiteX1" fmla="*/ 4245094 w 4302517"/>
              <a:gd name="connsiteY1" fmla="*/ 0 h 4369736"/>
              <a:gd name="connsiteX2" fmla="*/ 3659188 w 4302517"/>
              <a:gd name="connsiteY2" fmla="*/ 3392912 h 4369736"/>
              <a:gd name="connsiteX3" fmla="*/ 721805 w 4302517"/>
              <a:gd name="connsiteY3" fmla="*/ 4275780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103884 w 4302517"/>
              <a:gd name="connsiteY0" fmla="*/ 1609 h 4369736"/>
              <a:gd name="connsiteX1" fmla="*/ 4245094 w 4302517"/>
              <a:gd name="connsiteY1" fmla="*/ 0 h 4369736"/>
              <a:gd name="connsiteX2" fmla="*/ 3659188 w 4302517"/>
              <a:gd name="connsiteY2" fmla="*/ 3392912 h 4369736"/>
              <a:gd name="connsiteX3" fmla="*/ 695070 w 4302517"/>
              <a:gd name="connsiteY3" fmla="*/ 4334771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94678 w 4293311"/>
              <a:gd name="connsiteY0" fmla="*/ 1609 h 4334771"/>
              <a:gd name="connsiteX1" fmla="*/ 4235888 w 4293311"/>
              <a:gd name="connsiteY1" fmla="*/ 0 h 4334771"/>
              <a:gd name="connsiteX2" fmla="*/ 3649982 w 4293311"/>
              <a:gd name="connsiteY2" fmla="*/ 3392912 h 4334771"/>
              <a:gd name="connsiteX3" fmla="*/ 685864 w 4293311"/>
              <a:gd name="connsiteY3" fmla="*/ 4334771 h 4334771"/>
              <a:gd name="connsiteX4" fmla="*/ 33570 w 4293311"/>
              <a:gd name="connsiteY4" fmla="*/ 4294656 h 4334771"/>
              <a:gd name="connsiteX5" fmla="*/ 982980 w 4293311"/>
              <a:gd name="connsiteY5" fmla="*/ 456051 h 4334771"/>
              <a:gd name="connsiteX6" fmla="*/ 0 w 4293311"/>
              <a:gd name="connsiteY6" fmla="*/ 448409 h 4334771"/>
              <a:gd name="connsiteX7" fmla="*/ 94678 w 4293311"/>
              <a:gd name="connsiteY7" fmla="*/ 1609 h 4334771"/>
              <a:gd name="connsiteX0" fmla="*/ 94678 w 4293311"/>
              <a:gd name="connsiteY0" fmla="*/ 1609 h 4348284"/>
              <a:gd name="connsiteX1" fmla="*/ 4235888 w 4293311"/>
              <a:gd name="connsiteY1" fmla="*/ 0 h 4348284"/>
              <a:gd name="connsiteX2" fmla="*/ 3649982 w 4293311"/>
              <a:gd name="connsiteY2" fmla="*/ 3392912 h 4348284"/>
              <a:gd name="connsiteX3" fmla="*/ 685864 w 4293311"/>
              <a:gd name="connsiteY3" fmla="*/ 4334771 h 4348284"/>
              <a:gd name="connsiteX4" fmla="*/ 12183 w 4293311"/>
              <a:gd name="connsiteY4" fmla="*/ 4348284 h 4348284"/>
              <a:gd name="connsiteX5" fmla="*/ 982980 w 4293311"/>
              <a:gd name="connsiteY5" fmla="*/ 456051 h 4348284"/>
              <a:gd name="connsiteX6" fmla="*/ 0 w 4293311"/>
              <a:gd name="connsiteY6" fmla="*/ 448409 h 4348284"/>
              <a:gd name="connsiteX7" fmla="*/ 94678 w 4293311"/>
              <a:gd name="connsiteY7" fmla="*/ 1609 h 4348284"/>
              <a:gd name="connsiteX0" fmla="*/ 94678 w 4293311"/>
              <a:gd name="connsiteY0" fmla="*/ 1609 h 4337558"/>
              <a:gd name="connsiteX1" fmla="*/ 4235888 w 4293311"/>
              <a:gd name="connsiteY1" fmla="*/ 0 h 4337558"/>
              <a:gd name="connsiteX2" fmla="*/ 3649982 w 4293311"/>
              <a:gd name="connsiteY2" fmla="*/ 3392912 h 4337558"/>
              <a:gd name="connsiteX3" fmla="*/ 685864 w 4293311"/>
              <a:gd name="connsiteY3" fmla="*/ 4334771 h 4337558"/>
              <a:gd name="connsiteX4" fmla="*/ 12183 w 4293311"/>
              <a:gd name="connsiteY4" fmla="*/ 4337558 h 4337558"/>
              <a:gd name="connsiteX5" fmla="*/ 982980 w 4293311"/>
              <a:gd name="connsiteY5" fmla="*/ 456051 h 4337558"/>
              <a:gd name="connsiteX6" fmla="*/ 0 w 4293311"/>
              <a:gd name="connsiteY6" fmla="*/ 448409 h 4337558"/>
              <a:gd name="connsiteX7" fmla="*/ 94678 w 4293311"/>
              <a:gd name="connsiteY7" fmla="*/ 1609 h 4337558"/>
              <a:gd name="connsiteX0" fmla="*/ 94678 w 4285641"/>
              <a:gd name="connsiteY0" fmla="*/ 1609 h 4337558"/>
              <a:gd name="connsiteX1" fmla="*/ 4235888 w 4285641"/>
              <a:gd name="connsiteY1" fmla="*/ 0 h 4337558"/>
              <a:gd name="connsiteX2" fmla="*/ 3537901 w 4285641"/>
              <a:gd name="connsiteY2" fmla="*/ 3339312 h 4337558"/>
              <a:gd name="connsiteX3" fmla="*/ 685864 w 4285641"/>
              <a:gd name="connsiteY3" fmla="*/ 4334771 h 4337558"/>
              <a:gd name="connsiteX4" fmla="*/ 12183 w 4285641"/>
              <a:gd name="connsiteY4" fmla="*/ 4337558 h 4337558"/>
              <a:gd name="connsiteX5" fmla="*/ 982980 w 4285641"/>
              <a:gd name="connsiteY5" fmla="*/ 456051 h 4337558"/>
              <a:gd name="connsiteX6" fmla="*/ 0 w 4285641"/>
              <a:gd name="connsiteY6" fmla="*/ 448409 h 4337558"/>
              <a:gd name="connsiteX7" fmla="*/ 94678 w 4285641"/>
              <a:gd name="connsiteY7" fmla="*/ 1609 h 4337558"/>
              <a:gd name="connsiteX0" fmla="*/ 94678 w 4292079"/>
              <a:gd name="connsiteY0" fmla="*/ 1609 h 4337558"/>
              <a:gd name="connsiteX1" fmla="*/ 4235888 w 4292079"/>
              <a:gd name="connsiteY1" fmla="*/ 0 h 4337558"/>
              <a:gd name="connsiteX2" fmla="*/ 3633971 w 4292079"/>
              <a:gd name="connsiteY2" fmla="*/ 3392912 h 4337558"/>
              <a:gd name="connsiteX3" fmla="*/ 685864 w 4292079"/>
              <a:gd name="connsiteY3" fmla="*/ 4334771 h 4337558"/>
              <a:gd name="connsiteX4" fmla="*/ 12183 w 4292079"/>
              <a:gd name="connsiteY4" fmla="*/ 4337558 h 4337558"/>
              <a:gd name="connsiteX5" fmla="*/ 982980 w 4292079"/>
              <a:gd name="connsiteY5" fmla="*/ 456051 h 4337558"/>
              <a:gd name="connsiteX6" fmla="*/ 0 w 4292079"/>
              <a:gd name="connsiteY6" fmla="*/ 448409 h 4337558"/>
              <a:gd name="connsiteX7" fmla="*/ 94678 w 4292079"/>
              <a:gd name="connsiteY7" fmla="*/ 1609 h 4337558"/>
              <a:gd name="connsiteX0" fmla="*/ 94678 w 4293230"/>
              <a:gd name="connsiteY0" fmla="*/ 1609 h 4337558"/>
              <a:gd name="connsiteX1" fmla="*/ 4235888 w 4293230"/>
              <a:gd name="connsiteY1" fmla="*/ 0 h 4337558"/>
              <a:gd name="connsiteX2" fmla="*/ 3633971 w 4293230"/>
              <a:gd name="connsiteY2" fmla="*/ 3392912 h 4337558"/>
              <a:gd name="connsiteX3" fmla="*/ 685864 w 4293230"/>
              <a:gd name="connsiteY3" fmla="*/ 4334771 h 4337558"/>
              <a:gd name="connsiteX4" fmla="*/ 12183 w 4293230"/>
              <a:gd name="connsiteY4" fmla="*/ 4337558 h 4337558"/>
              <a:gd name="connsiteX5" fmla="*/ 982980 w 4293230"/>
              <a:gd name="connsiteY5" fmla="*/ 456051 h 4337558"/>
              <a:gd name="connsiteX6" fmla="*/ 0 w 4293230"/>
              <a:gd name="connsiteY6" fmla="*/ 448409 h 4337558"/>
              <a:gd name="connsiteX7" fmla="*/ 94678 w 4293230"/>
              <a:gd name="connsiteY7" fmla="*/ 1609 h 43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3230" h="4337558">
                <a:moveTo>
                  <a:pt x="94678" y="1609"/>
                </a:moveTo>
                <a:lnTo>
                  <a:pt x="4235888" y="0"/>
                </a:lnTo>
                <a:cubicBezTo>
                  <a:pt x="4468342" y="1058573"/>
                  <a:pt x="3938856" y="2586355"/>
                  <a:pt x="3633971" y="3392912"/>
                </a:cubicBezTo>
                <a:lnTo>
                  <a:pt x="685864" y="4334771"/>
                </a:lnTo>
                <a:lnTo>
                  <a:pt x="12183" y="4337558"/>
                </a:lnTo>
                <a:lnTo>
                  <a:pt x="982980" y="456051"/>
                </a:lnTo>
                <a:lnTo>
                  <a:pt x="0" y="448409"/>
                </a:lnTo>
                <a:lnTo>
                  <a:pt x="94678" y="1609"/>
                </a:ln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4" name="Group 11">
            <a:extLst>
              <a:ext uri="{FF2B5EF4-FFF2-40B4-BE49-F238E27FC236}">
                <a16:creationId xmlns:a16="http://schemas.microsoft.com/office/drawing/2014/main" id="{40336BA8-6AA4-4F3E-AD40-2F442FF0C65B}"/>
              </a:ext>
            </a:extLst>
          </p:cNvPr>
          <p:cNvGrpSpPr>
            <a:grpSpLocks noChangeAspect="1"/>
          </p:cNvGrpSpPr>
          <p:nvPr userDrawn="1"/>
        </p:nvGrpSpPr>
        <p:grpSpPr bwMode="auto">
          <a:xfrm>
            <a:off x="-14514" y="449785"/>
            <a:ext cx="6520661" cy="6141515"/>
            <a:chOff x="43" y="288"/>
            <a:chExt cx="4109" cy="3837"/>
          </a:xfrm>
        </p:grpSpPr>
        <p:sp>
          <p:nvSpPr>
            <p:cNvPr id="5" name="Freeform 13">
              <a:extLst>
                <a:ext uri="{FF2B5EF4-FFF2-40B4-BE49-F238E27FC236}">
                  <a16:creationId xmlns:a16="http://schemas.microsoft.com/office/drawing/2014/main" id="{F4D298C3-C186-4085-BB74-E90858A0E4A6}"/>
                </a:ext>
              </a:extLst>
            </p:cNvPr>
            <p:cNvSpPr>
              <a:spLocks/>
            </p:cNvSpPr>
            <p:nvPr/>
          </p:nvSpPr>
          <p:spPr bwMode="auto">
            <a:xfrm>
              <a:off x="43" y="288"/>
              <a:ext cx="3067" cy="3837"/>
            </a:xfrm>
            <a:custGeom>
              <a:avLst/>
              <a:gdLst>
                <a:gd name="T0" fmla="*/ 291 w 1166"/>
                <a:gd name="T1" fmla="*/ 342 h 1442"/>
                <a:gd name="T2" fmla="*/ 15 w 1166"/>
                <a:gd name="T3" fmla="*/ 342 h 1442"/>
                <a:gd name="T4" fmla="*/ 15 w 1166"/>
                <a:gd name="T5" fmla="*/ 342 h 1442"/>
                <a:gd name="T6" fmla="*/ 15 w 1166"/>
                <a:gd name="T7" fmla="*/ 342 h 1442"/>
                <a:gd name="T8" fmla="*/ 67 w 1166"/>
                <a:gd name="T9" fmla="*/ 131 h 1442"/>
                <a:gd name="T10" fmla="*/ 71 w 1166"/>
                <a:gd name="T11" fmla="*/ 115 h 1442"/>
                <a:gd name="T12" fmla="*/ 71 w 1166"/>
                <a:gd name="T13" fmla="*/ 115 h 1442"/>
                <a:gd name="T14" fmla="*/ 71 w 1166"/>
                <a:gd name="T15" fmla="*/ 115 h 1442"/>
                <a:gd name="T16" fmla="*/ 1164 w 1166"/>
                <a:gd name="T17" fmla="*/ 115 h 1442"/>
                <a:gd name="T18" fmla="*/ 1166 w 1166"/>
                <a:gd name="T19" fmla="*/ 115 h 1442"/>
                <a:gd name="T20" fmla="*/ 1102 w 1166"/>
                <a:gd name="T21" fmla="*/ 0 h 1442"/>
                <a:gd name="T22" fmla="*/ 0 w 1166"/>
                <a:gd name="T23" fmla="*/ 0 h 1442"/>
                <a:gd name="T24" fmla="*/ 0 w 1166"/>
                <a:gd name="T25" fmla="*/ 1442 h 1442"/>
                <a:gd name="T26" fmla="*/ 16 w 1166"/>
                <a:gd name="T27" fmla="*/ 1442 h 1442"/>
                <a:gd name="T28" fmla="*/ 66 w 1166"/>
                <a:gd name="T29" fmla="*/ 1239 h 1442"/>
                <a:gd name="T30" fmla="*/ 291 w 1166"/>
                <a:gd name="T31" fmla="*/ 34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6" h="1442">
                  <a:moveTo>
                    <a:pt x="291" y="342"/>
                  </a:moveTo>
                  <a:cubicBezTo>
                    <a:pt x="291" y="342"/>
                    <a:pt x="291" y="342"/>
                    <a:pt x="15" y="342"/>
                  </a:cubicBezTo>
                  <a:cubicBezTo>
                    <a:pt x="15" y="342"/>
                    <a:pt x="15" y="342"/>
                    <a:pt x="15" y="342"/>
                  </a:cubicBezTo>
                  <a:cubicBezTo>
                    <a:pt x="15" y="342"/>
                    <a:pt x="15" y="342"/>
                    <a:pt x="15" y="342"/>
                  </a:cubicBezTo>
                  <a:cubicBezTo>
                    <a:pt x="48" y="208"/>
                    <a:pt x="62" y="153"/>
                    <a:pt x="67" y="131"/>
                  </a:cubicBezTo>
                  <a:cubicBezTo>
                    <a:pt x="68" y="126"/>
                    <a:pt x="70" y="121"/>
                    <a:pt x="71" y="115"/>
                  </a:cubicBezTo>
                  <a:cubicBezTo>
                    <a:pt x="71" y="115"/>
                    <a:pt x="71" y="115"/>
                    <a:pt x="71" y="115"/>
                  </a:cubicBezTo>
                  <a:cubicBezTo>
                    <a:pt x="71" y="115"/>
                    <a:pt x="71" y="115"/>
                    <a:pt x="71" y="115"/>
                  </a:cubicBezTo>
                  <a:cubicBezTo>
                    <a:pt x="1164" y="115"/>
                    <a:pt x="1164" y="115"/>
                    <a:pt x="1164" y="115"/>
                  </a:cubicBezTo>
                  <a:cubicBezTo>
                    <a:pt x="1166" y="115"/>
                    <a:pt x="1166" y="115"/>
                    <a:pt x="1166" y="115"/>
                  </a:cubicBezTo>
                  <a:cubicBezTo>
                    <a:pt x="1148" y="73"/>
                    <a:pt x="1127" y="35"/>
                    <a:pt x="1102" y="0"/>
                  </a:cubicBezTo>
                  <a:cubicBezTo>
                    <a:pt x="0" y="0"/>
                    <a:pt x="0" y="0"/>
                    <a:pt x="0" y="0"/>
                  </a:cubicBezTo>
                  <a:cubicBezTo>
                    <a:pt x="0" y="984"/>
                    <a:pt x="0" y="1324"/>
                    <a:pt x="0" y="1442"/>
                  </a:cubicBezTo>
                  <a:cubicBezTo>
                    <a:pt x="16" y="1442"/>
                    <a:pt x="16" y="1442"/>
                    <a:pt x="16" y="1442"/>
                  </a:cubicBezTo>
                  <a:cubicBezTo>
                    <a:pt x="34" y="1370"/>
                    <a:pt x="51" y="1302"/>
                    <a:pt x="66" y="1239"/>
                  </a:cubicBezTo>
                  <a:cubicBezTo>
                    <a:pt x="109" y="1070"/>
                    <a:pt x="178" y="794"/>
                    <a:pt x="291" y="342"/>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8" name="Freeform 14">
              <a:extLst>
                <a:ext uri="{FF2B5EF4-FFF2-40B4-BE49-F238E27FC236}">
                  <a16:creationId xmlns:a16="http://schemas.microsoft.com/office/drawing/2014/main" id="{165B9215-3939-4681-B8CE-7FC9C42F90A3}"/>
                </a:ext>
              </a:extLst>
            </p:cNvPr>
            <p:cNvSpPr>
              <a:spLocks/>
            </p:cNvSpPr>
            <p:nvPr/>
          </p:nvSpPr>
          <p:spPr bwMode="auto">
            <a:xfrm>
              <a:off x="2753" y="605"/>
              <a:ext cx="1399" cy="2818"/>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9" name="Freeform 15">
              <a:extLst>
                <a:ext uri="{FF2B5EF4-FFF2-40B4-BE49-F238E27FC236}">
                  <a16:creationId xmlns:a16="http://schemas.microsoft.com/office/drawing/2014/main" id="{EDE05D71-57D5-4B73-A1D5-51882C7995CF}"/>
                </a:ext>
              </a:extLst>
            </p:cNvPr>
            <p:cNvSpPr>
              <a:spLocks/>
            </p:cNvSpPr>
            <p:nvPr/>
          </p:nvSpPr>
          <p:spPr bwMode="auto">
            <a:xfrm>
              <a:off x="546" y="3423"/>
              <a:ext cx="2207" cy="702"/>
            </a:xfrm>
            <a:custGeom>
              <a:avLst/>
              <a:gdLst>
                <a:gd name="T0" fmla="*/ 0 w 828"/>
                <a:gd name="T1" fmla="*/ 264 h 264"/>
                <a:gd name="T2" fmla="*/ 11 w 828"/>
                <a:gd name="T3" fmla="*/ 264 h 264"/>
                <a:gd name="T4" fmla="*/ 635 w 828"/>
                <a:gd name="T5" fmla="*/ 67 h 264"/>
                <a:gd name="T6" fmla="*/ 767 w 828"/>
                <a:gd name="T7" fmla="*/ 25 h 264"/>
                <a:gd name="T8" fmla="*/ 826 w 828"/>
                <a:gd name="T9" fmla="*/ 5 h 264"/>
                <a:gd name="T10" fmla="*/ 828 w 828"/>
                <a:gd name="T11" fmla="*/ 0 h 264"/>
                <a:gd name="T12" fmla="*/ 794 w 828"/>
                <a:gd name="T13" fmla="*/ 11 h 264"/>
                <a:gd name="T14" fmla="*/ 0 w 828"/>
                <a:gd name="T15" fmla="*/ 264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264">
                  <a:moveTo>
                    <a:pt x="0" y="264"/>
                  </a:moveTo>
                  <a:cubicBezTo>
                    <a:pt x="11" y="264"/>
                    <a:pt x="11" y="264"/>
                    <a:pt x="11" y="264"/>
                  </a:cubicBezTo>
                  <a:cubicBezTo>
                    <a:pt x="195" y="206"/>
                    <a:pt x="456" y="123"/>
                    <a:pt x="635" y="67"/>
                  </a:cubicBezTo>
                  <a:cubicBezTo>
                    <a:pt x="687" y="50"/>
                    <a:pt x="733" y="36"/>
                    <a:pt x="767" y="25"/>
                  </a:cubicBezTo>
                  <a:cubicBezTo>
                    <a:pt x="787" y="18"/>
                    <a:pt x="807" y="12"/>
                    <a:pt x="826" y="5"/>
                  </a:cubicBezTo>
                  <a:cubicBezTo>
                    <a:pt x="826" y="3"/>
                    <a:pt x="827" y="2"/>
                    <a:pt x="828" y="0"/>
                  </a:cubicBezTo>
                  <a:cubicBezTo>
                    <a:pt x="817" y="4"/>
                    <a:pt x="806" y="8"/>
                    <a:pt x="794" y="11"/>
                  </a:cubicBezTo>
                  <a:cubicBezTo>
                    <a:pt x="635" y="62"/>
                    <a:pt x="227" y="192"/>
                    <a:pt x="0" y="2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1" name="Freeform 17">
              <a:extLst>
                <a:ext uri="{FF2B5EF4-FFF2-40B4-BE49-F238E27FC236}">
                  <a16:creationId xmlns:a16="http://schemas.microsoft.com/office/drawing/2014/main" id="{8CD60D99-3469-4DE4-B412-65695463ED2A}"/>
                </a:ext>
              </a:extLst>
            </p:cNvPr>
            <p:cNvSpPr>
              <a:spLocks/>
            </p:cNvSpPr>
            <p:nvPr/>
          </p:nvSpPr>
          <p:spPr bwMode="auto">
            <a:xfrm>
              <a:off x="576" y="3601"/>
              <a:ext cx="1662" cy="524"/>
            </a:xfrm>
            <a:custGeom>
              <a:avLst/>
              <a:gdLst>
                <a:gd name="T0" fmla="*/ 0 w 624"/>
                <a:gd name="T1" fmla="*/ 197 h 197"/>
                <a:gd name="T2" fmla="*/ 624 w 624"/>
                <a:gd name="T3" fmla="*/ 0 h 197"/>
                <a:gd name="T4" fmla="*/ 0 w 624"/>
                <a:gd name="T5" fmla="*/ 197 h 197"/>
              </a:gdLst>
              <a:ahLst/>
              <a:cxnLst>
                <a:cxn ang="0">
                  <a:pos x="T0" y="T1"/>
                </a:cxn>
                <a:cxn ang="0">
                  <a:pos x="T2" y="T3"/>
                </a:cxn>
                <a:cxn ang="0">
                  <a:pos x="T4" y="T5"/>
                </a:cxn>
              </a:cxnLst>
              <a:rect l="0" t="0" r="r" b="b"/>
              <a:pathLst>
                <a:path w="624" h="197">
                  <a:moveTo>
                    <a:pt x="0" y="197"/>
                  </a:moveTo>
                  <a:cubicBezTo>
                    <a:pt x="184" y="139"/>
                    <a:pt x="445" y="56"/>
                    <a:pt x="624" y="0"/>
                  </a:cubicBezTo>
                  <a:cubicBezTo>
                    <a:pt x="445" y="56"/>
                    <a:pt x="184" y="139"/>
                    <a:pt x="0" y="1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2" name="Freeform 18">
              <a:extLst>
                <a:ext uri="{FF2B5EF4-FFF2-40B4-BE49-F238E27FC236}">
                  <a16:creationId xmlns:a16="http://schemas.microsoft.com/office/drawing/2014/main" id="{E5A0FDD9-DB58-4F52-B2FE-DE8E3BDA6EB9}"/>
                </a:ext>
              </a:extLst>
            </p:cNvPr>
            <p:cNvSpPr>
              <a:spLocks/>
            </p:cNvSpPr>
            <p:nvPr/>
          </p:nvSpPr>
          <p:spPr bwMode="auto">
            <a:xfrm>
              <a:off x="43" y="1198"/>
              <a:ext cx="735" cy="2387"/>
            </a:xfrm>
            <a:custGeom>
              <a:avLst/>
              <a:gdLst>
                <a:gd name="T0" fmla="*/ 276 w 276"/>
                <a:gd name="T1" fmla="*/ 0 h 897"/>
                <a:gd name="T2" fmla="*/ 51 w 276"/>
                <a:gd name="T3" fmla="*/ 897 h 897"/>
                <a:gd name="T4" fmla="*/ 276 w 276"/>
                <a:gd name="T5" fmla="*/ 0 h 897"/>
                <a:gd name="T6" fmla="*/ 0 w 276"/>
                <a:gd name="T7" fmla="*/ 0 h 897"/>
                <a:gd name="T8" fmla="*/ 0 w 276"/>
                <a:gd name="T9" fmla="*/ 0 h 897"/>
                <a:gd name="T10" fmla="*/ 276 w 276"/>
                <a:gd name="T11" fmla="*/ 0 h 897"/>
              </a:gdLst>
              <a:ahLst/>
              <a:cxnLst>
                <a:cxn ang="0">
                  <a:pos x="T0" y="T1"/>
                </a:cxn>
                <a:cxn ang="0">
                  <a:pos x="T2" y="T3"/>
                </a:cxn>
                <a:cxn ang="0">
                  <a:pos x="T4" y="T5"/>
                </a:cxn>
                <a:cxn ang="0">
                  <a:pos x="T6" y="T7"/>
                </a:cxn>
                <a:cxn ang="0">
                  <a:pos x="T8" y="T9"/>
                </a:cxn>
                <a:cxn ang="0">
                  <a:pos x="T10" y="T11"/>
                </a:cxn>
              </a:cxnLst>
              <a:rect l="0" t="0" r="r" b="b"/>
              <a:pathLst>
                <a:path w="276" h="897">
                  <a:moveTo>
                    <a:pt x="276" y="0"/>
                  </a:moveTo>
                  <a:cubicBezTo>
                    <a:pt x="163" y="452"/>
                    <a:pt x="94" y="728"/>
                    <a:pt x="51" y="897"/>
                  </a:cubicBezTo>
                  <a:cubicBezTo>
                    <a:pt x="276" y="0"/>
                    <a:pt x="276" y="0"/>
                    <a:pt x="276" y="0"/>
                  </a:cubicBezTo>
                  <a:cubicBezTo>
                    <a:pt x="15" y="0"/>
                    <a:pt x="1" y="0"/>
                    <a:pt x="0" y="0"/>
                  </a:cubicBezTo>
                  <a:cubicBezTo>
                    <a:pt x="0" y="0"/>
                    <a:pt x="0" y="0"/>
                    <a:pt x="0" y="0"/>
                  </a:cubicBezTo>
                  <a:cubicBezTo>
                    <a:pt x="276" y="0"/>
                    <a:pt x="276" y="0"/>
                    <a:pt x="2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3" name="Freeform 19">
              <a:extLst>
                <a:ext uri="{FF2B5EF4-FFF2-40B4-BE49-F238E27FC236}">
                  <a16:creationId xmlns:a16="http://schemas.microsoft.com/office/drawing/2014/main" id="{E029179E-600D-4412-B733-55FA55B7CE7B}"/>
                </a:ext>
              </a:extLst>
            </p:cNvPr>
            <p:cNvSpPr>
              <a:spLocks/>
            </p:cNvSpPr>
            <p:nvPr/>
          </p:nvSpPr>
          <p:spPr bwMode="auto">
            <a:xfrm>
              <a:off x="181" y="594"/>
              <a:ext cx="11" cy="4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4" name="Freeform 12">
              <a:extLst>
                <a:ext uri="{FF2B5EF4-FFF2-40B4-BE49-F238E27FC236}">
                  <a16:creationId xmlns:a16="http://schemas.microsoft.com/office/drawing/2014/main" id="{5D34F3BA-3438-43FF-A2E1-4F4299C2C08B}"/>
                </a:ext>
              </a:extLst>
            </p:cNvPr>
            <p:cNvSpPr>
              <a:spLocks/>
            </p:cNvSpPr>
            <p:nvPr/>
          </p:nvSpPr>
          <p:spPr bwMode="auto">
            <a:xfrm>
              <a:off x="534" y="3421"/>
              <a:ext cx="2217" cy="702"/>
            </a:xfrm>
            <a:custGeom>
              <a:avLst/>
              <a:gdLst>
                <a:gd name="T0" fmla="*/ 816 w 816"/>
                <a:gd name="T1" fmla="*/ 0 h 260"/>
                <a:gd name="T2" fmla="*/ 756 w 816"/>
                <a:gd name="T3" fmla="*/ 20 h 260"/>
                <a:gd name="T4" fmla="*/ 624 w 816"/>
                <a:gd name="T5" fmla="*/ 63 h 260"/>
                <a:gd name="T6" fmla="*/ 0 w 816"/>
                <a:gd name="T7" fmla="*/ 260 h 260"/>
                <a:gd name="T8" fmla="*/ 611 w 816"/>
                <a:gd name="T9" fmla="*/ 260 h 260"/>
                <a:gd name="T10" fmla="*/ 816 w 816"/>
                <a:gd name="T11" fmla="*/ 0 h 260"/>
                <a:gd name="connsiteX0" fmla="*/ 10000 w 10000"/>
                <a:gd name="connsiteY0" fmla="*/ 0 h 10135"/>
                <a:gd name="connsiteX1" fmla="*/ 9265 w 10000"/>
                <a:gd name="connsiteY1" fmla="*/ 769 h 10135"/>
                <a:gd name="connsiteX2" fmla="*/ 7647 w 10000"/>
                <a:gd name="connsiteY2" fmla="*/ 2423 h 10135"/>
                <a:gd name="connsiteX3" fmla="*/ 0 w 10000"/>
                <a:gd name="connsiteY3" fmla="*/ 10000 h 10135"/>
                <a:gd name="connsiteX4" fmla="*/ 7619 w 10000"/>
                <a:gd name="connsiteY4" fmla="*/ 10135 h 10135"/>
                <a:gd name="connsiteX5" fmla="*/ 10000 w 10000"/>
                <a:gd name="connsiteY5" fmla="*/ 0 h 10135"/>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684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9991 w 9991"/>
                <a:gd name="connsiteY0" fmla="*/ 0 h 9972"/>
                <a:gd name="connsiteX1" fmla="*/ 9265 w 9991"/>
                <a:gd name="connsiteY1" fmla="*/ 741 h 9972"/>
                <a:gd name="connsiteX2" fmla="*/ 7647 w 9991"/>
                <a:gd name="connsiteY2" fmla="*/ 2395 h 9972"/>
                <a:gd name="connsiteX3" fmla="*/ 0 w 9991"/>
                <a:gd name="connsiteY3" fmla="*/ 9972 h 9972"/>
                <a:gd name="connsiteX4" fmla="*/ 7728 w 9991"/>
                <a:gd name="connsiteY4" fmla="*/ 9972 h 9972"/>
                <a:gd name="connsiteX5" fmla="*/ 9991 w 9991"/>
                <a:gd name="connsiteY5" fmla="*/ 0 h 9972"/>
                <a:gd name="connsiteX0" fmla="*/ 10000 w 10000"/>
                <a:gd name="connsiteY0" fmla="*/ 0 h 10000"/>
                <a:gd name="connsiteX1" fmla="*/ 9273 w 10000"/>
                <a:gd name="connsiteY1" fmla="*/ 743 h 10000"/>
                <a:gd name="connsiteX2" fmla="*/ 7654 w 10000"/>
                <a:gd name="connsiteY2" fmla="*/ 2402 h 10000"/>
                <a:gd name="connsiteX3" fmla="*/ 0 w 10000"/>
                <a:gd name="connsiteY3" fmla="*/ 10000 h 10000"/>
                <a:gd name="connsiteX4" fmla="*/ 7735 w 10000"/>
                <a:gd name="connsiteY4" fmla="*/ 10000 h 10000"/>
                <a:gd name="connsiteX5" fmla="*/ 10000 w 10000"/>
                <a:gd name="connsiteY5" fmla="*/ 0 h 10000"/>
                <a:gd name="connsiteX0" fmla="*/ 10064 w 10064"/>
                <a:gd name="connsiteY0" fmla="*/ 0 h 10086"/>
                <a:gd name="connsiteX1" fmla="*/ 9337 w 10064"/>
                <a:gd name="connsiteY1" fmla="*/ 743 h 10086"/>
                <a:gd name="connsiteX2" fmla="*/ 7718 w 10064"/>
                <a:gd name="connsiteY2" fmla="*/ 2402 h 10086"/>
                <a:gd name="connsiteX3" fmla="*/ 0 w 10064"/>
                <a:gd name="connsiteY3" fmla="*/ 10086 h 10086"/>
                <a:gd name="connsiteX4" fmla="*/ 7799 w 10064"/>
                <a:gd name="connsiteY4" fmla="*/ 10000 h 10086"/>
                <a:gd name="connsiteX5" fmla="*/ 10064 w 10064"/>
                <a:gd name="connsiteY5" fmla="*/ 0 h 10086"/>
                <a:gd name="connsiteX0" fmla="*/ 10082 w 10082"/>
                <a:gd name="connsiteY0" fmla="*/ 0 h 10086"/>
                <a:gd name="connsiteX1" fmla="*/ 9355 w 10082"/>
                <a:gd name="connsiteY1" fmla="*/ 743 h 10086"/>
                <a:gd name="connsiteX2" fmla="*/ 7736 w 10082"/>
                <a:gd name="connsiteY2" fmla="*/ 2402 h 10086"/>
                <a:gd name="connsiteX3" fmla="*/ 0 w 10082"/>
                <a:gd name="connsiteY3" fmla="*/ 10086 h 10086"/>
                <a:gd name="connsiteX4" fmla="*/ 7817 w 10082"/>
                <a:gd name="connsiteY4" fmla="*/ 10000 h 10086"/>
                <a:gd name="connsiteX5" fmla="*/ 10082 w 10082"/>
                <a:gd name="connsiteY5"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2" h="10086">
                  <a:moveTo>
                    <a:pt x="10082" y="0"/>
                  </a:moveTo>
                  <a:cubicBezTo>
                    <a:pt x="9913" y="195"/>
                    <a:pt x="9613" y="511"/>
                    <a:pt x="9355" y="743"/>
                  </a:cubicBezTo>
                  <a:cubicBezTo>
                    <a:pt x="8938" y="1167"/>
                    <a:pt x="9295" y="845"/>
                    <a:pt x="7736" y="2402"/>
                  </a:cubicBezTo>
                  <a:lnTo>
                    <a:pt x="0" y="10086"/>
                  </a:lnTo>
                  <a:lnTo>
                    <a:pt x="7817" y="10000"/>
                  </a:lnTo>
                  <a:cubicBezTo>
                    <a:pt x="8957" y="7069"/>
                    <a:pt x="9531" y="3819"/>
                    <a:pt x="10082" y="0"/>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25" name="Rectangle 24">
            <a:extLst>
              <a:ext uri="{FF2B5EF4-FFF2-40B4-BE49-F238E27FC236}">
                <a16:creationId xmlns:a16="http://schemas.microsoft.com/office/drawing/2014/main" id="{21883F04-0392-4693-8DC4-D980ED59FC7B}"/>
              </a:ext>
            </a:extLst>
          </p:cNvPr>
          <p:cNvSpPr/>
          <p:nvPr userDrawn="1"/>
        </p:nvSpPr>
        <p:spPr>
          <a:xfrm>
            <a:off x="-14514" y="449785"/>
            <a:ext cx="12206514" cy="998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2390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50" presetClass="entr" presetSubtype="0"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dy - Charts with Text">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7175542"/>
      </p:ext>
    </p:extLst>
  </p:cSld>
  <p:clrMapOvr>
    <a:masterClrMapping/>
  </p:clrMapOvr>
  <p:transition spd="slow">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dy - Table">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532745" y="1600200"/>
            <a:ext cx="11126510"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dy - Table with Bullets">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6095999" y="1600200"/>
            <a:ext cx="5563255"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2320129"/>
      </p:ext>
    </p:extLst>
  </p:cSld>
  <p:clrMapOvr>
    <a:masterClrMapping/>
  </p:clrMapOvr>
  <p:transition spd="slow">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ody - Blank">
    <p:spTree>
      <p:nvGrpSpPr>
        <p:cNvPr id="1" name=""/>
        <p:cNvGrpSpPr/>
        <p:nvPr/>
      </p:nvGrpSpPr>
      <p:grpSpPr>
        <a:xfrm>
          <a:off x="0" y="0"/>
          <a:ext cx="0" cy="0"/>
          <a:chOff x="0" y="0"/>
          <a:chExt cx="0" cy="0"/>
        </a:xfrm>
      </p:grpSpPr>
    </p:spTree>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dy - Blank No Header">
    <p:spTree>
      <p:nvGrpSpPr>
        <p:cNvPr id="1" name=""/>
        <p:cNvGrpSpPr/>
        <p:nvPr/>
      </p:nvGrpSpPr>
      <p:grpSpPr>
        <a:xfrm>
          <a:off x="0" y="0"/>
          <a:ext cx="0" cy="0"/>
          <a:chOff x="0" y="0"/>
          <a:chExt cx="0" cy="0"/>
        </a:xfrm>
      </p:grpSpPr>
      <p:sp>
        <p:nvSpPr>
          <p:cNvPr id="2" name="Rectangle 1"/>
          <p:cNvSpPr/>
          <p:nvPr userDrawn="1"/>
        </p:nvSpPr>
        <p:spPr>
          <a:xfrm>
            <a:off x="0" y="0"/>
            <a:ext cx="12198096"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2775278"/>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48199" y="2819400"/>
            <a:ext cx="7223760" cy="990600"/>
          </a:xfrm>
          <a:prstGeom prst="rect">
            <a:avLst/>
          </a:prstGeom>
        </p:spPr>
        <p:txBody>
          <a:bodyPr lIns="0" tIns="0" rIns="0" bIns="0" anchor="b"/>
          <a:lstStyle>
            <a:lvl1pPr>
              <a:defRPr sz="4401"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4648200" y="3909482"/>
            <a:ext cx="7223760" cy="433918"/>
          </a:xfrm>
          <a:prstGeom prst="rect">
            <a:avLst/>
          </a:prstGeom>
        </p:spPr>
        <p:txBody>
          <a:bodyPr lIns="0" tIns="0"/>
          <a:lstStyle>
            <a:lvl1pPr marL="0" indent="0" algn="l">
              <a:buNone/>
              <a:defRPr sz="2401">
                <a:solidFill>
                  <a:schemeClr val="bg1"/>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dirty="0"/>
              <a:t>Click to edit Master subtitle style</a:t>
            </a:r>
          </a:p>
        </p:txBody>
      </p:sp>
      <p:cxnSp>
        <p:nvCxnSpPr>
          <p:cNvPr id="4" name="Straight Connector 3"/>
          <p:cNvCxnSpPr/>
          <p:nvPr userDrawn="1"/>
        </p:nvCxnSpPr>
        <p:spPr>
          <a:xfrm>
            <a:off x="4648480" y="3821641"/>
            <a:ext cx="72237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950988"/>
      </p:ext>
    </p:extLst>
  </p:cSld>
  <p:clrMapOvr>
    <a:masterClrMapping/>
  </p:clrMapOvr>
  <p:transition spd="slow">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a:defRPr sz="2400">
                <a:solidFill>
                  <a:schemeClr val="bg1"/>
                </a:solidFill>
                <a:latin typeface="Corbel" panose="020B0503020204020204" pitchFamily="34" charset="0"/>
                <a:cs typeface="Arial"/>
              </a:defRPr>
            </a:lvl1pPr>
            <a:lvl2pPr>
              <a:defRPr sz="2133">
                <a:solidFill>
                  <a:schemeClr val="bg1"/>
                </a:solidFill>
                <a:latin typeface="Corbel" panose="020B0503020204020204" pitchFamily="34" charset="0"/>
                <a:cs typeface="Arial"/>
              </a:defRPr>
            </a:lvl2pPr>
            <a:lvl3pPr>
              <a:defRPr sz="1867">
                <a:solidFill>
                  <a:schemeClr val="bg1"/>
                </a:solidFill>
                <a:latin typeface="Corbel" panose="020B0503020204020204" pitchFamily="34" charset="0"/>
                <a:cs typeface="Arial"/>
              </a:defRPr>
            </a:lvl3pPr>
            <a:lvl4pPr>
              <a:defRPr sz="1600">
                <a:solidFill>
                  <a:schemeClr val="bg1"/>
                </a:solidFill>
                <a:latin typeface="Corbel" panose="020B0503020204020204" pitchFamily="34" charset="0"/>
                <a:cs typeface="Arial"/>
              </a:defRPr>
            </a:lvl4pPr>
            <a:lvl5pPr>
              <a:defRPr sz="1600">
                <a:solidFill>
                  <a:schemeClr val="bg1"/>
                </a:solidFill>
                <a:latin typeface="Corbel" panose="020B0503020204020204" pitchFamily="34" charset="0"/>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Corbel" panose="020B0503020204020204" pitchFamily="34" charset="0"/>
                <a:cs typeface="Arial"/>
              </a:defRPr>
            </a:lvl1pPr>
          </a:lstStyle>
          <a:p>
            <a:r>
              <a:rPr lang="en-US" dirty="0"/>
              <a:t>Slide Title Goes Here</a:t>
            </a:r>
          </a:p>
        </p:txBody>
      </p:sp>
    </p:spTree>
    <p:extLst>
      <p:ext uri="{BB962C8B-B14F-4D97-AF65-F5344CB8AC3E}">
        <p14:creationId xmlns:p14="http://schemas.microsoft.com/office/powerpoint/2010/main" val="325260405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8" name="Text Placeholder 4"/>
          <p:cNvSpPr>
            <a:spLocks noGrp="1"/>
          </p:cNvSpPr>
          <p:nvPr>
            <p:ph type="body" sz="quarter" idx="12"/>
          </p:nvPr>
        </p:nvSpPr>
        <p:spPr>
          <a:xfrm>
            <a:off x="531951" y="1600200"/>
            <a:ext cx="11128098"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837586"/>
      </p:ext>
    </p:extLst>
  </p:cSld>
  <p:clrMapOvr>
    <a:masterClrMapping/>
  </p:clrMapOvr>
  <p:transition spd="slow">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FFB78BE-A393-4560-996D-CCA37DCF9EF0}" type="datetimeFigureOut">
              <a:rPr lang="en-US" smtClean="0"/>
              <a:t>12/18/2018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1082BAF-5BBD-4528-B77C-5234C0A87A77}" type="slidenum">
              <a:rPr lang="en-US" smtClean="0"/>
              <a:t>‹#›</a:t>
            </a:fld>
            <a:endParaRPr lang="en-US"/>
          </a:p>
        </p:txBody>
      </p:sp>
    </p:spTree>
    <p:extLst>
      <p:ext uri="{BB962C8B-B14F-4D97-AF65-F5344CB8AC3E}">
        <p14:creationId xmlns:p14="http://schemas.microsoft.com/office/powerpoint/2010/main" val="1375849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FFB78BE-A393-4560-996D-CCA37DCF9EF0}" type="datetimeFigureOut">
              <a:rPr lang="en-US" smtClean="0"/>
              <a:t>12/18/2018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1082BAF-5BBD-4528-B77C-5234C0A87A77}" type="slidenum">
              <a:rPr lang="en-US" smtClean="0"/>
              <a:t>‹#›</a:t>
            </a:fld>
            <a:endParaRPr lang="en-US"/>
          </a:p>
        </p:txBody>
      </p:sp>
    </p:spTree>
    <p:extLst>
      <p:ext uri="{BB962C8B-B14F-4D97-AF65-F5344CB8AC3E}">
        <p14:creationId xmlns:p14="http://schemas.microsoft.com/office/powerpoint/2010/main" val="4874726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DFFB78BE-A393-4560-996D-CCA37DCF9EF0}" type="datetimeFigureOut">
              <a:rPr lang="en-US" smtClean="0"/>
              <a:t>12/18/2018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1082BAF-5BBD-4528-B77C-5234C0A87A77}" type="slidenum">
              <a:rPr lang="en-US" smtClean="0"/>
              <a:t>‹#›</a:t>
            </a:fld>
            <a:endParaRPr lang="en-US"/>
          </a:p>
        </p:txBody>
      </p:sp>
    </p:spTree>
    <p:extLst>
      <p:ext uri="{BB962C8B-B14F-4D97-AF65-F5344CB8AC3E}">
        <p14:creationId xmlns:p14="http://schemas.microsoft.com/office/powerpoint/2010/main" val="33784793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FFB78BE-A393-4560-996D-CCA37DCF9EF0}" type="datetimeFigureOut">
              <a:rPr lang="en-US" smtClean="0"/>
              <a:t>12/18/2018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1082BAF-5BBD-4528-B77C-5234C0A87A77}" type="slidenum">
              <a:rPr lang="en-US" smtClean="0"/>
              <a:t>‹#›</a:t>
            </a:fld>
            <a:endParaRPr lang="en-US"/>
          </a:p>
        </p:txBody>
      </p:sp>
    </p:spTree>
    <p:extLst>
      <p:ext uri="{BB962C8B-B14F-4D97-AF65-F5344CB8AC3E}">
        <p14:creationId xmlns:p14="http://schemas.microsoft.com/office/powerpoint/2010/main" val="38285023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DFFB78BE-A393-4560-996D-CCA37DCF9EF0}" type="datetimeFigureOut">
              <a:rPr lang="en-US" smtClean="0"/>
              <a:t>12/18/2018</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1082BAF-5BBD-4528-B77C-5234C0A87A77}" type="slidenum">
              <a:rPr lang="en-US" smtClean="0"/>
              <a:t>‹#›</a:t>
            </a:fld>
            <a:endParaRPr lang="en-US"/>
          </a:p>
        </p:txBody>
      </p:sp>
    </p:spTree>
    <p:extLst>
      <p:ext uri="{BB962C8B-B14F-4D97-AF65-F5344CB8AC3E}">
        <p14:creationId xmlns:p14="http://schemas.microsoft.com/office/powerpoint/2010/main" val="9450678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FFB78BE-A393-4560-996D-CCA37DCF9EF0}" type="datetimeFigureOut">
              <a:rPr lang="en-US" smtClean="0"/>
              <a:t>12/18/2018</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1082BAF-5BBD-4528-B77C-5234C0A87A77}" type="slidenum">
              <a:rPr lang="en-US" smtClean="0"/>
              <a:t>‹#›</a:t>
            </a:fld>
            <a:endParaRPr lang="en-US"/>
          </a:p>
        </p:txBody>
      </p:sp>
    </p:spTree>
    <p:extLst>
      <p:ext uri="{BB962C8B-B14F-4D97-AF65-F5344CB8AC3E}">
        <p14:creationId xmlns:p14="http://schemas.microsoft.com/office/powerpoint/2010/main" val="20626912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FFB78BE-A393-4560-996D-CCA37DCF9EF0}" type="datetimeFigureOut">
              <a:rPr lang="en-US" smtClean="0"/>
              <a:t>12/18/2018</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1082BAF-5BBD-4528-B77C-5234C0A87A77}" type="slidenum">
              <a:rPr lang="en-US" smtClean="0"/>
              <a:t>‹#›</a:t>
            </a:fld>
            <a:endParaRPr lang="en-US"/>
          </a:p>
        </p:txBody>
      </p:sp>
    </p:spTree>
    <p:extLst>
      <p:ext uri="{BB962C8B-B14F-4D97-AF65-F5344CB8AC3E}">
        <p14:creationId xmlns:p14="http://schemas.microsoft.com/office/powerpoint/2010/main" val="1908719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FFB78BE-A393-4560-996D-CCA37DCF9EF0}" type="datetimeFigureOut">
              <a:rPr lang="en-US" smtClean="0"/>
              <a:t>12/18/2018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1082BAF-5BBD-4528-B77C-5234C0A87A77}" type="slidenum">
              <a:rPr lang="en-US" smtClean="0"/>
              <a:t>‹#›</a:t>
            </a:fld>
            <a:endParaRPr lang="en-US"/>
          </a:p>
        </p:txBody>
      </p:sp>
    </p:spTree>
    <p:extLst>
      <p:ext uri="{BB962C8B-B14F-4D97-AF65-F5344CB8AC3E}">
        <p14:creationId xmlns:p14="http://schemas.microsoft.com/office/powerpoint/2010/main" val="24592340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FFB78BE-A393-4560-996D-CCA37DCF9EF0}" type="datetimeFigureOut">
              <a:rPr lang="en-US" smtClean="0"/>
              <a:t>12/18/2018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1082BAF-5BBD-4528-B77C-5234C0A87A77}" type="slidenum">
              <a:rPr lang="en-US" smtClean="0"/>
              <a:t>‹#›</a:t>
            </a:fld>
            <a:endParaRPr lang="en-US"/>
          </a:p>
        </p:txBody>
      </p:sp>
    </p:spTree>
    <p:extLst>
      <p:ext uri="{BB962C8B-B14F-4D97-AF65-F5344CB8AC3E}">
        <p14:creationId xmlns:p14="http://schemas.microsoft.com/office/powerpoint/2010/main" val="42556719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FFB78BE-A393-4560-996D-CCA37DCF9EF0}" type="datetimeFigureOut">
              <a:rPr lang="en-US" smtClean="0"/>
              <a:t>12/18/2018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1082BAF-5BBD-4528-B77C-5234C0A87A77}" type="slidenum">
              <a:rPr lang="en-US" smtClean="0"/>
              <a:t>‹#›</a:t>
            </a:fld>
            <a:endParaRPr lang="en-US"/>
          </a:p>
        </p:txBody>
      </p:sp>
    </p:spTree>
    <p:extLst>
      <p:ext uri="{BB962C8B-B14F-4D97-AF65-F5344CB8AC3E}">
        <p14:creationId xmlns:p14="http://schemas.microsoft.com/office/powerpoint/2010/main" val="664632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2">
            <a:extLst>
              <a:ext uri="{FF2B5EF4-FFF2-40B4-BE49-F238E27FC236}">
                <a16:creationId xmlns:a16="http://schemas.microsoft.com/office/drawing/2014/main" id="{793CE15B-269A-4931-BECA-EA66EA4745AC}"/>
              </a:ext>
            </a:extLst>
          </p:cNvPr>
          <p:cNvSpPr>
            <a:spLocks noGrp="1"/>
          </p:cNvSpPr>
          <p:nvPr>
            <p:ph type="pic" sz="quarter" idx="10"/>
          </p:nvPr>
        </p:nvSpPr>
        <p:spPr>
          <a:xfrm>
            <a:off x="4632735" y="2490600"/>
            <a:ext cx="2926530" cy="2927354"/>
          </a:xfrm>
          <a:prstGeom prst="ellipse">
            <a:avLst/>
          </a:prstGeom>
          <a:noFill/>
          <a:ln>
            <a:noFill/>
          </a:ln>
        </p:spPr>
        <p:txBody>
          <a:bodyPr/>
          <a:lstStyle>
            <a:lvl1pPr marL="0" indent="0" algn="ctr">
              <a:buNone/>
              <a:defRPr sz="2400">
                <a:solidFill>
                  <a:schemeClr val="tx2"/>
                </a:solidFill>
              </a:defRPr>
            </a:lvl1pPr>
          </a:lstStyle>
          <a:p>
            <a:endParaRPr lang="en-US" dirty="0"/>
          </a:p>
        </p:txBody>
      </p:sp>
      <p:sp>
        <p:nvSpPr>
          <p:cNvPr id="9" name="Text Placeholder 10">
            <a:extLst>
              <a:ext uri="{FF2B5EF4-FFF2-40B4-BE49-F238E27FC236}">
                <a16:creationId xmlns:a16="http://schemas.microsoft.com/office/drawing/2014/main" id="{CA2BCFC9-2070-4371-B56F-F79908287C47}"/>
              </a:ext>
            </a:extLst>
          </p:cNvPr>
          <p:cNvSpPr>
            <a:spLocks noGrp="1"/>
          </p:cNvSpPr>
          <p:nvPr>
            <p:ph type="body" sz="quarter" idx="14" hasCustomPrompt="1"/>
          </p:nvPr>
        </p:nvSpPr>
        <p:spPr>
          <a:xfrm>
            <a:off x="5351092" y="1542341"/>
            <a:ext cx="1489816" cy="840667"/>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0" name="Text Placeholder 10">
            <a:extLst>
              <a:ext uri="{FF2B5EF4-FFF2-40B4-BE49-F238E27FC236}">
                <a16:creationId xmlns:a16="http://schemas.microsoft.com/office/drawing/2014/main" id="{3F24C1DE-BFF7-4B8C-9B6B-D298B70AE9C7}"/>
              </a:ext>
            </a:extLst>
          </p:cNvPr>
          <p:cNvSpPr>
            <a:spLocks noGrp="1"/>
          </p:cNvSpPr>
          <p:nvPr>
            <p:ph type="body" sz="quarter" idx="15" hasCustomPrompt="1"/>
          </p:nvPr>
        </p:nvSpPr>
        <p:spPr>
          <a:xfrm>
            <a:off x="8222786" y="240029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1" name="Text Placeholder 10">
            <a:extLst>
              <a:ext uri="{FF2B5EF4-FFF2-40B4-BE49-F238E27FC236}">
                <a16:creationId xmlns:a16="http://schemas.microsoft.com/office/drawing/2014/main" id="{72FA3539-444E-4742-8920-86B0535A175B}"/>
              </a:ext>
            </a:extLst>
          </p:cNvPr>
          <p:cNvSpPr>
            <a:spLocks noGrp="1"/>
          </p:cNvSpPr>
          <p:nvPr>
            <p:ph type="body" sz="quarter" idx="16" hasCustomPrompt="1"/>
          </p:nvPr>
        </p:nvSpPr>
        <p:spPr>
          <a:xfrm>
            <a:off x="8755168" y="378553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2" name="Text Placeholder 10">
            <a:extLst>
              <a:ext uri="{FF2B5EF4-FFF2-40B4-BE49-F238E27FC236}">
                <a16:creationId xmlns:a16="http://schemas.microsoft.com/office/drawing/2014/main" id="{E2448CCF-7EBB-43E9-B502-91A4EB6FF8E1}"/>
              </a:ext>
            </a:extLst>
          </p:cNvPr>
          <p:cNvSpPr>
            <a:spLocks noGrp="1"/>
          </p:cNvSpPr>
          <p:nvPr>
            <p:ph type="body" sz="quarter" idx="17" hasCustomPrompt="1"/>
          </p:nvPr>
        </p:nvSpPr>
        <p:spPr>
          <a:xfrm>
            <a:off x="8102188" y="5222166"/>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3" name="Picture Placeholder 5">
            <a:extLst>
              <a:ext uri="{FF2B5EF4-FFF2-40B4-BE49-F238E27FC236}">
                <a16:creationId xmlns:a16="http://schemas.microsoft.com/office/drawing/2014/main" id="{07FEBFFB-B3FE-4DDD-9273-696D83063DB0}"/>
              </a:ext>
            </a:extLst>
          </p:cNvPr>
          <p:cNvSpPr>
            <a:spLocks noGrp="1"/>
          </p:cNvSpPr>
          <p:nvPr>
            <p:ph type="pic" sz="quarter" idx="18"/>
          </p:nvPr>
        </p:nvSpPr>
        <p:spPr>
          <a:xfrm>
            <a:off x="7291869" y="2232973"/>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4" name="Picture Placeholder 5">
            <a:extLst>
              <a:ext uri="{FF2B5EF4-FFF2-40B4-BE49-F238E27FC236}">
                <a16:creationId xmlns:a16="http://schemas.microsoft.com/office/drawing/2014/main" id="{53FA18EC-AC6A-4761-AAD9-61D4BA4240A0}"/>
              </a:ext>
            </a:extLst>
          </p:cNvPr>
          <p:cNvSpPr>
            <a:spLocks noGrp="1"/>
          </p:cNvSpPr>
          <p:nvPr>
            <p:ph type="pic" sz="quarter" idx="19"/>
          </p:nvPr>
        </p:nvSpPr>
        <p:spPr>
          <a:xfrm>
            <a:off x="7816846"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5" name="Picture Placeholder 5">
            <a:extLst>
              <a:ext uri="{FF2B5EF4-FFF2-40B4-BE49-F238E27FC236}">
                <a16:creationId xmlns:a16="http://schemas.microsoft.com/office/drawing/2014/main" id="{AE15D57B-AACB-41DD-856A-CF78EC7A23EC}"/>
              </a:ext>
            </a:extLst>
          </p:cNvPr>
          <p:cNvSpPr>
            <a:spLocks noGrp="1"/>
          </p:cNvSpPr>
          <p:nvPr>
            <p:ph type="pic" sz="quarter" idx="20"/>
          </p:nvPr>
        </p:nvSpPr>
        <p:spPr>
          <a:xfrm>
            <a:off x="7162800" y="5053889"/>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6" name="Picture Placeholder 5">
            <a:extLst>
              <a:ext uri="{FF2B5EF4-FFF2-40B4-BE49-F238E27FC236}">
                <a16:creationId xmlns:a16="http://schemas.microsoft.com/office/drawing/2014/main" id="{9FAE9722-86F0-406F-B6BA-8FDE682788C3}"/>
              </a:ext>
            </a:extLst>
          </p:cNvPr>
          <p:cNvSpPr>
            <a:spLocks noGrp="1"/>
          </p:cNvSpPr>
          <p:nvPr>
            <p:ph type="pic" sz="quarter" idx="21"/>
          </p:nvPr>
        </p:nvSpPr>
        <p:spPr>
          <a:xfrm>
            <a:off x="4106377" y="2232973"/>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7" name="Picture Placeholder 5">
            <a:extLst>
              <a:ext uri="{FF2B5EF4-FFF2-40B4-BE49-F238E27FC236}">
                <a16:creationId xmlns:a16="http://schemas.microsoft.com/office/drawing/2014/main" id="{67CA8857-B06C-4A39-8D32-3FFE5E4111CD}"/>
              </a:ext>
            </a:extLst>
          </p:cNvPr>
          <p:cNvSpPr>
            <a:spLocks noGrp="1"/>
          </p:cNvSpPr>
          <p:nvPr>
            <p:ph type="pic" sz="quarter" idx="22"/>
          </p:nvPr>
        </p:nvSpPr>
        <p:spPr>
          <a:xfrm>
            <a:off x="3575802"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CC46BE63-D2D0-4E2A-AF55-D83203759AE9}"/>
              </a:ext>
            </a:extLst>
          </p:cNvPr>
          <p:cNvSpPr>
            <a:spLocks noGrp="1"/>
          </p:cNvSpPr>
          <p:nvPr>
            <p:ph type="pic" sz="quarter" idx="23"/>
          </p:nvPr>
        </p:nvSpPr>
        <p:spPr>
          <a:xfrm>
            <a:off x="4219569" y="5053889"/>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443742DE-157D-4406-B86A-E05758F74A30}"/>
              </a:ext>
            </a:extLst>
          </p:cNvPr>
          <p:cNvSpPr>
            <a:spLocks noGrp="1"/>
          </p:cNvSpPr>
          <p:nvPr>
            <p:ph type="pic" sz="quarter" idx="24"/>
          </p:nvPr>
        </p:nvSpPr>
        <p:spPr>
          <a:xfrm>
            <a:off x="5699123" y="5667000"/>
            <a:ext cx="793754" cy="793754"/>
          </a:xfrm>
          <a:prstGeom prst="ellipse">
            <a:avLst/>
          </a:prstGeom>
          <a:solidFill>
            <a:srgbClr val="FFFFFF"/>
          </a:solidFill>
          <a:ln w="9525" cap="flat" cmpd="sng" algn="ctr">
            <a:solidFill>
              <a:schemeClr val="accent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0" name="Text Placeholder 10">
            <a:extLst>
              <a:ext uri="{FF2B5EF4-FFF2-40B4-BE49-F238E27FC236}">
                <a16:creationId xmlns:a16="http://schemas.microsoft.com/office/drawing/2014/main" id="{2FAE0C5A-BD9D-46E3-9189-BF6994CA62CF}"/>
              </a:ext>
            </a:extLst>
          </p:cNvPr>
          <p:cNvSpPr>
            <a:spLocks noGrp="1"/>
          </p:cNvSpPr>
          <p:nvPr>
            <p:ph type="body" sz="quarter" idx="25" hasCustomPrompt="1"/>
          </p:nvPr>
        </p:nvSpPr>
        <p:spPr>
          <a:xfrm>
            <a:off x="2037696" y="2400299"/>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894A009B-778A-4E6E-92C5-C3CB0438E526}"/>
              </a:ext>
            </a:extLst>
          </p:cNvPr>
          <p:cNvSpPr>
            <a:spLocks noGrp="1"/>
          </p:cNvSpPr>
          <p:nvPr>
            <p:ph type="body" sz="quarter" idx="26" hasCustomPrompt="1"/>
          </p:nvPr>
        </p:nvSpPr>
        <p:spPr>
          <a:xfrm>
            <a:off x="1554230" y="3785530"/>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2" name="Text Placeholder 10">
            <a:extLst>
              <a:ext uri="{FF2B5EF4-FFF2-40B4-BE49-F238E27FC236}">
                <a16:creationId xmlns:a16="http://schemas.microsoft.com/office/drawing/2014/main" id="{F2D72D62-7608-4DA7-B9B2-0BA7CE4B5516}"/>
              </a:ext>
            </a:extLst>
          </p:cNvPr>
          <p:cNvSpPr>
            <a:spLocks noGrp="1"/>
          </p:cNvSpPr>
          <p:nvPr>
            <p:ph type="body" sz="quarter" idx="27" hasCustomPrompt="1"/>
          </p:nvPr>
        </p:nvSpPr>
        <p:spPr>
          <a:xfrm>
            <a:off x="2192164" y="5222166"/>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40404225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23" presetClass="entr" presetSubtype="16" fill="hold" grpId="1"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par>
                                <p:cTn id="38" presetID="23" presetClass="entr" presetSubtype="16" fill="hold" grpId="0" nodeType="withEffect">
                                  <p:stCondLst>
                                    <p:cond delay="60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7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childTnLst>
                                </p:cTn>
                              </p:par>
                              <p:par>
                                <p:cTn id="46" presetID="10" presetClass="entr" presetSubtype="0" fill="hold" grpId="0" nodeType="withEffect">
                                  <p:stCondLst>
                                    <p:cond delay="800"/>
                                  </p:stCondLst>
                                  <p:childTnLst>
                                    <p:set>
                                      <p:cBhvr>
                                        <p:cTn id="47" dur="1" fill="hold">
                                          <p:stCondLst>
                                            <p:cond delay="0"/>
                                          </p:stCondLst>
                                        </p:cTn>
                                        <p:tgtEl>
                                          <p:spTgt spid="22">
                                            <p:txEl>
                                              <p:pRg st="0" end="0"/>
                                            </p:txEl>
                                          </p:spTgt>
                                        </p:tgtEl>
                                        <p:attrNameLst>
                                          <p:attrName>style.visibility</p:attrName>
                                        </p:attrNameLst>
                                      </p:cBhvr>
                                      <p:to>
                                        <p:strVal val="visible"/>
                                      </p:to>
                                    </p:set>
                                    <p:animEffect transition="in" filter="fade">
                                      <p:cBhvr>
                                        <p:cTn id="48" dur="500"/>
                                        <p:tgtEl>
                                          <p:spTgt spid="22">
                                            <p:txEl>
                                              <p:pRg st="0" end="0"/>
                                            </p:txEl>
                                          </p:spTgt>
                                        </p:tgtEl>
                                      </p:cBhvr>
                                    </p:animEffect>
                                  </p:childTnLst>
                                </p:cTn>
                              </p:par>
                              <p:par>
                                <p:cTn id="49" presetID="23" presetClass="entr" presetSubtype="16" fill="hold" grpId="0" nodeType="withEffect">
                                  <p:stCondLst>
                                    <p:cond delay="90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childTnLst>
                                </p:cTn>
                              </p:par>
                              <p:par>
                                <p:cTn id="53" presetID="10" presetClass="entr" presetSubtype="0" fill="hold" grpId="0" nodeType="withEffect">
                                  <p:stCondLst>
                                    <p:cond delay="100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fade">
                                      <p:cBhvr>
                                        <p:cTn id="55" dur="500"/>
                                        <p:tgtEl>
                                          <p:spTgt spid="21">
                                            <p:txEl>
                                              <p:pRg st="0" end="0"/>
                                            </p:txEl>
                                          </p:spTgt>
                                        </p:tgtEl>
                                      </p:cBhvr>
                                    </p:animEffect>
                                  </p:childTnLst>
                                </p:cTn>
                              </p:par>
                              <p:par>
                                <p:cTn id="56" presetID="23" presetClass="entr" presetSubtype="16" fill="hold" grpId="0" nodeType="withEffect">
                                  <p:stCondLst>
                                    <p:cond delay="110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par>
                                <p:cTn id="60" presetID="10" presetClass="entr" presetSubtype="0" fill="hold" grpId="0" nodeType="withEffect">
                                  <p:stCondLst>
                                    <p:cond delay="1200"/>
                                  </p:stCondLst>
                                  <p:childTnLst>
                                    <p:set>
                                      <p:cBhvr>
                                        <p:cTn id="61" dur="1" fill="hold">
                                          <p:stCondLst>
                                            <p:cond delay="0"/>
                                          </p:stCondLst>
                                        </p:cTn>
                                        <p:tgtEl>
                                          <p:spTgt spid="20">
                                            <p:txEl>
                                              <p:pRg st="0" end="0"/>
                                            </p:txEl>
                                          </p:spTgt>
                                        </p:tgtEl>
                                        <p:attrNameLst>
                                          <p:attrName>style.visibility</p:attrName>
                                        </p:attrNameLst>
                                      </p:cBhvr>
                                      <p:to>
                                        <p:strVal val="visible"/>
                                      </p:to>
                                    </p:set>
                                    <p:animEffect transition="in" filter="fade">
                                      <p:cBhvr>
                                        <p:cTn id="6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3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animBg="1"/>
      <p:bldP spid="15" grpId="0" animBg="1"/>
      <p:bldP spid="16" grpId="0" animBg="1"/>
      <p:bldP spid="17" grpId="0" animBg="1"/>
      <p:bldP spid="18" grpId="0" animBg="1"/>
      <p:bldP spid="19" grpId="0" animBg="1"/>
      <p:bldP spid="20" grpId="0" build="p">
        <p:tmplLst>
          <p:tmpl lvl="1">
            <p:tnLst>
              <p:par>
                <p:cTn presetID="10" presetClass="entr" presetSubtype="0" fill="hold" nodeType="withEffect">
                  <p:stCondLst>
                    <p:cond delay="1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10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FFB78BE-A393-4560-996D-CCA37DCF9EF0}" type="datetimeFigureOut">
              <a:rPr lang="en-US" smtClean="0"/>
              <a:t>12/18/2018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1082BAF-5BBD-4528-B77C-5234C0A87A77}" type="slidenum">
              <a:rPr lang="en-US" smtClean="0"/>
              <a:t>‹#›</a:t>
            </a:fld>
            <a:endParaRPr lang="en-US"/>
          </a:p>
        </p:txBody>
      </p:sp>
    </p:spTree>
    <p:extLst>
      <p:ext uri="{BB962C8B-B14F-4D97-AF65-F5344CB8AC3E}">
        <p14:creationId xmlns:p14="http://schemas.microsoft.com/office/powerpoint/2010/main" val="2627328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ody Bullets">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85259D86-93CF-4A3C-A66D-6089D0D0B886}"/>
              </a:ext>
            </a:extLst>
          </p:cNvPr>
          <p:cNvSpPr>
            <a:spLocks noGrp="1"/>
          </p:cNvSpPr>
          <p:nvPr>
            <p:ph type="pic" sz="quarter" idx="21" hasCustomPrompt="1"/>
          </p:nvPr>
        </p:nvSpPr>
        <p:spPr>
          <a:xfrm flipH="1">
            <a:off x="6821142" y="1460500"/>
            <a:ext cx="5384890" cy="5111749"/>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326336 w 5470952"/>
              <a:gd name="connsiteY0" fmla="*/ 6434 h 4545210"/>
              <a:gd name="connsiteX1" fmla="*/ 4166621 w 5470952"/>
              <a:gd name="connsiteY1" fmla="*/ 84 h 4545210"/>
              <a:gd name="connsiteX2" fmla="*/ 5430271 w 5470952"/>
              <a:gd name="connsiteY2" fmla="*/ 908247 h 4545210"/>
              <a:gd name="connsiteX3" fmla="*/ 5309623 w 5470952"/>
              <a:gd name="connsiteY3" fmla="*/ 2146497 h 4545210"/>
              <a:gd name="connsiteX4" fmla="*/ 5058798 w 5470952"/>
              <a:gd name="connsiteY4" fmla="*/ 2987872 h 4545210"/>
              <a:gd name="connsiteX5" fmla="*/ 4276159 w 5470952"/>
              <a:gd name="connsiteY5" fmla="*/ 3675259 h 4545210"/>
              <a:gd name="connsiteX6" fmla="*/ 1759971 w 5470952"/>
              <a:gd name="connsiteY6" fmla="*/ 4545210 h 4545210"/>
              <a:gd name="connsiteX7" fmla="*/ 148658 w 5470952"/>
              <a:gd name="connsiteY7" fmla="*/ 4530922 h 4545210"/>
              <a:gd name="connsiteX8" fmla="*/ 91875 w 5470952"/>
              <a:gd name="connsiteY8" fmla="*/ 803716 h 4545210"/>
              <a:gd name="connsiteX9" fmla="*/ 326336 w 5470952"/>
              <a:gd name="connsiteY9" fmla="*/ 6434 h 4545210"/>
              <a:gd name="connsiteX0" fmla="*/ 430141 w 5574757"/>
              <a:gd name="connsiteY0" fmla="*/ 6434 h 4545210"/>
              <a:gd name="connsiteX1" fmla="*/ 4270426 w 5574757"/>
              <a:gd name="connsiteY1" fmla="*/ 84 h 4545210"/>
              <a:gd name="connsiteX2" fmla="*/ 5534076 w 5574757"/>
              <a:gd name="connsiteY2" fmla="*/ 908247 h 4545210"/>
              <a:gd name="connsiteX3" fmla="*/ 5413428 w 5574757"/>
              <a:gd name="connsiteY3" fmla="*/ 2146497 h 4545210"/>
              <a:gd name="connsiteX4" fmla="*/ 5162603 w 5574757"/>
              <a:gd name="connsiteY4" fmla="*/ 2987872 h 4545210"/>
              <a:gd name="connsiteX5" fmla="*/ 4379964 w 5574757"/>
              <a:gd name="connsiteY5" fmla="*/ 3675259 h 4545210"/>
              <a:gd name="connsiteX6" fmla="*/ 1863776 w 5574757"/>
              <a:gd name="connsiteY6" fmla="*/ 4545210 h 4545210"/>
              <a:gd name="connsiteX7" fmla="*/ 252463 w 5574757"/>
              <a:gd name="connsiteY7" fmla="*/ 4530922 h 4545210"/>
              <a:gd name="connsiteX8" fmla="*/ 430141 w 5574757"/>
              <a:gd name="connsiteY8" fmla="*/ 6434 h 4545210"/>
              <a:gd name="connsiteX0" fmla="*/ 255563 w 5400179"/>
              <a:gd name="connsiteY0" fmla="*/ 6434 h 4545210"/>
              <a:gd name="connsiteX1" fmla="*/ 4095848 w 5400179"/>
              <a:gd name="connsiteY1" fmla="*/ 84 h 4545210"/>
              <a:gd name="connsiteX2" fmla="*/ 5359498 w 5400179"/>
              <a:gd name="connsiteY2" fmla="*/ 908247 h 4545210"/>
              <a:gd name="connsiteX3" fmla="*/ 5238850 w 5400179"/>
              <a:gd name="connsiteY3" fmla="*/ 2146497 h 4545210"/>
              <a:gd name="connsiteX4" fmla="*/ 4988025 w 5400179"/>
              <a:gd name="connsiteY4" fmla="*/ 2987872 h 4545210"/>
              <a:gd name="connsiteX5" fmla="*/ 4205386 w 5400179"/>
              <a:gd name="connsiteY5" fmla="*/ 3675259 h 4545210"/>
              <a:gd name="connsiteX6" fmla="*/ 1689198 w 5400179"/>
              <a:gd name="connsiteY6" fmla="*/ 4545210 h 4545210"/>
              <a:gd name="connsiteX7" fmla="*/ 77885 w 5400179"/>
              <a:gd name="connsiteY7" fmla="*/ 4530922 h 4545210"/>
              <a:gd name="connsiteX8" fmla="*/ 255563 w 5400179"/>
              <a:gd name="connsiteY8" fmla="*/ 6434 h 4545210"/>
              <a:gd name="connsiteX0" fmla="*/ 177678 w 5322294"/>
              <a:gd name="connsiteY0" fmla="*/ 6434 h 4545210"/>
              <a:gd name="connsiteX1" fmla="*/ 4017963 w 5322294"/>
              <a:gd name="connsiteY1" fmla="*/ 84 h 4545210"/>
              <a:gd name="connsiteX2" fmla="*/ 5281613 w 5322294"/>
              <a:gd name="connsiteY2" fmla="*/ 908247 h 4545210"/>
              <a:gd name="connsiteX3" fmla="*/ 5160965 w 5322294"/>
              <a:gd name="connsiteY3" fmla="*/ 2146497 h 4545210"/>
              <a:gd name="connsiteX4" fmla="*/ 4910140 w 5322294"/>
              <a:gd name="connsiteY4" fmla="*/ 2987872 h 4545210"/>
              <a:gd name="connsiteX5" fmla="*/ 4127501 w 5322294"/>
              <a:gd name="connsiteY5" fmla="*/ 3675259 h 4545210"/>
              <a:gd name="connsiteX6" fmla="*/ 1611313 w 5322294"/>
              <a:gd name="connsiteY6" fmla="*/ 4545210 h 4545210"/>
              <a:gd name="connsiteX7" fmla="*/ 0 w 5322294"/>
              <a:gd name="connsiteY7" fmla="*/ 4530922 h 4545210"/>
              <a:gd name="connsiteX8" fmla="*/ 177678 w 5322294"/>
              <a:gd name="connsiteY8" fmla="*/ 6434 h 4545210"/>
              <a:gd name="connsiteX0" fmla="*/ 834115 w 5322294"/>
              <a:gd name="connsiteY0" fmla="*/ 0 h 4547212"/>
              <a:gd name="connsiteX1" fmla="*/ 4017963 w 5322294"/>
              <a:gd name="connsiteY1" fmla="*/ 2086 h 4547212"/>
              <a:gd name="connsiteX2" fmla="*/ 5281613 w 5322294"/>
              <a:gd name="connsiteY2" fmla="*/ 910249 h 4547212"/>
              <a:gd name="connsiteX3" fmla="*/ 5160965 w 5322294"/>
              <a:gd name="connsiteY3" fmla="*/ 2148499 h 4547212"/>
              <a:gd name="connsiteX4" fmla="*/ 4910140 w 5322294"/>
              <a:gd name="connsiteY4" fmla="*/ 2989874 h 4547212"/>
              <a:gd name="connsiteX5" fmla="*/ 4127501 w 5322294"/>
              <a:gd name="connsiteY5" fmla="*/ 3677261 h 4547212"/>
              <a:gd name="connsiteX6" fmla="*/ 1611313 w 5322294"/>
              <a:gd name="connsiteY6" fmla="*/ 4547212 h 4547212"/>
              <a:gd name="connsiteX7" fmla="*/ 0 w 5322294"/>
              <a:gd name="connsiteY7" fmla="*/ 4532924 h 4547212"/>
              <a:gd name="connsiteX8" fmla="*/ 834115 w 5322294"/>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799404 w 4510385"/>
              <a:gd name="connsiteY6" fmla="*/ 4547212 h 4547212"/>
              <a:gd name="connsiteX7" fmla="*/ 0 w 4510385"/>
              <a:gd name="connsiteY7" fmla="*/ 4532924 h 4547212"/>
              <a:gd name="connsiteX8" fmla="*/ 22206 w 4510385"/>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10037 w 4498216"/>
              <a:gd name="connsiteY0" fmla="*/ 0 h 4547212"/>
              <a:gd name="connsiteX1" fmla="*/ 3193885 w 4498216"/>
              <a:gd name="connsiteY1" fmla="*/ 2086 h 4547212"/>
              <a:gd name="connsiteX2" fmla="*/ 4457535 w 4498216"/>
              <a:gd name="connsiteY2" fmla="*/ 910249 h 4547212"/>
              <a:gd name="connsiteX3" fmla="*/ 4336887 w 4498216"/>
              <a:gd name="connsiteY3" fmla="*/ 2148499 h 4547212"/>
              <a:gd name="connsiteX4" fmla="*/ 4086062 w 4498216"/>
              <a:gd name="connsiteY4" fmla="*/ 2989874 h 4547212"/>
              <a:gd name="connsiteX5" fmla="*/ 3303423 w 4498216"/>
              <a:gd name="connsiteY5" fmla="*/ 3677261 h 4547212"/>
              <a:gd name="connsiteX6" fmla="*/ 2101708 w 4498216"/>
              <a:gd name="connsiteY6" fmla="*/ 4143956 h 4547212"/>
              <a:gd name="connsiteX7" fmla="*/ 787235 w 4498216"/>
              <a:gd name="connsiteY7" fmla="*/ 4547212 h 4547212"/>
              <a:gd name="connsiteX8" fmla="*/ 24619 w 4498216"/>
              <a:gd name="connsiteY8" fmla="*/ 4150535 h 4547212"/>
              <a:gd name="connsiteX9" fmla="*/ 10037 w 4498216"/>
              <a:gd name="connsiteY9" fmla="*/ 0 h 4547212"/>
              <a:gd name="connsiteX0" fmla="*/ 10037 w 4498216"/>
              <a:gd name="connsiteY0" fmla="*/ 0 h 4473917"/>
              <a:gd name="connsiteX1" fmla="*/ 3193885 w 4498216"/>
              <a:gd name="connsiteY1" fmla="*/ 2086 h 4473917"/>
              <a:gd name="connsiteX2" fmla="*/ 4457535 w 4498216"/>
              <a:gd name="connsiteY2" fmla="*/ 910249 h 4473917"/>
              <a:gd name="connsiteX3" fmla="*/ 4336887 w 4498216"/>
              <a:gd name="connsiteY3" fmla="*/ 2148499 h 4473917"/>
              <a:gd name="connsiteX4" fmla="*/ 4086062 w 4498216"/>
              <a:gd name="connsiteY4" fmla="*/ 2989874 h 4473917"/>
              <a:gd name="connsiteX5" fmla="*/ 3303423 w 4498216"/>
              <a:gd name="connsiteY5" fmla="*/ 3677261 h 4473917"/>
              <a:gd name="connsiteX6" fmla="*/ 2101708 w 4498216"/>
              <a:gd name="connsiteY6" fmla="*/ 4143956 h 4473917"/>
              <a:gd name="connsiteX7" fmla="*/ 24619 w 4498216"/>
              <a:gd name="connsiteY7" fmla="*/ 4150535 h 4473917"/>
              <a:gd name="connsiteX8" fmla="*/ 10037 w 4498216"/>
              <a:gd name="connsiteY8" fmla="*/ 0 h 4473917"/>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54092"/>
              <a:gd name="connsiteX1" fmla="*/ 3193885 w 4498216"/>
              <a:gd name="connsiteY1" fmla="*/ 2086 h 4154092"/>
              <a:gd name="connsiteX2" fmla="*/ 4457535 w 4498216"/>
              <a:gd name="connsiteY2" fmla="*/ 910249 h 4154092"/>
              <a:gd name="connsiteX3" fmla="*/ 4336887 w 4498216"/>
              <a:gd name="connsiteY3" fmla="*/ 2148499 h 4154092"/>
              <a:gd name="connsiteX4" fmla="*/ 4086062 w 4498216"/>
              <a:gd name="connsiteY4" fmla="*/ 2989874 h 4154092"/>
              <a:gd name="connsiteX5" fmla="*/ 3303423 w 4498216"/>
              <a:gd name="connsiteY5" fmla="*/ 3677261 h 4154092"/>
              <a:gd name="connsiteX6" fmla="*/ 2101708 w 4498216"/>
              <a:gd name="connsiteY6" fmla="*/ 4143956 h 4154092"/>
              <a:gd name="connsiteX7" fmla="*/ 24619 w 4498216"/>
              <a:gd name="connsiteY7" fmla="*/ 4150535 h 4154092"/>
              <a:gd name="connsiteX8" fmla="*/ 10037 w 4498216"/>
              <a:gd name="connsiteY8" fmla="*/ 0 h 4154092"/>
              <a:gd name="connsiteX0" fmla="*/ 9712 w 4497891"/>
              <a:gd name="connsiteY0" fmla="*/ 0 h 4143956"/>
              <a:gd name="connsiteX1" fmla="*/ 3193560 w 4497891"/>
              <a:gd name="connsiteY1" fmla="*/ 2086 h 4143956"/>
              <a:gd name="connsiteX2" fmla="*/ 4457210 w 4497891"/>
              <a:gd name="connsiteY2" fmla="*/ 910249 h 4143956"/>
              <a:gd name="connsiteX3" fmla="*/ 4336562 w 4497891"/>
              <a:gd name="connsiteY3" fmla="*/ 2148499 h 4143956"/>
              <a:gd name="connsiteX4" fmla="*/ 4085737 w 4497891"/>
              <a:gd name="connsiteY4" fmla="*/ 2989874 h 4143956"/>
              <a:gd name="connsiteX5" fmla="*/ 3303098 w 4497891"/>
              <a:gd name="connsiteY5" fmla="*/ 3677261 h 4143956"/>
              <a:gd name="connsiteX6" fmla="*/ 2101383 w 4497891"/>
              <a:gd name="connsiteY6" fmla="*/ 4143956 h 4143956"/>
              <a:gd name="connsiteX7" fmla="*/ 26922 w 4497891"/>
              <a:gd name="connsiteY7" fmla="*/ 4137704 h 4143956"/>
              <a:gd name="connsiteX8" fmla="*/ 9712 w 4497891"/>
              <a:gd name="connsiteY8" fmla="*/ 0 h 4143956"/>
              <a:gd name="connsiteX0" fmla="*/ 9408 w 4497587"/>
              <a:gd name="connsiteY0" fmla="*/ 0 h 4147378"/>
              <a:gd name="connsiteX1" fmla="*/ 3193256 w 4497587"/>
              <a:gd name="connsiteY1" fmla="*/ 2086 h 4147378"/>
              <a:gd name="connsiteX2" fmla="*/ 4456906 w 4497587"/>
              <a:gd name="connsiteY2" fmla="*/ 910249 h 4147378"/>
              <a:gd name="connsiteX3" fmla="*/ 4336258 w 4497587"/>
              <a:gd name="connsiteY3" fmla="*/ 2148499 h 4147378"/>
              <a:gd name="connsiteX4" fmla="*/ 4085433 w 4497587"/>
              <a:gd name="connsiteY4" fmla="*/ 2989874 h 4147378"/>
              <a:gd name="connsiteX5" fmla="*/ 3302794 w 4497587"/>
              <a:gd name="connsiteY5" fmla="*/ 3677261 h 4147378"/>
              <a:gd name="connsiteX6" fmla="*/ 2101079 w 4497587"/>
              <a:gd name="connsiteY6" fmla="*/ 4143956 h 4147378"/>
              <a:gd name="connsiteX7" fmla="*/ 29246 w 4497587"/>
              <a:gd name="connsiteY7" fmla="*/ 4142837 h 4147378"/>
              <a:gd name="connsiteX8" fmla="*/ 9408 w 4497587"/>
              <a:gd name="connsiteY8" fmla="*/ 0 h 4147378"/>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0 w 4488179"/>
              <a:gd name="connsiteY0" fmla="*/ 0 h 4143956"/>
              <a:gd name="connsiteX1" fmla="*/ 3183848 w 4488179"/>
              <a:gd name="connsiteY1" fmla="*/ 2086 h 4143956"/>
              <a:gd name="connsiteX2" fmla="*/ 4447498 w 4488179"/>
              <a:gd name="connsiteY2" fmla="*/ 910249 h 4143956"/>
              <a:gd name="connsiteX3" fmla="*/ 4326850 w 4488179"/>
              <a:gd name="connsiteY3" fmla="*/ 2148499 h 4143956"/>
              <a:gd name="connsiteX4" fmla="*/ 4076025 w 4488179"/>
              <a:gd name="connsiteY4" fmla="*/ 2989874 h 4143956"/>
              <a:gd name="connsiteX5" fmla="*/ 3293386 w 4488179"/>
              <a:gd name="connsiteY5" fmla="*/ 3677261 h 4143956"/>
              <a:gd name="connsiteX6" fmla="*/ 2091671 w 4488179"/>
              <a:gd name="connsiteY6" fmla="*/ 4143956 h 4143956"/>
              <a:gd name="connsiteX7" fmla="*/ 19838 w 4488179"/>
              <a:gd name="connsiteY7" fmla="*/ 4142837 h 4143956"/>
              <a:gd name="connsiteX8" fmla="*/ 0 w 4488179"/>
              <a:gd name="connsiteY8" fmla="*/ 0 h 4143956"/>
              <a:gd name="connsiteX0" fmla="*/ 0 w 4469785"/>
              <a:gd name="connsiteY0" fmla="*/ 0 h 4143956"/>
              <a:gd name="connsiteX1" fmla="*/ 3165454 w 4469785"/>
              <a:gd name="connsiteY1" fmla="*/ 2086 h 4143956"/>
              <a:gd name="connsiteX2" fmla="*/ 4429104 w 4469785"/>
              <a:gd name="connsiteY2" fmla="*/ 910249 h 4143956"/>
              <a:gd name="connsiteX3" fmla="*/ 4308456 w 4469785"/>
              <a:gd name="connsiteY3" fmla="*/ 2148499 h 4143956"/>
              <a:gd name="connsiteX4" fmla="*/ 4057631 w 4469785"/>
              <a:gd name="connsiteY4" fmla="*/ 2989874 h 4143956"/>
              <a:gd name="connsiteX5" fmla="*/ 3274992 w 4469785"/>
              <a:gd name="connsiteY5" fmla="*/ 3677261 h 4143956"/>
              <a:gd name="connsiteX6" fmla="*/ 2073277 w 4469785"/>
              <a:gd name="connsiteY6" fmla="*/ 4143956 h 4143956"/>
              <a:gd name="connsiteX7" fmla="*/ 1444 w 4469785"/>
              <a:gd name="connsiteY7" fmla="*/ 4142837 h 4143956"/>
              <a:gd name="connsiteX8" fmla="*/ 0 w 4469785"/>
              <a:gd name="connsiteY8" fmla="*/ 0 h 41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9785" h="4143956">
                <a:moveTo>
                  <a:pt x="0" y="0"/>
                </a:moveTo>
                <a:lnTo>
                  <a:pt x="3165454" y="2086"/>
                </a:lnTo>
                <a:cubicBezTo>
                  <a:pt x="3819260" y="-4245"/>
                  <a:pt x="4239662" y="344287"/>
                  <a:pt x="4429104" y="910249"/>
                </a:cubicBezTo>
                <a:cubicBezTo>
                  <a:pt x="4544463" y="1337835"/>
                  <a:pt x="4385714" y="1776230"/>
                  <a:pt x="4308456" y="2148499"/>
                </a:cubicBezTo>
                <a:cubicBezTo>
                  <a:pt x="4241781" y="2491928"/>
                  <a:pt x="4133831" y="2801755"/>
                  <a:pt x="4057631" y="2989874"/>
                </a:cubicBezTo>
                <a:cubicBezTo>
                  <a:pt x="3981431" y="3177993"/>
                  <a:pt x="3605718" y="3484914"/>
                  <a:pt x="3274992" y="3677261"/>
                </a:cubicBezTo>
                <a:cubicBezTo>
                  <a:pt x="2944266" y="3869608"/>
                  <a:pt x="2619744" y="4065077"/>
                  <a:pt x="2073277" y="4143956"/>
                </a:cubicBezTo>
                <a:lnTo>
                  <a:pt x="1444" y="4142837"/>
                </a:lnTo>
                <a:cubicBezTo>
                  <a:pt x="12347" y="3374174"/>
                  <a:pt x="9919" y="2071418"/>
                  <a:pt x="0" y="0"/>
                </a:cubicBez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pic>
        <p:nvPicPr>
          <p:cNvPr id="10" name="Picture 8">
            <a:extLst>
              <a:ext uri="{FF2B5EF4-FFF2-40B4-BE49-F238E27FC236}">
                <a16:creationId xmlns:a16="http://schemas.microsoft.com/office/drawing/2014/main" id="{A8DDC052-A9D2-47D7-8996-5FEE67D50A1C}"/>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5">
            <a:extLst>
              <a:ext uri="{FF2B5EF4-FFF2-40B4-BE49-F238E27FC236}">
                <a16:creationId xmlns:a16="http://schemas.microsoft.com/office/drawing/2014/main" id="{8198E448-1A74-477B-86BC-2508B7B40C23}"/>
              </a:ext>
            </a:extLst>
          </p:cNvPr>
          <p:cNvSpPr>
            <a:spLocks/>
          </p:cNvSpPr>
          <p:nvPr userDrawn="1"/>
        </p:nvSpPr>
        <p:spPr bwMode="auto">
          <a:xfrm>
            <a:off x="-457200" y="1897358"/>
            <a:ext cx="1447800" cy="1301322"/>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8" name="Text Placeholder 10">
            <a:extLst>
              <a:ext uri="{FF2B5EF4-FFF2-40B4-BE49-F238E27FC236}">
                <a16:creationId xmlns:a16="http://schemas.microsoft.com/office/drawing/2014/main" id="{AACF5E90-32EE-437C-919B-95F3D1844CA4}"/>
              </a:ext>
            </a:extLst>
          </p:cNvPr>
          <p:cNvSpPr>
            <a:spLocks noGrp="1"/>
          </p:cNvSpPr>
          <p:nvPr>
            <p:ph type="body" sz="quarter" idx="14" hasCustomPrompt="1"/>
          </p:nvPr>
        </p:nvSpPr>
        <p:spPr>
          <a:xfrm>
            <a:off x="1211368" y="2114366"/>
            <a:ext cx="1912832"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A219CE30-EF3B-49BA-B862-4166B549673C}"/>
              </a:ext>
            </a:extLst>
          </p:cNvPr>
          <p:cNvSpPr>
            <a:spLocks noGrp="1"/>
          </p:cNvSpPr>
          <p:nvPr>
            <p:ph type="body" sz="quarter" idx="15" hasCustomPrompt="1"/>
          </p:nvPr>
        </p:nvSpPr>
        <p:spPr>
          <a:xfrm>
            <a:off x="1211368" y="304800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FC07F408-9EFB-44CE-842B-79B7A6217AF8}"/>
              </a:ext>
            </a:extLst>
          </p:cNvPr>
          <p:cNvSpPr>
            <a:spLocks noGrp="1"/>
          </p:cNvSpPr>
          <p:nvPr>
            <p:ph type="body" sz="quarter" idx="16" hasCustomPrompt="1"/>
          </p:nvPr>
        </p:nvSpPr>
        <p:spPr>
          <a:xfrm>
            <a:off x="1211368" y="402351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133972C0-3642-4FD9-9720-6753E39A621A}"/>
              </a:ext>
            </a:extLst>
          </p:cNvPr>
          <p:cNvSpPr>
            <a:spLocks noGrp="1"/>
          </p:cNvSpPr>
          <p:nvPr>
            <p:ph type="body" sz="quarter" idx="17" hasCustomPrompt="1"/>
          </p:nvPr>
        </p:nvSpPr>
        <p:spPr>
          <a:xfrm>
            <a:off x="1211368" y="4999038"/>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4623723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750" fill="hold"/>
                                        <p:tgtEl>
                                          <p:spTgt spid="17"/>
                                        </p:tgtEl>
                                        <p:attrNameLst>
                                          <p:attrName>ppt_x</p:attrName>
                                        </p:attrNameLst>
                                      </p:cBhvr>
                                      <p:tavLst>
                                        <p:tav tm="0">
                                          <p:val>
                                            <p:strVal val="0-#ppt_w/2"/>
                                          </p:val>
                                        </p:tav>
                                        <p:tav tm="100000">
                                          <p:val>
                                            <p:strVal val="#ppt_x"/>
                                          </p:val>
                                        </p:tav>
                                      </p:tavLst>
                                    </p:anim>
                                    <p:anim calcmode="lin" valueType="num">
                                      <p:cBhvr additive="base">
                                        <p:cTn id="13" dur="75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750"/>
                            </p:stCondLst>
                            <p:childTnLst>
                              <p:par>
                                <p:cTn id="15" presetID="10" presetClass="entr" presetSubtype="0" fill="hold" grpId="0" nodeType="after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par>
                                <p:cTn id="18" presetID="10" presetClass="entr" presetSubtype="0" fill="hold" grpId="0" nodeType="withEffect">
                                  <p:stCondLst>
                                    <p:cond delay="10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fade">
                                      <p:cBhvr>
                                        <p:cTn id="20" dur="500"/>
                                        <p:tgtEl>
                                          <p:spTgt spid="19">
                                            <p:txEl>
                                              <p:pRg st="0" end="0"/>
                                            </p:txEl>
                                          </p:spTgt>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fade">
                                      <p:cBhvr>
                                        <p:cTn id="23" dur="500"/>
                                        <p:tgtEl>
                                          <p:spTgt spid="20">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fade">
                                      <p:cBhvr>
                                        <p:cTn id="2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3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extLst mod="1">
    <p:ext uri="{DCECCB84-F9BA-43D5-87BE-67443E8EF086}">
      <p15:sldGuideLst xmlns:p15="http://schemas.microsoft.com/office/powerpoint/2012/main">
        <p15:guide id="1"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0" name="Picture Placeholder 2">
            <a:extLst>
              <a:ext uri="{FF2B5EF4-FFF2-40B4-BE49-F238E27FC236}">
                <a16:creationId xmlns:a16="http://schemas.microsoft.com/office/drawing/2014/main" id="{8A4F64A6-4B52-4F2B-A574-546CE5D50072}"/>
              </a:ext>
            </a:extLst>
          </p:cNvPr>
          <p:cNvSpPr>
            <a:spLocks noGrp="1"/>
          </p:cNvSpPr>
          <p:nvPr>
            <p:ph type="pic" sz="quarter" idx="21" hasCustomPrompt="1"/>
          </p:nvPr>
        </p:nvSpPr>
        <p:spPr>
          <a:xfrm>
            <a:off x="-573927" y="1463040"/>
            <a:ext cx="6235594" cy="5394960"/>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Tree>
    <p:extLst>
      <p:ext uri="{BB962C8B-B14F-4D97-AF65-F5344CB8AC3E}">
        <p14:creationId xmlns:p14="http://schemas.microsoft.com/office/powerpoint/2010/main" val="20224713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Tree>
    <p:extLst>
      <p:ext uri="{BB962C8B-B14F-4D97-AF65-F5344CB8AC3E}">
        <p14:creationId xmlns:p14="http://schemas.microsoft.com/office/powerpoint/2010/main" val="38451376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50" presetClass="entr" presetSubtype="0" decel="10000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3"/>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10" name="Text Placeholder 10">
            <a:extLst>
              <a:ext uri="{FF2B5EF4-FFF2-40B4-BE49-F238E27FC236}">
                <a16:creationId xmlns:a16="http://schemas.microsoft.com/office/drawing/2014/main" id="{083E4EB5-F08F-4775-ABDB-99E3E4D3FF6B}"/>
              </a:ext>
            </a:extLst>
          </p:cNvPr>
          <p:cNvSpPr>
            <a:spLocks noGrp="1"/>
          </p:cNvSpPr>
          <p:nvPr>
            <p:ph type="body" sz="quarter" idx="14" hasCustomPrompt="1"/>
          </p:nvPr>
        </p:nvSpPr>
        <p:spPr>
          <a:xfrm>
            <a:off x="914400" y="2103439"/>
            <a:ext cx="1912832" cy="457200"/>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4" name="Text Placeholder 10">
            <a:extLst>
              <a:ext uri="{FF2B5EF4-FFF2-40B4-BE49-F238E27FC236}">
                <a16:creationId xmlns:a16="http://schemas.microsoft.com/office/drawing/2014/main" id="{E48510D1-9D2B-4ACB-9193-103B34784B58}"/>
              </a:ext>
            </a:extLst>
          </p:cNvPr>
          <p:cNvSpPr>
            <a:spLocks noGrp="1"/>
          </p:cNvSpPr>
          <p:nvPr>
            <p:ph type="body" sz="quarter" idx="15" hasCustomPrompt="1"/>
          </p:nvPr>
        </p:nvSpPr>
        <p:spPr>
          <a:xfrm>
            <a:off x="1870816" y="30638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5" name="Text Placeholder 10">
            <a:extLst>
              <a:ext uri="{FF2B5EF4-FFF2-40B4-BE49-F238E27FC236}">
                <a16:creationId xmlns:a16="http://schemas.microsoft.com/office/drawing/2014/main" id="{C2D2DDBA-504B-4064-AFCD-7BA2A349EE4B}"/>
              </a:ext>
            </a:extLst>
          </p:cNvPr>
          <p:cNvSpPr>
            <a:spLocks noGrp="1"/>
          </p:cNvSpPr>
          <p:nvPr>
            <p:ph type="body" sz="quarter" idx="16" hasCustomPrompt="1"/>
          </p:nvPr>
        </p:nvSpPr>
        <p:spPr>
          <a:xfrm>
            <a:off x="1870816" y="41306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6" name="Text Placeholder 10">
            <a:extLst>
              <a:ext uri="{FF2B5EF4-FFF2-40B4-BE49-F238E27FC236}">
                <a16:creationId xmlns:a16="http://schemas.microsoft.com/office/drawing/2014/main" id="{0737DC02-4A7D-4E0A-827C-70782B6DC703}"/>
              </a:ext>
            </a:extLst>
          </p:cNvPr>
          <p:cNvSpPr>
            <a:spLocks noGrp="1"/>
          </p:cNvSpPr>
          <p:nvPr>
            <p:ph type="body" sz="quarter" idx="17" hasCustomPrompt="1"/>
          </p:nvPr>
        </p:nvSpPr>
        <p:spPr>
          <a:xfrm>
            <a:off x="1870816" y="51974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7" name="Picture Placeholder 5">
            <a:extLst>
              <a:ext uri="{FF2B5EF4-FFF2-40B4-BE49-F238E27FC236}">
                <a16:creationId xmlns:a16="http://schemas.microsoft.com/office/drawing/2014/main" id="{97054DCE-E6D4-4A82-8DDB-4C27963CCFC9}"/>
              </a:ext>
            </a:extLst>
          </p:cNvPr>
          <p:cNvSpPr>
            <a:spLocks noGrp="1"/>
          </p:cNvSpPr>
          <p:nvPr>
            <p:ph type="pic" sz="quarter" idx="18"/>
          </p:nvPr>
        </p:nvSpPr>
        <p:spPr>
          <a:xfrm>
            <a:off x="914400" y="2895600"/>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AC3AD76F-F53D-4F9E-B8F3-06AD00E960FD}"/>
              </a:ext>
            </a:extLst>
          </p:cNvPr>
          <p:cNvSpPr>
            <a:spLocks noGrp="1"/>
          </p:cNvSpPr>
          <p:nvPr>
            <p:ph type="pic" sz="quarter" idx="19"/>
          </p:nvPr>
        </p:nvSpPr>
        <p:spPr>
          <a:xfrm>
            <a:off x="914400" y="3962400"/>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83909F0E-D8DB-4E15-B397-A629A6200421}"/>
              </a:ext>
            </a:extLst>
          </p:cNvPr>
          <p:cNvSpPr>
            <a:spLocks noGrp="1"/>
          </p:cNvSpPr>
          <p:nvPr>
            <p:ph type="pic" sz="quarter" idx="20"/>
          </p:nvPr>
        </p:nvSpPr>
        <p:spPr>
          <a:xfrm>
            <a:off x="914400" y="5029200"/>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17663666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childTnLst>
                                </p:cTn>
                              </p:par>
                              <p:par>
                                <p:cTn id="22" presetID="10" presetClass="entr" presetSubtype="0" fill="hold" grpId="0" nodeType="withEffect">
                                  <p:stCondLst>
                                    <p:cond delay="10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500"/>
                                        <p:tgtEl>
                                          <p:spTgt spid="14">
                                            <p:txEl>
                                              <p:pRg st="0" end="0"/>
                                            </p:txEl>
                                          </p:spTgt>
                                        </p:tgtEl>
                                      </p:cBhvr>
                                    </p:animEffect>
                                  </p:childTnLst>
                                </p:cTn>
                              </p:par>
                              <p:par>
                                <p:cTn id="25" presetID="23" presetClass="entr" presetSubtype="16" fill="hold" grpId="0" nodeType="withEffect">
                                  <p:stCondLst>
                                    <p:cond delay="20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p:stCondLst>
                                    <p:cond delay="30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500"/>
                                        <p:tgtEl>
                                          <p:spTgt spid="15">
                                            <p:txEl>
                                              <p:pRg st="0" end="0"/>
                                            </p:txEl>
                                          </p:spTgt>
                                        </p:tgtEl>
                                      </p:cBhvr>
                                    </p:animEffect>
                                  </p:childTnLst>
                                </p:cTn>
                              </p:par>
                              <p:par>
                                <p:cTn id="32" presetID="23" presetClass="entr" presetSubtype="16" fill="hold" grpId="0" nodeType="withEffect">
                                  <p:stCondLst>
                                    <p:cond delay="40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childTnLst>
                                </p:cTn>
                              </p:par>
                              <p:par>
                                <p:cTn id="36" presetID="10" presetClass="entr" presetSubtype="0" fill="hold" grpId="0" nodeType="withEffect">
                                  <p:stCondLst>
                                    <p:cond delay="50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fade">
                                      <p:cBhvr>
                                        <p:cTn id="3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build="p">
        <p:tmplLst>
          <p:tmpl lvl="1">
            <p:tnLst>
              <p:par>
                <p:cTn presetID="10" presetClass="entr" presetSubtype="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3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animBg="1"/>
      <p:bldP spid="19"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Body Bullets">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Tree>
    <p:extLst>
      <p:ext uri="{BB962C8B-B14F-4D97-AF65-F5344CB8AC3E}">
        <p14:creationId xmlns:p14="http://schemas.microsoft.com/office/powerpoint/2010/main" val="2274603576"/>
      </p:ext>
    </p:extLst>
  </p:cSld>
  <p:clrMapOvr>
    <a:masterClrMapping/>
  </p:clrMapOvr>
  <p:transition spd="slow">
    <p:fade/>
  </p:transition>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theme" Target="../theme/theme3.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image" Target="../media/image5.png"/><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8096" cy="6858000"/>
          </a:xfrm>
          <a:prstGeom prst="rect">
            <a:avLst/>
          </a:prstGeom>
        </p:spPr>
      </p:pic>
      <p:pic>
        <p:nvPicPr>
          <p:cNvPr id="5" name="Picture 8"/>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985248" y="317617"/>
            <a:ext cx="1828800" cy="44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246318"/>
      </p:ext>
    </p:extLst>
  </p:cSld>
  <p:clrMap bg1="lt1" tx1="dk1" bg2="lt2" tx2="dk2" accent1="accent1" accent2="accent2" accent3="accent3" accent4="accent4" accent5="accent5" accent6="accent6" hlink="hlink" folHlink="folHlink"/>
  <p:sldLayoutIdLst>
    <p:sldLayoutId id="2147483959" r:id="rId1"/>
  </p:sldLayoutIdLst>
  <p:transition spd="slow">
    <p:fade/>
  </p:transition>
  <p:hf hdr="0" dt="0"/>
  <p:txStyles>
    <p:titleStyle>
      <a:lvl1pPr algn="l" defTabSz="1217978" rtl="0" eaLnBrk="1" fontAlgn="base" hangingPunct="1">
        <a:spcBef>
          <a:spcPct val="0"/>
        </a:spcBef>
        <a:spcAft>
          <a:spcPct val="0"/>
        </a:spcAft>
        <a:defRPr sz="4401" kern="1200">
          <a:solidFill>
            <a:schemeClr val="tx1"/>
          </a:solidFill>
          <a:latin typeface="+mj-lt"/>
          <a:ea typeface="+mj-ea"/>
          <a:cs typeface="+mj-cs"/>
        </a:defRPr>
      </a:lvl1pPr>
      <a:lvl2pPr algn="l" defTabSz="1217978" rtl="0" eaLnBrk="1" fontAlgn="base" hangingPunct="1">
        <a:spcBef>
          <a:spcPct val="0"/>
        </a:spcBef>
        <a:spcAft>
          <a:spcPct val="0"/>
        </a:spcAft>
        <a:defRPr sz="4401">
          <a:solidFill>
            <a:schemeClr val="tx1"/>
          </a:solidFill>
          <a:latin typeface="Corbel" pitchFamily="34" charset="0"/>
        </a:defRPr>
      </a:lvl2pPr>
      <a:lvl3pPr algn="l" defTabSz="1217978" rtl="0" eaLnBrk="1" fontAlgn="base" hangingPunct="1">
        <a:spcBef>
          <a:spcPct val="0"/>
        </a:spcBef>
        <a:spcAft>
          <a:spcPct val="0"/>
        </a:spcAft>
        <a:defRPr sz="4401">
          <a:solidFill>
            <a:schemeClr val="tx1"/>
          </a:solidFill>
          <a:latin typeface="Corbel" pitchFamily="34" charset="0"/>
        </a:defRPr>
      </a:lvl3pPr>
      <a:lvl4pPr algn="l" defTabSz="1217978" rtl="0" eaLnBrk="1" fontAlgn="base" hangingPunct="1">
        <a:spcBef>
          <a:spcPct val="0"/>
        </a:spcBef>
        <a:spcAft>
          <a:spcPct val="0"/>
        </a:spcAft>
        <a:defRPr sz="4401">
          <a:solidFill>
            <a:schemeClr val="tx1"/>
          </a:solidFill>
          <a:latin typeface="Corbel" pitchFamily="34" charset="0"/>
        </a:defRPr>
      </a:lvl4pPr>
      <a:lvl5pPr algn="l" defTabSz="1217978" rtl="0" eaLnBrk="1" fontAlgn="base" hangingPunct="1">
        <a:spcBef>
          <a:spcPct val="0"/>
        </a:spcBef>
        <a:spcAft>
          <a:spcPct val="0"/>
        </a:spcAft>
        <a:defRPr sz="4401">
          <a:solidFill>
            <a:schemeClr val="tx1"/>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1" fontAlgn="base" hangingPunct="1">
        <a:spcBef>
          <a:spcPct val="20000"/>
        </a:spcBef>
        <a:spcAft>
          <a:spcPct val="0"/>
        </a:spcAft>
        <a:buFont typeface="Arial" charset="0"/>
        <a:buChar char="•"/>
        <a:defRPr sz="3601" kern="1200">
          <a:solidFill>
            <a:schemeClr val="bg1"/>
          </a:solidFill>
          <a:latin typeface="+mn-lt"/>
          <a:ea typeface="+mn-ea"/>
          <a:cs typeface="+mn-cs"/>
        </a:defRPr>
      </a:lvl1pPr>
      <a:lvl2pPr marL="989310" indent="-379527" algn="l" defTabSz="1217978" rtl="0" eaLnBrk="1" fontAlgn="base" hangingPunct="1">
        <a:spcBef>
          <a:spcPct val="20000"/>
        </a:spcBef>
        <a:spcAft>
          <a:spcPct val="0"/>
        </a:spcAft>
        <a:buFont typeface="Arial" charset="0"/>
        <a:buChar char="–"/>
        <a:defRPr sz="3201" kern="1200">
          <a:solidFill>
            <a:schemeClr val="bg1"/>
          </a:solidFill>
          <a:latin typeface="+mn-lt"/>
          <a:ea typeface="+mn-ea"/>
          <a:cs typeface="+mn-cs"/>
        </a:defRPr>
      </a:lvl2pPr>
      <a:lvl3pPr marL="1522870" indent="-303304" algn="l" defTabSz="1217978" rtl="0" eaLnBrk="1" fontAlgn="base" hangingPunct="1">
        <a:spcBef>
          <a:spcPct val="20000"/>
        </a:spcBef>
        <a:spcAft>
          <a:spcPct val="0"/>
        </a:spcAft>
        <a:buFont typeface="Arial" charset="0"/>
        <a:buChar char="•"/>
        <a:defRPr sz="2401" kern="1200">
          <a:solidFill>
            <a:schemeClr val="bg1"/>
          </a:solidFill>
          <a:latin typeface="+mn-lt"/>
          <a:ea typeface="+mn-ea"/>
          <a:cs typeface="+mn-cs"/>
        </a:defRPr>
      </a:lvl3pPr>
      <a:lvl4pPr marL="2132653" indent="-303304" algn="l" defTabSz="1217978" rtl="0" eaLnBrk="1" fontAlgn="base" hangingPunct="1">
        <a:spcBef>
          <a:spcPct val="20000"/>
        </a:spcBef>
        <a:spcAft>
          <a:spcPct val="0"/>
        </a:spcAft>
        <a:buFont typeface="Arial" charset="0"/>
        <a:buChar char="–"/>
        <a:defRPr sz="2001" kern="1200">
          <a:solidFill>
            <a:schemeClr val="bg1"/>
          </a:solidFill>
          <a:latin typeface="+mn-lt"/>
          <a:ea typeface="+mn-ea"/>
          <a:cs typeface="+mn-cs"/>
        </a:defRPr>
      </a:lvl4pPr>
      <a:lvl5pPr marL="2742435" indent="-303304" algn="l" defTabSz="1217978" rtl="0" eaLnBrk="1" fontAlgn="base" hangingPunct="1">
        <a:spcBef>
          <a:spcPct val="20000"/>
        </a:spcBef>
        <a:spcAft>
          <a:spcPct val="0"/>
        </a:spcAft>
        <a:buFont typeface="Arial" charset="0"/>
        <a:buChar char="»"/>
        <a:defRPr sz="2001" kern="1200">
          <a:solidFill>
            <a:schemeClr val="bg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8096" cy="6858000"/>
          </a:xfrm>
          <a:prstGeom prst="rect">
            <a:avLst/>
          </a:prstGeom>
        </p:spPr>
      </p:pic>
      <p:pic>
        <p:nvPicPr>
          <p:cNvPr id="7" name="Picture 8"/>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15043" y="6372226"/>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173167"/>
      </p:ext>
    </p:extLst>
  </p:cSld>
  <p:clrMap bg1="lt1" tx1="dk1" bg2="lt2" tx2="dk2" accent1="accent1" accent2="accent2" accent3="accent3" accent4="accent4" accent5="accent5" accent6="accent6" hlink="hlink" folHlink="folHlink"/>
  <p:sldLayoutIdLst>
    <p:sldLayoutId id="2147483957" r:id="rId1"/>
  </p:sldLayoutIdLst>
  <p:transition spd="slow">
    <p:fade/>
  </p:transition>
  <p:hf hdr="0" dt="0"/>
  <p:txStyles>
    <p:titleStyle>
      <a:lvl1pPr algn="l" defTabSz="1217978" rtl="0" eaLnBrk="0" fontAlgn="base" hangingPunct="0">
        <a:spcBef>
          <a:spcPct val="0"/>
        </a:spcBef>
        <a:spcAft>
          <a:spcPct val="0"/>
        </a:spcAft>
        <a:defRPr sz="4401" kern="1200">
          <a:solidFill>
            <a:schemeClr val="tx1"/>
          </a:solidFill>
          <a:latin typeface="+mj-lt"/>
          <a:ea typeface="+mj-ea"/>
          <a:cs typeface="+mj-cs"/>
        </a:defRPr>
      </a:lvl1pPr>
      <a:lvl2pPr algn="l" defTabSz="1217978" rtl="0" eaLnBrk="0" fontAlgn="base" hangingPunct="0">
        <a:spcBef>
          <a:spcPct val="0"/>
        </a:spcBef>
        <a:spcAft>
          <a:spcPct val="0"/>
        </a:spcAft>
        <a:defRPr sz="4401">
          <a:solidFill>
            <a:schemeClr val="tx1"/>
          </a:solidFill>
          <a:latin typeface="Corbel" pitchFamily="34" charset="0"/>
        </a:defRPr>
      </a:lvl2pPr>
      <a:lvl3pPr algn="l" defTabSz="1217978" rtl="0" eaLnBrk="0" fontAlgn="base" hangingPunct="0">
        <a:spcBef>
          <a:spcPct val="0"/>
        </a:spcBef>
        <a:spcAft>
          <a:spcPct val="0"/>
        </a:spcAft>
        <a:defRPr sz="4401">
          <a:solidFill>
            <a:schemeClr val="tx1"/>
          </a:solidFill>
          <a:latin typeface="Corbel" pitchFamily="34" charset="0"/>
        </a:defRPr>
      </a:lvl3pPr>
      <a:lvl4pPr algn="l" defTabSz="1217978" rtl="0" eaLnBrk="0" fontAlgn="base" hangingPunct="0">
        <a:spcBef>
          <a:spcPct val="0"/>
        </a:spcBef>
        <a:spcAft>
          <a:spcPct val="0"/>
        </a:spcAft>
        <a:defRPr sz="4401">
          <a:solidFill>
            <a:schemeClr val="tx1"/>
          </a:solidFill>
          <a:latin typeface="Corbel" pitchFamily="34" charset="0"/>
        </a:defRPr>
      </a:lvl4pPr>
      <a:lvl5pPr algn="l" defTabSz="1217978" rtl="0" eaLnBrk="0" fontAlgn="base" hangingPunct="0">
        <a:spcBef>
          <a:spcPct val="0"/>
        </a:spcBef>
        <a:spcAft>
          <a:spcPct val="0"/>
        </a:spcAft>
        <a:defRPr sz="4401">
          <a:solidFill>
            <a:schemeClr val="tx1"/>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bg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bg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bg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29">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p:cNvPicPr>
          <p:nvPr userDrawn="1"/>
        </p:nvPicPr>
        <p:blipFill>
          <a:blip r:embed="rId30" cstate="print">
            <a:extLst>
              <a:ext uri="{28A0092B-C50C-407E-A947-70E740481C1C}">
                <a14:useLocalDpi xmlns:a14="http://schemas.microsoft.com/office/drawing/2010/main" val="0"/>
              </a:ext>
            </a:extLst>
          </a:blip>
          <a:stretch>
            <a:fillRect/>
          </a:stretch>
        </p:blipFill>
        <p:spPr>
          <a:xfrm>
            <a:off x="0" y="0"/>
            <a:ext cx="12198096" cy="6858000"/>
          </a:xfrm>
          <a:prstGeom prst="rect">
            <a:avLst/>
          </a:prstGeom>
        </p:spPr>
      </p:pic>
      <p:pic>
        <p:nvPicPr>
          <p:cNvPr id="5" name="Picture 8"/>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531951" y="6613118"/>
            <a:ext cx="838200" cy="215444"/>
          </a:xfrm>
          <a:prstGeom prst="rect">
            <a:avLst/>
          </a:prstGeom>
          <a:noFill/>
        </p:spPr>
        <p:txBody>
          <a:bodyPr wrap="square" lIns="0" rtlCol="0" anchor="ctr">
            <a:spAutoFit/>
          </a:bodyPr>
          <a:lstStyle/>
          <a:p>
            <a:fld id="{230A20C3-ACD1-415F-9CC0-35BF866BBB32}" type="slidenum">
              <a:rPr lang="en-US" sz="800" smtClean="0">
                <a:solidFill>
                  <a:schemeClr val="tx1"/>
                </a:solidFill>
                <a:latin typeface="Corbel" panose="020B0503020204020204" pitchFamily="34" charset="0"/>
                <a:cs typeface="Arial" panose="020B0604020202020204" pitchFamily="34" charset="0"/>
              </a:rPr>
              <a:t>‹#›</a:t>
            </a:fld>
            <a:endParaRPr lang="en-US" sz="800" dirty="0">
              <a:solidFill>
                <a:schemeClr val="tx1"/>
              </a:solidFill>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1856885853"/>
      </p:ext>
    </p:extLst>
  </p:cSld>
  <p:clrMap bg1="lt1" tx1="dk1" bg2="lt2" tx2="dk2" accent1="accent1" accent2="accent2" accent3="accent3" accent4="accent4" accent5="accent5" accent6="accent6" hlink="hlink" folHlink="folHlink"/>
  <p:sldLayoutIdLst>
    <p:sldLayoutId id="2147483962" r:id="rId1"/>
    <p:sldLayoutId id="2147483972" r:id="rId2"/>
    <p:sldLayoutId id="2147483968" r:id="rId3"/>
    <p:sldLayoutId id="2147483969" r:id="rId4"/>
    <p:sldLayoutId id="2147483981" r:id="rId5"/>
    <p:sldLayoutId id="2147483984" r:id="rId6"/>
    <p:sldLayoutId id="2147483976" r:id="rId7"/>
    <p:sldLayoutId id="2147483983" r:id="rId8"/>
    <p:sldLayoutId id="2147483985" r:id="rId9"/>
    <p:sldLayoutId id="2147483977" r:id="rId10"/>
    <p:sldLayoutId id="2147483979" r:id="rId11"/>
    <p:sldLayoutId id="2147483973" r:id="rId12"/>
    <p:sldLayoutId id="2147483980" r:id="rId13"/>
    <p:sldLayoutId id="2147483982" r:id="rId14"/>
    <p:sldLayoutId id="2147483986" r:id="rId15"/>
    <p:sldLayoutId id="2147483987" r:id="rId16"/>
    <p:sldLayoutId id="2147483988" r:id="rId17"/>
    <p:sldLayoutId id="2147483989" r:id="rId18"/>
    <p:sldLayoutId id="2147483971" r:id="rId19"/>
    <p:sldLayoutId id="2147483964" r:id="rId20"/>
    <p:sldLayoutId id="2147483965" r:id="rId21"/>
    <p:sldLayoutId id="2147483961" r:id="rId22"/>
    <p:sldLayoutId id="2147483966" r:id="rId23"/>
    <p:sldLayoutId id="2147483955" r:id="rId24"/>
    <p:sldLayoutId id="2147483963" r:id="rId25"/>
    <p:sldLayoutId id="2147483974" r:id="rId26"/>
    <p:sldLayoutId id="2147483978" r:id="rId27"/>
  </p:sldLayoutIdLst>
  <p:transition spd="slow">
    <p:fade/>
  </p:transition>
  <p:hf hdr="0" ftr="0" dt="0"/>
  <p:txStyles>
    <p:titleStyle>
      <a:lvl1pPr algn="l" defTabSz="1217978" rtl="0" eaLnBrk="0" fontAlgn="base" hangingPunct="0">
        <a:spcBef>
          <a:spcPct val="0"/>
        </a:spcBef>
        <a:spcAft>
          <a:spcPct val="0"/>
        </a:spcAft>
        <a:defRPr sz="4401" kern="1200">
          <a:solidFill>
            <a:schemeClr val="bg2"/>
          </a:solidFill>
          <a:latin typeface="+mj-lt"/>
          <a:ea typeface="+mj-ea"/>
          <a:cs typeface="+mj-cs"/>
        </a:defRPr>
      </a:lvl1pPr>
      <a:lvl2pPr algn="l" defTabSz="1217978" rtl="0" eaLnBrk="0" fontAlgn="base" hangingPunct="0">
        <a:spcBef>
          <a:spcPct val="0"/>
        </a:spcBef>
        <a:spcAft>
          <a:spcPct val="0"/>
        </a:spcAft>
        <a:defRPr sz="4401">
          <a:solidFill>
            <a:schemeClr val="bg2"/>
          </a:solidFill>
          <a:latin typeface="Corbel" pitchFamily="34" charset="0"/>
        </a:defRPr>
      </a:lvl2pPr>
      <a:lvl3pPr algn="l" defTabSz="1217978" rtl="0" eaLnBrk="0" fontAlgn="base" hangingPunct="0">
        <a:spcBef>
          <a:spcPct val="0"/>
        </a:spcBef>
        <a:spcAft>
          <a:spcPct val="0"/>
        </a:spcAft>
        <a:defRPr sz="4401">
          <a:solidFill>
            <a:schemeClr val="bg2"/>
          </a:solidFill>
          <a:latin typeface="Corbel" pitchFamily="34" charset="0"/>
        </a:defRPr>
      </a:lvl3pPr>
      <a:lvl4pPr algn="l" defTabSz="1217978" rtl="0" eaLnBrk="0" fontAlgn="base" hangingPunct="0">
        <a:spcBef>
          <a:spcPct val="0"/>
        </a:spcBef>
        <a:spcAft>
          <a:spcPct val="0"/>
        </a:spcAft>
        <a:defRPr sz="4401">
          <a:solidFill>
            <a:schemeClr val="bg2"/>
          </a:solidFill>
          <a:latin typeface="Corbel" pitchFamily="34" charset="0"/>
        </a:defRPr>
      </a:lvl4pPr>
      <a:lvl5pPr algn="l" defTabSz="1217978" rtl="0" eaLnBrk="0" fontAlgn="base" hangingPunct="0">
        <a:spcBef>
          <a:spcPct val="0"/>
        </a:spcBef>
        <a:spcAft>
          <a:spcPct val="0"/>
        </a:spcAft>
        <a:defRPr sz="4401">
          <a:solidFill>
            <a:schemeClr val="bg2"/>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accent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accent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accent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336">
          <p15:clr>
            <a:srgbClr val="F26B43"/>
          </p15:clr>
        </p15:guide>
        <p15:guide id="4" pos="733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0338" y="39565"/>
            <a:ext cx="12121662" cy="6818435"/>
          </a:xfrm>
          <a:prstGeom prst="rect">
            <a:avLst/>
          </a:prstGeom>
        </p:spPr>
      </p:pic>
    </p:spTree>
    <p:extLst>
      <p:ext uri="{BB962C8B-B14F-4D97-AF65-F5344CB8AC3E}">
        <p14:creationId xmlns:p14="http://schemas.microsoft.com/office/powerpoint/2010/main" val="2965170319"/>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trategyzer.com/books/business-model-generation"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wedesignthinking.com/en/tools/value-proposition-design-template/" TargetMode="External"/><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hyperlink" Target="https://creativecommons.org/licenses/by-sa/4.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uxpin.com/studio/blog/the-practical-guide-to-empathy-maps-creating-a-10-minute-persona/" TargetMode="External"/><Relationship Id="rId2" Type="http://schemas.openxmlformats.org/officeDocument/2006/relationships/hyperlink" Target="https://theblog.adobe.com/10-tips-develop-better-empathy-maps/" TargetMode="External"/><Relationship Id="rId1" Type="http://schemas.openxmlformats.org/officeDocument/2006/relationships/slideLayout" Target="../slideLayouts/slideLayout3.xml"/><Relationship Id="rId6" Type="http://schemas.openxmlformats.org/officeDocument/2006/relationships/hyperlink" Target="https://www.creatlr.com/" TargetMode="External"/><Relationship Id="rId5" Type="http://schemas.openxmlformats.org/officeDocument/2006/relationships/hyperlink" Target="https://strategyzer.com/books/business-model-generation" TargetMode="External"/><Relationship Id="rId4" Type="http://schemas.openxmlformats.org/officeDocument/2006/relationships/hyperlink" Target="https://strategyzer.com/books/value-proposition-design"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7.xml"/><Relationship Id="rId7"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x.xplane.com/empathymap" TargetMode="External"/><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hyperlink" Target="https://creativecommons.org/licenses/by-sa/4.0/" TargetMode="External"/><Relationship Id="rId4" Type="http://schemas.openxmlformats.org/officeDocument/2006/relationships/hyperlink" Target="https://www.wedesignthinking.com/en/tools/empathy-ma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7DB102-A0C5-4380-9811-1FE681BEE175}"/>
              </a:ext>
            </a:extLst>
          </p:cNvPr>
          <p:cNvSpPr>
            <a:spLocks noGrp="1"/>
          </p:cNvSpPr>
          <p:nvPr>
            <p:ph type="ctrTitle"/>
          </p:nvPr>
        </p:nvSpPr>
        <p:spPr/>
        <p:txBody>
          <a:bodyPr/>
          <a:lstStyle/>
          <a:p>
            <a:r>
              <a:rPr lang="en-GB" sz="3600" dirty="0" smtClean="0"/>
              <a:t>Empathy Map &amp;</a:t>
            </a:r>
            <a:br>
              <a:rPr lang="en-GB" sz="3600" dirty="0" smtClean="0"/>
            </a:br>
            <a:r>
              <a:rPr lang="en-GB" sz="3600" dirty="0" smtClean="0"/>
              <a:t>Value Proposition Template</a:t>
            </a:r>
            <a:endParaRPr lang="en-GB" sz="3600" dirty="0"/>
          </a:p>
        </p:txBody>
      </p:sp>
      <p:sp>
        <p:nvSpPr>
          <p:cNvPr id="5" name="Subtitle 4">
            <a:extLst>
              <a:ext uri="{FF2B5EF4-FFF2-40B4-BE49-F238E27FC236}">
                <a16:creationId xmlns:a16="http://schemas.microsoft.com/office/drawing/2014/main" id="{BE2986B8-EF92-4DE4-A6A0-2B0679723F6F}"/>
              </a:ext>
            </a:extLst>
          </p:cNvPr>
          <p:cNvSpPr>
            <a:spLocks noGrp="1"/>
          </p:cNvSpPr>
          <p:nvPr>
            <p:ph type="subTitle" idx="1"/>
          </p:nvPr>
        </p:nvSpPr>
        <p:spPr/>
        <p:txBody>
          <a:bodyPr/>
          <a:lstStyle/>
          <a:p>
            <a:r>
              <a:rPr lang="en-US" dirty="0" smtClean="0"/>
              <a:t>Better understand your customers and create compelling value propositions that will meet their needs!</a:t>
            </a:r>
            <a:endParaRPr lang="en-US" dirty="0"/>
          </a:p>
        </p:txBody>
      </p:sp>
      <p:sp>
        <p:nvSpPr>
          <p:cNvPr id="6" name="Text Placeholder 6"/>
          <p:cNvSpPr txBox="1">
            <a:spLocks/>
          </p:cNvSpPr>
          <p:nvPr/>
        </p:nvSpPr>
        <p:spPr>
          <a:xfrm>
            <a:off x="4577860" y="4785009"/>
            <a:ext cx="7223760" cy="4343400"/>
          </a:xfrm>
          <a:prstGeom prst="rect">
            <a:avLst/>
          </a:prstGeom>
        </p:spPr>
        <p:txBody>
          <a:bodyPr>
            <a:normAutofit/>
          </a:bodyPr>
          <a:lstStyle>
            <a:lvl1pPr marL="455750" indent="-455750" algn="l" defTabSz="1217978" rtl="0" eaLnBrk="1" fontAlgn="base" hangingPunct="1">
              <a:spcBef>
                <a:spcPct val="20000"/>
              </a:spcBef>
              <a:spcAft>
                <a:spcPct val="0"/>
              </a:spcAft>
              <a:buFont typeface="Arial" charset="0"/>
              <a:buChar char="•"/>
              <a:defRPr sz="3601" kern="1200">
                <a:solidFill>
                  <a:schemeClr val="bg1"/>
                </a:solidFill>
                <a:latin typeface="+mn-lt"/>
                <a:ea typeface="+mn-ea"/>
                <a:cs typeface="+mn-cs"/>
              </a:defRPr>
            </a:lvl1pPr>
            <a:lvl2pPr marL="989310" indent="-379527" algn="l" defTabSz="1217978" rtl="0" eaLnBrk="1" fontAlgn="base" hangingPunct="1">
              <a:spcBef>
                <a:spcPct val="20000"/>
              </a:spcBef>
              <a:spcAft>
                <a:spcPct val="0"/>
              </a:spcAft>
              <a:buFont typeface="Arial" charset="0"/>
              <a:buChar char="–"/>
              <a:defRPr sz="3201" kern="1200">
                <a:solidFill>
                  <a:schemeClr val="bg1"/>
                </a:solidFill>
                <a:latin typeface="+mn-lt"/>
                <a:ea typeface="+mn-ea"/>
                <a:cs typeface="+mn-cs"/>
              </a:defRPr>
            </a:lvl2pPr>
            <a:lvl3pPr marL="1522870" indent="-303304" algn="l" defTabSz="1217978" rtl="0" eaLnBrk="1" fontAlgn="base" hangingPunct="1">
              <a:spcBef>
                <a:spcPct val="20000"/>
              </a:spcBef>
              <a:spcAft>
                <a:spcPct val="0"/>
              </a:spcAft>
              <a:buFont typeface="Arial" charset="0"/>
              <a:buChar char="•"/>
              <a:defRPr sz="2401" kern="1200">
                <a:solidFill>
                  <a:schemeClr val="bg1"/>
                </a:solidFill>
                <a:latin typeface="+mn-lt"/>
                <a:ea typeface="+mn-ea"/>
                <a:cs typeface="+mn-cs"/>
              </a:defRPr>
            </a:lvl3pPr>
            <a:lvl4pPr marL="2132653" indent="-303304" algn="l" defTabSz="1217978" rtl="0" eaLnBrk="1" fontAlgn="base" hangingPunct="1">
              <a:spcBef>
                <a:spcPct val="20000"/>
              </a:spcBef>
              <a:spcAft>
                <a:spcPct val="0"/>
              </a:spcAft>
              <a:buFont typeface="Arial" charset="0"/>
              <a:buChar char="–"/>
              <a:defRPr sz="2001" kern="1200">
                <a:solidFill>
                  <a:schemeClr val="bg1"/>
                </a:solidFill>
                <a:latin typeface="+mn-lt"/>
                <a:ea typeface="+mn-ea"/>
                <a:cs typeface="+mn-cs"/>
              </a:defRPr>
            </a:lvl4pPr>
            <a:lvl5pPr marL="2742435" indent="-303304" algn="l" defTabSz="1217978" rtl="0" eaLnBrk="1" fontAlgn="base" hangingPunct="1">
              <a:spcBef>
                <a:spcPct val="20000"/>
              </a:spcBef>
              <a:spcAft>
                <a:spcPct val="0"/>
              </a:spcAft>
              <a:buFont typeface="Arial" charset="0"/>
              <a:buChar char="»"/>
              <a:defRPr sz="2001" kern="1200">
                <a:solidFill>
                  <a:schemeClr val="bg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pPr marL="0" indent="0">
              <a:buFont typeface="Arial" charset="0"/>
              <a:buNone/>
            </a:pPr>
            <a:r>
              <a:rPr lang="en-US" sz="1800" i="1" dirty="0" smtClean="0"/>
              <a:t>This template &amp; exercise is designed to help you create a customer Empathy Map that will help you develop a stronger customer-centric focus. Once you’ve completed your Empathy Map, you can move forward with the Value Proposition Template, and use your findings to assess product-market-fit and shape your products and services into more compelling value propositions.</a:t>
            </a:r>
            <a:endParaRPr lang="en-US" sz="1800" dirty="0" smtClean="0"/>
          </a:p>
          <a:p>
            <a:pPr marL="0" indent="0">
              <a:buFont typeface="Arial" charset="0"/>
              <a:buNone/>
            </a:pPr>
            <a:endParaRPr lang="en-US" sz="2000" dirty="0">
              <a:solidFill>
                <a:schemeClr val="accent2"/>
              </a:solidFill>
            </a:endParaRPr>
          </a:p>
        </p:txBody>
      </p:sp>
    </p:spTree>
    <p:extLst>
      <p:ext uri="{BB962C8B-B14F-4D97-AF65-F5344CB8AC3E}">
        <p14:creationId xmlns:p14="http://schemas.microsoft.com/office/powerpoint/2010/main" val="2058115467"/>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How to Create Compelling Value Propositions</a:t>
            </a:r>
            <a:endParaRPr lang="en-US" dirty="0"/>
          </a:p>
        </p:txBody>
      </p:sp>
      <p:sp>
        <p:nvSpPr>
          <p:cNvPr id="2" name="Text Placeholder 1"/>
          <p:cNvSpPr>
            <a:spLocks noGrp="1"/>
          </p:cNvSpPr>
          <p:nvPr>
            <p:ph type="body" sz="quarter" idx="12"/>
          </p:nvPr>
        </p:nvSpPr>
        <p:spPr>
          <a:xfrm>
            <a:off x="531157" y="1447800"/>
            <a:ext cx="11128098" cy="4343400"/>
          </a:xfrm>
        </p:spPr>
        <p:txBody>
          <a:bodyPr>
            <a:noAutofit/>
          </a:bodyPr>
          <a:lstStyle/>
          <a:p>
            <a:pPr>
              <a:buFont typeface="Arial" panose="020B0604020202020204" pitchFamily="34" charset="0"/>
              <a:buChar char="•"/>
            </a:pPr>
            <a:r>
              <a:rPr lang="en-US" sz="2200" b="1" dirty="0" smtClean="0">
                <a:solidFill>
                  <a:schemeClr val="accent2"/>
                </a:solidFill>
              </a:rPr>
              <a:t>Solutions </a:t>
            </a:r>
            <a:r>
              <a:rPr lang="en-US" sz="2200" dirty="0">
                <a:solidFill>
                  <a:schemeClr val="accent2"/>
                </a:solidFill>
              </a:rPr>
              <a:t/>
            </a:r>
            <a:br>
              <a:rPr lang="en-US" sz="2200" dirty="0">
                <a:solidFill>
                  <a:schemeClr val="accent2"/>
                </a:solidFill>
              </a:rPr>
            </a:br>
            <a:r>
              <a:rPr lang="en-US" sz="2200" i="1" dirty="0" smtClean="0">
                <a:solidFill>
                  <a:schemeClr val="accent2"/>
                </a:solidFill>
              </a:rPr>
              <a:t>What </a:t>
            </a:r>
            <a:r>
              <a:rPr lang="en-US" sz="2200" i="1" dirty="0">
                <a:solidFill>
                  <a:schemeClr val="accent2"/>
                </a:solidFill>
              </a:rPr>
              <a:t>are solutions that can help minimize customer pains and maximize their gains?</a:t>
            </a:r>
            <a:endParaRPr lang="en-US" sz="2200" dirty="0">
              <a:solidFill>
                <a:schemeClr val="accent2"/>
              </a:solidFill>
            </a:endParaRPr>
          </a:p>
          <a:p>
            <a:pPr>
              <a:buFont typeface="Arial" panose="020B0604020202020204" pitchFamily="34" charset="0"/>
              <a:buChar char="•"/>
            </a:pPr>
            <a:r>
              <a:rPr lang="en-US" sz="2200" b="1" dirty="0" smtClean="0">
                <a:solidFill>
                  <a:schemeClr val="accent2"/>
                </a:solidFill>
              </a:rPr>
              <a:t>Products </a:t>
            </a:r>
            <a:r>
              <a:rPr lang="en-US" sz="2200" b="1" dirty="0">
                <a:solidFill>
                  <a:schemeClr val="accent2"/>
                </a:solidFill>
              </a:rPr>
              <a:t>and </a:t>
            </a:r>
            <a:r>
              <a:rPr lang="en-US" sz="2200" b="1" dirty="0" smtClean="0">
                <a:solidFill>
                  <a:schemeClr val="accent2"/>
                </a:solidFill>
              </a:rPr>
              <a:t>Services</a:t>
            </a:r>
            <a:r>
              <a:rPr lang="en-US" sz="2200" dirty="0">
                <a:solidFill>
                  <a:schemeClr val="accent2"/>
                </a:solidFill>
              </a:rPr>
              <a:t/>
            </a:r>
            <a:br>
              <a:rPr lang="en-US" sz="2200" dirty="0">
                <a:solidFill>
                  <a:schemeClr val="accent2"/>
                </a:solidFill>
              </a:rPr>
            </a:br>
            <a:r>
              <a:rPr lang="en-US" sz="2200" i="1" dirty="0" smtClean="0">
                <a:solidFill>
                  <a:schemeClr val="accent2"/>
                </a:solidFill>
              </a:rPr>
              <a:t>How </a:t>
            </a:r>
            <a:r>
              <a:rPr lang="en-US" sz="2200" i="1" dirty="0">
                <a:solidFill>
                  <a:schemeClr val="accent2"/>
                </a:solidFill>
              </a:rPr>
              <a:t>do your products, or how can they provide the solutions you </a:t>
            </a:r>
            <a:r>
              <a:rPr lang="en-US" sz="2200" i="1" dirty="0" smtClean="0">
                <a:solidFill>
                  <a:schemeClr val="accent2"/>
                </a:solidFill>
              </a:rPr>
              <a:t>identified?</a:t>
            </a:r>
          </a:p>
          <a:p>
            <a:pPr marL="0" indent="0">
              <a:buNone/>
            </a:pPr>
            <a:r>
              <a:rPr lang="en-US" sz="2200" b="1" dirty="0" smtClean="0">
                <a:solidFill>
                  <a:schemeClr val="accent2"/>
                </a:solidFill>
              </a:rPr>
              <a:t>Step 2: </a:t>
            </a:r>
            <a:r>
              <a:rPr lang="en-US" sz="2200" i="1" dirty="0" smtClean="0">
                <a:solidFill>
                  <a:schemeClr val="accent2"/>
                </a:solidFill>
              </a:rPr>
              <a:t>Rewrite your value proposition(s) in one sentence (10 words or less). </a:t>
            </a:r>
            <a:r>
              <a:rPr lang="en-US" sz="2200" dirty="0" smtClean="0">
                <a:solidFill>
                  <a:schemeClr val="accent2"/>
                </a:solidFill>
              </a:rPr>
              <a:t>Now </a:t>
            </a:r>
            <a:r>
              <a:rPr lang="en-US" sz="2200" dirty="0">
                <a:solidFill>
                  <a:schemeClr val="accent2"/>
                </a:solidFill>
              </a:rPr>
              <a:t>that you’ve completed your value proposition template and created clear linkages between your customer’s experiences and your products and services, you can better create compelling value proposition statements. The best value propositions are clear and straight to the point. If it takes more than one sentence to articulate, go back to the drawing board</a:t>
            </a:r>
            <a:r>
              <a:rPr lang="en-US" sz="2200" dirty="0" smtClean="0">
                <a:solidFill>
                  <a:schemeClr val="accent2"/>
                </a:solidFill>
              </a:rPr>
              <a:t>.</a:t>
            </a:r>
          </a:p>
          <a:p>
            <a:pPr marL="0" indent="0">
              <a:buNone/>
            </a:pPr>
            <a:r>
              <a:rPr lang="en-US" sz="2200" dirty="0">
                <a:solidFill>
                  <a:schemeClr val="accent2"/>
                </a:solidFill>
              </a:rPr>
              <a:t>Alexander </a:t>
            </a:r>
            <a:r>
              <a:rPr lang="en-US" sz="2200" dirty="0" err="1">
                <a:solidFill>
                  <a:schemeClr val="accent2"/>
                </a:solidFill>
              </a:rPr>
              <a:t>Osterwalder</a:t>
            </a:r>
            <a:r>
              <a:rPr lang="en-US" sz="2200" dirty="0">
                <a:solidFill>
                  <a:schemeClr val="accent2"/>
                </a:solidFill>
              </a:rPr>
              <a:t> &amp; Yves </a:t>
            </a:r>
            <a:r>
              <a:rPr lang="en-US" sz="2200" dirty="0" err="1">
                <a:solidFill>
                  <a:schemeClr val="accent2"/>
                </a:solidFill>
              </a:rPr>
              <a:t>Pigneur</a:t>
            </a:r>
            <a:r>
              <a:rPr lang="en-US" sz="2200" dirty="0">
                <a:solidFill>
                  <a:schemeClr val="accent2"/>
                </a:solidFill>
              </a:rPr>
              <a:t>, identify the following as key elements included in compelling value propositions in their book, </a:t>
            </a:r>
            <a:r>
              <a:rPr lang="en-US" sz="2200" dirty="0" smtClean="0">
                <a:solidFill>
                  <a:schemeClr val="accent2"/>
                </a:solidFill>
                <a:hlinkClick r:id="rId2"/>
              </a:rPr>
              <a:t>Business Model Generation</a:t>
            </a:r>
            <a:r>
              <a:rPr lang="en-US" sz="2200" dirty="0" smtClean="0">
                <a:solidFill>
                  <a:schemeClr val="accent2"/>
                </a:solidFill>
              </a:rPr>
              <a:t>: Newness</a:t>
            </a:r>
            <a:r>
              <a:rPr lang="en-US" sz="2200" dirty="0">
                <a:solidFill>
                  <a:schemeClr val="accent2"/>
                </a:solidFill>
              </a:rPr>
              <a:t>, Performance, Customization, “Getting the job done”, Design, Brand/status, Price, Cost reduction, Risk reduction, Accessibility,  and </a:t>
            </a:r>
            <a:r>
              <a:rPr lang="en-US" sz="2200" dirty="0" smtClean="0">
                <a:solidFill>
                  <a:schemeClr val="accent2"/>
                </a:solidFill>
              </a:rPr>
              <a:t>Convenience/usability.</a:t>
            </a:r>
            <a:endParaRPr lang="en-US" sz="2200" dirty="0">
              <a:solidFill>
                <a:schemeClr val="accent2"/>
              </a:solidFill>
            </a:endParaRPr>
          </a:p>
          <a:p>
            <a:pPr marL="0" indent="0">
              <a:buNone/>
            </a:pPr>
            <a:endParaRPr lang="en-US" sz="2200" dirty="0">
              <a:solidFill>
                <a:schemeClr val="accent2"/>
              </a:solidFill>
            </a:endParaRPr>
          </a:p>
          <a:p>
            <a:pPr marL="0" indent="0">
              <a:buNone/>
            </a:pPr>
            <a:endParaRPr lang="en-US" sz="2200" dirty="0">
              <a:solidFill>
                <a:schemeClr val="accent2"/>
              </a:solidFill>
            </a:endParaRPr>
          </a:p>
          <a:p>
            <a:pPr marL="0" indent="0">
              <a:buNone/>
            </a:pPr>
            <a:endParaRPr lang="en-US" sz="2200" i="1" dirty="0">
              <a:solidFill>
                <a:schemeClr val="accent2"/>
              </a:solidFill>
            </a:endParaRPr>
          </a:p>
        </p:txBody>
      </p:sp>
    </p:spTree>
    <p:extLst>
      <p:ext uri="{BB962C8B-B14F-4D97-AF65-F5344CB8AC3E}">
        <p14:creationId xmlns:p14="http://schemas.microsoft.com/office/powerpoint/2010/main" val="575257355"/>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angle 21"/>
          <p:cNvSpPr/>
          <p:nvPr/>
        </p:nvSpPr>
        <p:spPr>
          <a:xfrm>
            <a:off x="0" y="6720481"/>
            <a:ext cx="12192000" cy="1754326"/>
          </a:xfrm>
          <a:prstGeom prst="rect">
            <a:avLst/>
          </a:prstGeom>
        </p:spPr>
        <p:txBody>
          <a:bodyPr wrap="square">
            <a:spAutoFit/>
          </a:bodyPr>
          <a:lstStyle/>
          <a:p>
            <a:endParaRPr lang="en-US" dirty="0"/>
          </a:p>
          <a:p>
            <a:r>
              <a:rPr lang="en-US" dirty="0" smtClean="0"/>
              <a:t>This template is adapted from the Value Proposition Design Template by </a:t>
            </a:r>
            <a:r>
              <a:rPr lang="en-US" dirty="0" smtClean="0">
                <a:hlinkClick r:id="rId3"/>
              </a:rPr>
              <a:t>We Design Thinking</a:t>
            </a:r>
            <a:r>
              <a:rPr lang="en-US" dirty="0" smtClean="0"/>
              <a:t>.</a:t>
            </a:r>
            <a:endParaRPr lang="en-US" dirty="0"/>
          </a:p>
          <a:p>
            <a:endParaRPr lang="en-US" dirty="0"/>
          </a:p>
          <a:p>
            <a:r>
              <a:rPr lang="en-US" dirty="0"/>
              <a:t>This template is licensed under the Creative Commons Attribution-Share Alike 4.0 </a:t>
            </a:r>
            <a:r>
              <a:rPr lang="en-US" dirty="0" err="1"/>
              <a:t>Unported</a:t>
            </a:r>
            <a:r>
              <a:rPr lang="en-US" dirty="0"/>
              <a:t> License. </a:t>
            </a:r>
          </a:p>
          <a:p>
            <a:r>
              <a:rPr lang="en-US" dirty="0"/>
              <a:t>To view a copy of this license, visit </a:t>
            </a:r>
            <a:r>
              <a:rPr lang="en-US" dirty="0">
                <a:hlinkClick r:id="rId4"/>
              </a:rPr>
              <a:t>https://creativecommons.org/licenses/by-sa/4.0/</a:t>
            </a:r>
            <a:endParaRPr lang="en-US" dirty="0"/>
          </a:p>
          <a:p>
            <a:r>
              <a:rPr lang="en-US" dirty="0"/>
              <a:t>or send a letter to Creative Commons, 171 Second Street, Suite 300, San Francisco, California, 94105, USA.</a:t>
            </a:r>
          </a:p>
        </p:txBody>
      </p:sp>
      <p:sp>
        <p:nvSpPr>
          <p:cNvPr id="23" name="Text Placeholder 26"/>
          <p:cNvSpPr txBox="1">
            <a:spLocks/>
          </p:cNvSpPr>
          <p:nvPr/>
        </p:nvSpPr>
        <p:spPr bwMode="auto">
          <a:xfrm>
            <a:off x="3509450" y="1125870"/>
            <a:ext cx="2361959" cy="1972180"/>
          </a:xfrm>
          <a:prstGeom prst="rect">
            <a:avLst/>
          </a:prstGeom>
          <a:noFill/>
          <a:ln w="9525">
            <a:noFill/>
            <a:miter lim="800000"/>
            <a:headEnd/>
            <a:tailEnd/>
          </a:ln>
        </p:spPr>
        <p:txBody>
          <a:bodyPr lIns="0" tIns="0" rIns="0" bIns="0"/>
          <a:lstStyle/>
          <a:p>
            <a:pPr marL="88900" indent="-88900">
              <a:spcBef>
                <a:spcPct val="20000"/>
              </a:spcBef>
              <a:defRPr/>
            </a:pPr>
            <a:r>
              <a:rPr lang="en-US" sz="1400" i="1" dirty="0">
                <a:solidFill>
                  <a:schemeClr val="bg1">
                    <a:lumMod val="65000"/>
                  </a:schemeClr>
                </a:solidFill>
                <a:latin typeface="+mn-lt"/>
              </a:rPr>
              <a:t>Click here. Erase this text and</a:t>
            </a:r>
          </a:p>
          <a:p>
            <a:pPr marL="88900" indent="-88900">
              <a:spcBef>
                <a:spcPct val="20000"/>
              </a:spcBef>
              <a:defRPr/>
            </a:pPr>
            <a:r>
              <a:rPr lang="en-US" sz="1400" i="1" dirty="0">
                <a:solidFill>
                  <a:schemeClr val="bg1">
                    <a:lumMod val="65000"/>
                  </a:schemeClr>
                </a:solidFill>
                <a:latin typeface="+mn-lt"/>
              </a:rPr>
              <a:t>write your ideas </a:t>
            </a:r>
            <a:r>
              <a:rPr lang="en-US" sz="1400" i="1" dirty="0" smtClean="0">
                <a:solidFill>
                  <a:schemeClr val="bg1">
                    <a:lumMod val="65000"/>
                  </a:schemeClr>
                </a:solidFill>
                <a:latin typeface="+mn-lt"/>
              </a:rPr>
              <a:t>here.</a:t>
            </a:r>
            <a:endParaRPr lang="en-US" sz="1400" i="1" dirty="0">
              <a:solidFill>
                <a:schemeClr val="bg1">
                  <a:lumMod val="65000"/>
                </a:schemeClr>
              </a:solidFill>
              <a:latin typeface="+mn-lt"/>
            </a:endParaRPr>
          </a:p>
        </p:txBody>
      </p:sp>
      <p:sp>
        <p:nvSpPr>
          <p:cNvPr id="24" name="Text Placeholder 26"/>
          <p:cNvSpPr txBox="1">
            <a:spLocks/>
          </p:cNvSpPr>
          <p:nvPr/>
        </p:nvSpPr>
        <p:spPr bwMode="auto">
          <a:xfrm>
            <a:off x="669999" y="1127176"/>
            <a:ext cx="2306708" cy="5268870"/>
          </a:xfrm>
          <a:prstGeom prst="rect">
            <a:avLst/>
          </a:prstGeom>
          <a:noFill/>
          <a:ln w="9525">
            <a:noFill/>
            <a:miter lim="800000"/>
            <a:headEnd/>
            <a:tailEnd/>
          </a:ln>
        </p:spPr>
        <p:txBody>
          <a:bodyPr lIns="0" tIns="0" rIns="0" bIns="0"/>
          <a:lstStyle/>
          <a:p>
            <a:pPr marL="88900" indent="-88900">
              <a:spcBef>
                <a:spcPct val="20000"/>
              </a:spcBef>
              <a:defRPr/>
            </a:pPr>
            <a:r>
              <a:rPr lang="en-US" sz="1400" i="1" dirty="0">
                <a:solidFill>
                  <a:schemeClr val="bg1">
                    <a:lumMod val="65000"/>
                  </a:schemeClr>
                </a:solidFill>
                <a:latin typeface="+mn-lt"/>
              </a:rPr>
              <a:t>Click here. Erase this text </a:t>
            </a:r>
            <a:r>
              <a:rPr lang="en-US" sz="1400" i="1" dirty="0" smtClean="0">
                <a:solidFill>
                  <a:schemeClr val="bg1">
                    <a:lumMod val="65000"/>
                  </a:schemeClr>
                </a:solidFill>
                <a:latin typeface="+mn-lt"/>
              </a:rPr>
              <a:t>and</a:t>
            </a:r>
          </a:p>
          <a:p>
            <a:pPr marL="88900" indent="-88900">
              <a:spcBef>
                <a:spcPct val="20000"/>
              </a:spcBef>
              <a:defRPr/>
            </a:pPr>
            <a:r>
              <a:rPr lang="en-US" sz="1400" i="1" dirty="0" smtClean="0">
                <a:solidFill>
                  <a:schemeClr val="bg1">
                    <a:lumMod val="65000"/>
                  </a:schemeClr>
                </a:solidFill>
                <a:latin typeface="+mn-lt"/>
              </a:rPr>
              <a:t>write </a:t>
            </a:r>
            <a:r>
              <a:rPr lang="en-US" sz="1400" i="1" dirty="0">
                <a:solidFill>
                  <a:schemeClr val="bg1">
                    <a:lumMod val="65000"/>
                  </a:schemeClr>
                </a:solidFill>
                <a:latin typeface="+mn-lt"/>
              </a:rPr>
              <a:t>your ideas </a:t>
            </a:r>
            <a:r>
              <a:rPr lang="en-US" sz="1400" i="1" dirty="0" smtClean="0">
                <a:solidFill>
                  <a:schemeClr val="bg1">
                    <a:lumMod val="65000"/>
                  </a:schemeClr>
                </a:solidFill>
                <a:latin typeface="+mn-lt"/>
              </a:rPr>
              <a:t>here.</a:t>
            </a:r>
            <a:endParaRPr lang="en-GB" sz="900" i="1" dirty="0">
              <a:solidFill>
                <a:schemeClr val="tx2">
                  <a:lumMod val="75000"/>
                </a:schemeClr>
              </a:solidFill>
              <a:latin typeface="Arial" charset="0"/>
            </a:endParaRPr>
          </a:p>
        </p:txBody>
      </p:sp>
      <p:sp>
        <p:nvSpPr>
          <p:cNvPr id="25" name="Text Placeholder 26"/>
          <p:cNvSpPr txBox="1">
            <a:spLocks/>
          </p:cNvSpPr>
          <p:nvPr/>
        </p:nvSpPr>
        <p:spPr bwMode="auto">
          <a:xfrm>
            <a:off x="3509449" y="4203417"/>
            <a:ext cx="2361959" cy="1972180"/>
          </a:xfrm>
          <a:prstGeom prst="rect">
            <a:avLst/>
          </a:prstGeom>
          <a:noFill/>
          <a:ln w="9525">
            <a:noFill/>
            <a:miter lim="800000"/>
            <a:headEnd/>
            <a:tailEnd/>
          </a:ln>
        </p:spPr>
        <p:txBody>
          <a:bodyPr lIns="0" tIns="0" rIns="0" bIns="0"/>
          <a:lstStyle/>
          <a:p>
            <a:pPr marL="88900" indent="-88900">
              <a:spcBef>
                <a:spcPct val="20000"/>
              </a:spcBef>
              <a:defRPr/>
            </a:pPr>
            <a:r>
              <a:rPr lang="en-US" sz="1400" i="1" dirty="0" smtClean="0">
                <a:solidFill>
                  <a:schemeClr val="bg1">
                    <a:lumMod val="65000"/>
                  </a:schemeClr>
                </a:solidFill>
                <a:latin typeface="+mn-lt"/>
              </a:rPr>
              <a:t>Click here. Erase this text and write your ideas here</a:t>
            </a:r>
            <a:r>
              <a:rPr lang="en-US" sz="1000" i="1" dirty="0" smtClean="0">
                <a:solidFill>
                  <a:schemeClr val="tx2">
                    <a:lumMod val="75000"/>
                  </a:schemeClr>
                </a:solidFill>
                <a:latin typeface="Arial" charset="0"/>
              </a:rPr>
              <a:t>.</a:t>
            </a:r>
            <a:endParaRPr lang="en-GB" sz="900" i="1" dirty="0">
              <a:solidFill>
                <a:schemeClr val="tx2">
                  <a:lumMod val="75000"/>
                </a:schemeClr>
              </a:solidFill>
              <a:latin typeface="Arial" charset="0"/>
            </a:endParaRPr>
          </a:p>
        </p:txBody>
      </p:sp>
      <p:sp>
        <p:nvSpPr>
          <p:cNvPr id="26" name="Text Placeholder 26"/>
          <p:cNvSpPr txBox="1">
            <a:spLocks/>
          </p:cNvSpPr>
          <p:nvPr/>
        </p:nvSpPr>
        <p:spPr bwMode="auto">
          <a:xfrm>
            <a:off x="6403374" y="1127176"/>
            <a:ext cx="2361959" cy="5268870"/>
          </a:xfrm>
          <a:prstGeom prst="rect">
            <a:avLst/>
          </a:prstGeom>
          <a:noFill/>
          <a:ln w="9525">
            <a:noFill/>
            <a:miter lim="800000"/>
            <a:headEnd/>
            <a:tailEnd/>
          </a:ln>
        </p:spPr>
        <p:txBody>
          <a:bodyPr lIns="0" tIns="0" rIns="0" bIns="0"/>
          <a:lstStyle/>
          <a:p>
            <a:pPr marL="88900" indent="-88900">
              <a:spcBef>
                <a:spcPct val="20000"/>
              </a:spcBef>
              <a:defRPr/>
            </a:pPr>
            <a:r>
              <a:rPr lang="en-US" sz="1400" i="1" dirty="0" smtClean="0">
                <a:solidFill>
                  <a:schemeClr val="bg1">
                    <a:lumMod val="65000"/>
                  </a:schemeClr>
                </a:solidFill>
                <a:latin typeface="+mn-lt"/>
              </a:rPr>
              <a:t>Click here. Erase this text and write your ideas here</a:t>
            </a:r>
            <a:r>
              <a:rPr lang="en-US" sz="1000" i="1" dirty="0" smtClean="0">
                <a:solidFill>
                  <a:schemeClr val="tx2">
                    <a:lumMod val="75000"/>
                  </a:schemeClr>
                </a:solidFill>
                <a:latin typeface="Arial" charset="0"/>
              </a:rPr>
              <a:t>.</a:t>
            </a:r>
            <a:endParaRPr lang="en-GB" sz="900" i="1" dirty="0">
              <a:solidFill>
                <a:schemeClr val="tx2">
                  <a:lumMod val="75000"/>
                </a:schemeClr>
              </a:solidFill>
              <a:latin typeface="Arial" charset="0"/>
            </a:endParaRPr>
          </a:p>
        </p:txBody>
      </p:sp>
      <p:sp>
        <p:nvSpPr>
          <p:cNvPr id="27" name="Text Placeholder 26"/>
          <p:cNvSpPr txBox="1">
            <a:spLocks/>
          </p:cNvSpPr>
          <p:nvPr/>
        </p:nvSpPr>
        <p:spPr bwMode="auto">
          <a:xfrm>
            <a:off x="9297296" y="1127176"/>
            <a:ext cx="2361959" cy="5268870"/>
          </a:xfrm>
          <a:prstGeom prst="rect">
            <a:avLst/>
          </a:prstGeom>
          <a:noFill/>
          <a:ln w="9525">
            <a:noFill/>
            <a:miter lim="800000"/>
            <a:headEnd/>
            <a:tailEnd/>
          </a:ln>
        </p:spPr>
        <p:txBody>
          <a:bodyPr lIns="0" tIns="0" rIns="0" bIns="0"/>
          <a:lstStyle/>
          <a:p>
            <a:pPr marL="88900" indent="-88900">
              <a:spcBef>
                <a:spcPct val="20000"/>
              </a:spcBef>
              <a:defRPr/>
            </a:pPr>
            <a:r>
              <a:rPr lang="en-US" sz="1400" i="1" dirty="0" smtClean="0">
                <a:solidFill>
                  <a:schemeClr val="bg1">
                    <a:lumMod val="65000"/>
                  </a:schemeClr>
                </a:solidFill>
                <a:latin typeface="+mn-lt"/>
              </a:rPr>
              <a:t>Click here. Erase this text and write your ideas here</a:t>
            </a:r>
            <a:r>
              <a:rPr lang="en-US" sz="1000" i="1" dirty="0" smtClean="0">
                <a:solidFill>
                  <a:schemeClr val="tx2">
                    <a:lumMod val="75000"/>
                  </a:schemeClr>
                </a:solidFill>
                <a:latin typeface="Arial" charset="0"/>
              </a:rPr>
              <a:t>.</a:t>
            </a:r>
            <a:endParaRPr lang="en-GB" sz="900" i="1" dirty="0">
              <a:solidFill>
                <a:schemeClr val="tx2">
                  <a:lumMod val="75000"/>
                </a:schemeClr>
              </a:solidFill>
              <a:latin typeface="Arial" charset="0"/>
            </a:endParaRPr>
          </a:p>
        </p:txBody>
      </p:sp>
      <p:sp>
        <p:nvSpPr>
          <p:cNvPr id="28" name="Title 5"/>
          <p:cNvSpPr txBox="1">
            <a:spLocks/>
          </p:cNvSpPr>
          <p:nvPr/>
        </p:nvSpPr>
        <p:spPr>
          <a:xfrm>
            <a:off x="0" y="-1019534"/>
            <a:ext cx="11126510" cy="792162"/>
          </a:xfrm>
          <a:prstGeom prst="rect">
            <a:avLst/>
          </a:prstGeom>
        </p:spPr>
        <p:txBody>
          <a:bodyPr lIns="0" anchor="b"/>
          <a:lstStyle>
            <a:lvl1pPr algn="l" defTabSz="1217978" rtl="0" eaLnBrk="0" fontAlgn="base" hangingPunct="0">
              <a:spcBef>
                <a:spcPct val="0"/>
              </a:spcBef>
              <a:spcAft>
                <a:spcPct val="0"/>
              </a:spcAft>
              <a:defRPr sz="3600" kern="1200" cap="none" baseline="0">
                <a:solidFill>
                  <a:schemeClr val="tx1"/>
                </a:solidFill>
                <a:latin typeface="+mj-lt"/>
                <a:ea typeface="+mj-ea"/>
                <a:cs typeface="+mj-cs"/>
              </a:defRPr>
            </a:lvl1pPr>
            <a:lvl2pPr algn="l" defTabSz="1217978" rtl="0" eaLnBrk="0" fontAlgn="base" hangingPunct="0">
              <a:spcBef>
                <a:spcPct val="0"/>
              </a:spcBef>
              <a:spcAft>
                <a:spcPct val="0"/>
              </a:spcAft>
              <a:defRPr sz="4401">
                <a:solidFill>
                  <a:schemeClr val="bg2"/>
                </a:solidFill>
                <a:latin typeface="Corbel" pitchFamily="34" charset="0"/>
              </a:defRPr>
            </a:lvl2pPr>
            <a:lvl3pPr algn="l" defTabSz="1217978" rtl="0" eaLnBrk="0" fontAlgn="base" hangingPunct="0">
              <a:spcBef>
                <a:spcPct val="0"/>
              </a:spcBef>
              <a:spcAft>
                <a:spcPct val="0"/>
              </a:spcAft>
              <a:defRPr sz="4401">
                <a:solidFill>
                  <a:schemeClr val="bg2"/>
                </a:solidFill>
                <a:latin typeface="Corbel" pitchFamily="34" charset="0"/>
              </a:defRPr>
            </a:lvl3pPr>
            <a:lvl4pPr algn="l" defTabSz="1217978" rtl="0" eaLnBrk="0" fontAlgn="base" hangingPunct="0">
              <a:spcBef>
                <a:spcPct val="0"/>
              </a:spcBef>
              <a:spcAft>
                <a:spcPct val="0"/>
              </a:spcAft>
              <a:defRPr sz="4401">
                <a:solidFill>
                  <a:schemeClr val="bg2"/>
                </a:solidFill>
                <a:latin typeface="Corbel" pitchFamily="34" charset="0"/>
              </a:defRPr>
            </a:lvl4pPr>
            <a:lvl5pPr algn="l" defTabSz="1217978" rtl="0" eaLnBrk="0" fontAlgn="base" hangingPunct="0">
              <a:spcBef>
                <a:spcPct val="0"/>
              </a:spcBef>
              <a:spcAft>
                <a:spcPct val="0"/>
              </a:spcAft>
              <a:defRPr sz="4401">
                <a:solidFill>
                  <a:schemeClr val="bg2"/>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a:lstStyle>
          <a:p>
            <a:r>
              <a:rPr lang="en-US" dirty="0" smtClean="0"/>
              <a:t>Value Proposition Template</a:t>
            </a:r>
            <a:endParaRPr lang="en-US" dirty="0"/>
          </a:p>
        </p:txBody>
      </p:sp>
      <p:sp>
        <p:nvSpPr>
          <p:cNvPr id="11" name="Google Shape;444;p26"/>
          <p:cNvSpPr/>
          <p:nvPr/>
        </p:nvSpPr>
        <p:spPr>
          <a:xfrm rot="648905">
            <a:off x="-1276196" y="129542"/>
            <a:ext cx="940098" cy="940098"/>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smtClean="0">
                <a:latin typeface="Calibri"/>
                <a:ea typeface="Calibri"/>
                <a:cs typeface="Calibri"/>
                <a:sym typeface="Calibri"/>
              </a:rPr>
              <a:t>Sticky Note</a:t>
            </a:r>
            <a:endParaRPr sz="1100" dirty="0">
              <a:latin typeface="Calibri"/>
              <a:ea typeface="Calibri"/>
              <a:cs typeface="Calibri"/>
              <a:sym typeface="Calibri"/>
            </a:endParaRPr>
          </a:p>
        </p:txBody>
      </p:sp>
      <p:sp>
        <p:nvSpPr>
          <p:cNvPr id="12" name="Google Shape;444;p26"/>
          <p:cNvSpPr/>
          <p:nvPr/>
        </p:nvSpPr>
        <p:spPr>
          <a:xfrm rot="20446401">
            <a:off x="-1276197" y="929580"/>
            <a:ext cx="940098" cy="940098"/>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smtClean="0">
                <a:latin typeface="Calibri"/>
                <a:ea typeface="Calibri"/>
                <a:cs typeface="Calibri"/>
                <a:sym typeface="Calibri"/>
              </a:rPr>
              <a:t>Sticky Note</a:t>
            </a:r>
            <a:endParaRPr sz="1100" dirty="0">
              <a:latin typeface="Calibri"/>
              <a:ea typeface="Calibri"/>
              <a:cs typeface="Calibri"/>
              <a:sym typeface="Calibri"/>
            </a:endParaRPr>
          </a:p>
        </p:txBody>
      </p:sp>
      <p:sp>
        <p:nvSpPr>
          <p:cNvPr id="13" name="Google Shape;444;p26"/>
          <p:cNvSpPr/>
          <p:nvPr/>
        </p:nvSpPr>
        <p:spPr>
          <a:xfrm rot="648905">
            <a:off x="-1276196" y="1729618"/>
            <a:ext cx="940098" cy="940098"/>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smtClean="0">
                <a:latin typeface="Calibri"/>
                <a:ea typeface="Calibri"/>
                <a:cs typeface="Calibri"/>
                <a:sym typeface="Calibri"/>
              </a:rPr>
              <a:t>Sticky Note</a:t>
            </a:r>
            <a:endParaRPr sz="1100" dirty="0">
              <a:latin typeface="Calibri"/>
              <a:ea typeface="Calibri"/>
              <a:cs typeface="Calibri"/>
              <a:sym typeface="Calibri"/>
            </a:endParaRPr>
          </a:p>
        </p:txBody>
      </p:sp>
      <p:sp>
        <p:nvSpPr>
          <p:cNvPr id="14" name="Google Shape;444;p26"/>
          <p:cNvSpPr/>
          <p:nvPr/>
        </p:nvSpPr>
        <p:spPr>
          <a:xfrm rot="20446401">
            <a:off x="-1276197" y="2529656"/>
            <a:ext cx="940098" cy="940098"/>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smtClean="0">
                <a:latin typeface="Calibri"/>
                <a:ea typeface="Calibri"/>
                <a:cs typeface="Calibri"/>
                <a:sym typeface="Calibri"/>
              </a:rPr>
              <a:t>Sticky Note</a:t>
            </a:r>
            <a:endParaRPr sz="1100" dirty="0">
              <a:latin typeface="Calibri"/>
              <a:ea typeface="Calibri"/>
              <a:cs typeface="Calibri"/>
              <a:sym typeface="Calibri"/>
            </a:endParaRPr>
          </a:p>
        </p:txBody>
      </p:sp>
      <p:sp>
        <p:nvSpPr>
          <p:cNvPr id="15" name="Google Shape;444;p26"/>
          <p:cNvSpPr/>
          <p:nvPr/>
        </p:nvSpPr>
        <p:spPr>
          <a:xfrm rot="648905">
            <a:off x="-1276197" y="3259410"/>
            <a:ext cx="940098" cy="940098"/>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smtClean="0">
                <a:latin typeface="Calibri"/>
                <a:ea typeface="Calibri"/>
                <a:cs typeface="Calibri"/>
                <a:sym typeface="Calibri"/>
              </a:rPr>
              <a:t>Sticky Note</a:t>
            </a:r>
            <a:endParaRPr sz="1100" dirty="0">
              <a:latin typeface="Calibri"/>
              <a:ea typeface="Calibri"/>
              <a:cs typeface="Calibri"/>
              <a:sym typeface="Calibri"/>
            </a:endParaRPr>
          </a:p>
        </p:txBody>
      </p:sp>
      <p:sp>
        <p:nvSpPr>
          <p:cNvPr id="16" name="Google Shape;444;p26"/>
          <p:cNvSpPr/>
          <p:nvPr/>
        </p:nvSpPr>
        <p:spPr>
          <a:xfrm rot="20446401">
            <a:off x="-1276198" y="4059448"/>
            <a:ext cx="940098" cy="940098"/>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smtClean="0">
                <a:latin typeface="Calibri"/>
                <a:ea typeface="Calibri"/>
                <a:cs typeface="Calibri"/>
                <a:sym typeface="Calibri"/>
              </a:rPr>
              <a:t>Sticky Note</a:t>
            </a:r>
            <a:endParaRPr sz="1100" dirty="0">
              <a:latin typeface="Calibri"/>
              <a:ea typeface="Calibri"/>
              <a:cs typeface="Calibri"/>
              <a:sym typeface="Calibri"/>
            </a:endParaRPr>
          </a:p>
        </p:txBody>
      </p:sp>
      <p:sp>
        <p:nvSpPr>
          <p:cNvPr id="17" name="Google Shape;444;p26"/>
          <p:cNvSpPr/>
          <p:nvPr/>
        </p:nvSpPr>
        <p:spPr>
          <a:xfrm rot="648905">
            <a:off x="12528098" y="105921"/>
            <a:ext cx="940098" cy="940098"/>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smtClean="0">
                <a:latin typeface="Calibri"/>
                <a:ea typeface="Calibri"/>
                <a:cs typeface="Calibri"/>
                <a:sym typeface="Calibri"/>
              </a:rPr>
              <a:t>Sticky Note</a:t>
            </a:r>
            <a:endParaRPr sz="1100" dirty="0">
              <a:latin typeface="Calibri"/>
              <a:ea typeface="Calibri"/>
              <a:cs typeface="Calibri"/>
              <a:sym typeface="Calibri"/>
            </a:endParaRPr>
          </a:p>
        </p:txBody>
      </p:sp>
      <p:sp>
        <p:nvSpPr>
          <p:cNvPr id="18" name="Google Shape;444;p26"/>
          <p:cNvSpPr/>
          <p:nvPr/>
        </p:nvSpPr>
        <p:spPr>
          <a:xfrm rot="20446401">
            <a:off x="12528097" y="905959"/>
            <a:ext cx="940098" cy="940098"/>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smtClean="0">
                <a:latin typeface="Calibri"/>
                <a:ea typeface="Calibri"/>
                <a:cs typeface="Calibri"/>
                <a:sym typeface="Calibri"/>
              </a:rPr>
              <a:t>Sticky Note</a:t>
            </a:r>
            <a:endParaRPr sz="1100" dirty="0">
              <a:latin typeface="Calibri"/>
              <a:ea typeface="Calibri"/>
              <a:cs typeface="Calibri"/>
              <a:sym typeface="Calibri"/>
            </a:endParaRPr>
          </a:p>
        </p:txBody>
      </p:sp>
      <p:sp>
        <p:nvSpPr>
          <p:cNvPr id="19" name="Google Shape;444;p26"/>
          <p:cNvSpPr/>
          <p:nvPr/>
        </p:nvSpPr>
        <p:spPr>
          <a:xfrm rot="648905">
            <a:off x="12576820" y="1635124"/>
            <a:ext cx="940098" cy="940098"/>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smtClean="0">
                <a:latin typeface="Calibri"/>
                <a:ea typeface="Calibri"/>
                <a:cs typeface="Calibri"/>
                <a:sym typeface="Calibri"/>
              </a:rPr>
              <a:t>Sticky Note</a:t>
            </a:r>
            <a:endParaRPr sz="1100" dirty="0">
              <a:latin typeface="Calibri"/>
              <a:ea typeface="Calibri"/>
              <a:cs typeface="Calibri"/>
              <a:sym typeface="Calibri"/>
            </a:endParaRPr>
          </a:p>
        </p:txBody>
      </p:sp>
      <p:sp>
        <p:nvSpPr>
          <p:cNvPr id="29" name="Google Shape;444;p26"/>
          <p:cNvSpPr/>
          <p:nvPr/>
        </p:nvSpPr>
        <p:spPr>
          <a:xfrm rot="20446401">
            <a:off x="12576819" y="2435162"/>
            <a:ext cx="940098" cy="940098"/>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smtClean="0">
                <a:latin typeface="Calibri"/>
                <a:ea typeface="Calibri"/>
                <a:cs typeface="Calibri"/>
                <a:sym typeface="Calibri"/>
              </a:rPr>
              <a:t>Sticky Note</a:t>
            </a:r>
            <a:endParaRPr sz="1100" dirty="0">
              <a:latin typeface="Calibri"/>
              <a:ea typeface="Calibri"/>
              <a:cs typeface="Calibri"/>
              <a:sym typeface="Calibri"/>
            </a:endParaRPr>
          </a:p>
        </p:txBody>
      </p:sp>
      <p:sp>
        <p:nvSpPr>
          <p:cNvPr id="30" name="Google Shape;444;p26"/>
          <p:cNvSpPr/>
          <p:nvPr/>
        </p:nvSpPr>
        <p:spPr>
          <a:xfrm rot="648905">
            <a:off x="12633500" y="3105537"/>
            <a:ext cx="940098" cy="940098"/>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smtClean="0">
                <a:latin typeface="Calibri"/>
                <a:ea typeface="Calibri"/>
                <a:cs typeface="Calibri"/>
                <a:sym typeface="Calibri"/>
              </a:rPr>
              <a:t>Sticky Note</a:t>
            </a:r>
            <a:endParaRPr sz="1100" dirty="0">
              <a:latin typeface="Calibri"/>
              <a:ea typeface="Calibri"/>
              <a:cs typeface="Calibri"/>
              <a:sym typeface="Calibri"/>
            </a:endParaRPr>
          </a:p>
        </p:txBody>
      </p:sp>
      <p:sp>
        <p:nvSpPr>
          <p:cNvPr id="31" name="Google Shape;444;p26"/>
          <p:cNvSpPr/>
          <p:nvPr/>
        </p:nvSpPr>
        <p:spPr>
          <a:xfrm rot="20446401">
            <a:off x="12633499" y="3905575"/>
            <a:ext cx="940098" cy="940098"/>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smtClean="0">
                <a:latin typeface="Calibri"/>
                <a:ea typeface="Calibri"/>
                <a:cs typeface="Calibri"/>
                <a:sym typeface="Calibri"/>
              </a:rPr>
              <a:t>Sticky Note</a:t>
            </a:r>
            <a:endParaRPr sz="1100" dirty="0">
              <a:latin typeface="Calibri"/>
              <a:ea typeface="Calibri"/>
              <a:cs typeface="Calibri"/>
              <a:sym typeface="Calibri"/>
            </a:endParaRPr>
          </a:p>
        </p:txBody>
      </p:sp>
      <p:sp>
        <p:nvSpPr>
          <p:cNvPr id="32" name="Google Shape;444;p26"/>
          <p:cNvSpPr/>
          <p:nvPr/>
        </p:nvSpPr>
        <p:spPr>
          <a:xfrm rot="648905">
            <a:off x="12633501" y="4677013"/>
            <a:ext cx="940098" cy="940098"/>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smtClean="0">
                <a:latin typeface="Calibri"/>
                <a:ea typeface="Calibri"/>
                <a:cs typeface="Calibri"/>
                <a:sym typeface="Calibri"/>
              </a:rPr>
              <a:t>Sticky Note</a:t>
            </a:r>
            <a:endParaRPr sz="1100" dirty="0">
              <a:latin typeface="Calibri"/>
              <a:ea typeface="Calibri"/>
              <a:cs typeface="Calibri"/>
              <a:sym typeface="Calibri"/>
            </a:endParaRPr>
          </a:p>
        </p:txBody>
      </p:sp>
      <p:sp>
        <p:nvSpPr>
          <p:cNvPr id="33" name="Google Shape;444;p26"/>
          <p:cNvSpPr/>
          <p:nvPr/>
        </p:nvSpPr>
        <p:spPr>
          <a:xfrm rot="20446401">
            <a:off x="12633500" y="5477051"/>
            <a:ext cx="940098" cy="940098"/>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smtClean="0">
                <a:latin typeface="Calibri"/>
                <a:ea typeface="Calibri"/>
                <a:cs typeface="Calibri"/>
                <a:sym typeface="Calibri"/>
              </a:rPr>
              <a:t>Sticky Note</a:t>
            </a:r>
            <a:endParaRPr sz="1100" dirty="0">
              <a:latin typeface="Calibri"/>
              <a:ea typeface="Calibri"/>
              <a:cs typeface="Calibri"/>
              <a:sym typeface="Calibri"/>
            </a:endParaRPr>
          </a:p>
        </p:txBody>
      </p:sp>
      <p:sp>
        <p:nvSpPr>
          <p:cNvPr id="34" name="Google Shape;444;p26"/>
          <p:cNvSpPr/>
          <p:nvPr/>
        </p:nvSpPr>
        <p:spPr>
          <a:xfrm rot="648905">
            <a:off x="-1165524" y="4851773"/>
            <a:ext cx="940098" cy="940098"/>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smtClean="0">
                <a:latin typeface="Calibri"/>
                <a:ea typeface="Calibri"/>
                <a:cs typeface="Calibri"/>
                <a:sym typeface="Calibri"/>
              </a:rPr>
              <a:t>Sticky Note</a:t>
            </a:r>
            <a:endParaRPr sz="1100" dirty="0">
              <a:latin typeface="Calibri"/>
              <a:ea typeface="Calibri"/>
              <a:cs typeface="Calibri"/>
              <a:sym typeface="Calibri"/>
            </a:endParaRPr>
          </a:p>
        </p:txBody>
      </p:sp>
      <p:sp>
        <p:nvSpPr>
          <p:cNvPr id="35" name="Google Shape;444;p26"/>
          <p:cNvSpPr/>
          <p:nvPr/>
        </p:nvSpPr>
        <p:spPr>
          <a:xfrm rot="20446401">
            <a:off x="-1165525" y="5651811"/>
            <a:ext cx="940098" cy="940098"/>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smtClean="0">
                <a:latin typeface="Calibri"/>
                <a:ea typeface="Calibri"/>
                <a:cs typeface="Calibri"/>
                <a:sym typeface="Calibri"/>
              </a:rPr>
              <a:t>Sticky Note</a:t>
            </a:r>
            <a:endParaRPr sz="1100" dirty="0">
              <a:latin typeface="Calibri"/>
              <a:ea typeface="Calibri"/>
              <a:cs typeface="Calibri"/>
              <a:sym typeface="Calibri"/>
            </a:endParaRPr>
          </a:p>
        </p:txBody>
      </p:sp>
    </p:spTree>
    <p:extLst>
      <p:ext uri="{BB962C8B-B14F-4D97-AF65-F5344CB8AC3E}">
        <p14:creationId xmlns:p14="http://schemas.microsoft.com/office/powerpoint/2010/main" val="3466520493"/>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Additional Resources</a:t>
            </a:r>
            <a:endParaRPr lang="en-US" dirty="0"/>
          </a:p>
        </p:txBody>
      </p:sp>
      <p:sp>
        <p:nvSpPr>
          <p:cNvPr id="7" name="Text Placeholder 6"/>
          <p:cNvSpPr>
            <a:spLocks noGrp="1"/>
          </p:cNvSpPr>
          <p:nvPr>
            <p:ph type="body" sz="quarter" idx="12"/>
          </p:nvPr>
        </p:nvSpPr>
        <p:spPr>
          <a:xfrm>
            <a:off x="531157" y="1600200"/>
            <a:ext cx="11128098" cy="4343400"/>
          </a:xfrm>
        </p:spPr>
        <p:txBody>
          <a:bodyPr>
            <a:normAutofit/>
          </a:bodyPr>
          <a:lstStyle/>
          <a:p>
            <a:pPr lvl="1">
              <a:buFont typeface="Arial" panose="020B0604020202020204" pitchFamily="34" charset="0"/>
              <a:buChar char="•"/>
            </a:pPr>
            <a:r>
              <a:rPr lang="en-US" sz="2000" dirty="0" smtClean="0">
                <a:solidFill>
                  <a:schemeClr val="accent2"/>
                </a:solidFill>
                <a:hlinkClick r:id="rId2"/>
              </a:rPr>
              <a:t>Ten Tips to Develop Better Empathy Maps</a:t>
            </a:r>
            <a:r>
              <a:rPr lang="en-US" sz="2000" dirty="0" smtClean="0">
                <a:solidFill>
                  <a:schemeClr val="accent2"/>
                </a:solidFill>
              </a:rPr>
              <a:t> (blog)</a:t>
            </a:r>
            <a:endParaRPr lang="en-US" sz="2000" dirty="0">
              <a:solidFill>
                <a:schemeClr val="accent2"/>
              </a:solidFill>
            </a:endParaRPr>
          </a:p>
          <a:p>
            <a:pPr lvl="1">
              <a:buFont typeface="Arial" panose="020B0604020202020204" pitchFamily="34" charset="0"/>
              <a:buChar char="•"/>
            </a:pPr>
            <a:r>
              <a:rPr lang="en-US" sz="2000" dirty="0" smtClean="0">
                <a:solidFill>
                  <a:schemeClr val="accent2"/>
                </a:solidFill>
                <a:hlinkClick r:id="rId3"/>
              </a:rPr>
              <a:t>The Practical Guide to Empathy Maps</a:t>
            </a:r>
            <a:r>
              <a:rPr lang="en-US" sz="2000" dirty="0" smtClean="0">
                <a:solidFill>
                  <a:schemeClr val="accent2"/>
                </a:solidFill>
              </a:rPr>
              <a:t> (blog)</a:t>
            </a:r>
          </a:p>
          <a:p>
            <a:pPr lvl="1">
              <a:buFont typeface="Arial" panose="020B0604020202020204" pitchFamily="34" charset="0"/>
              <a:buChar char="•"/>
            </a:pPr>
            <a:r>
              <a:rPr lang="en-US" sz="2000" dirty="0" smtClean="0">
                <a:solidFill>
                  <a:schemeClr val="accent2"/>
                </a:solidFill>
                <a:hlinkClick r:id="rId4"/>
              </a:rPr>
              <a:t>Value Proposition Design  by Alexander </a:t>
            </a:r>
            <a:r>
              <a:rPr lang="en-US" sz="2000" dirty="0" err="1" smtClean="0">
                <a:solidFill>
                  <a:schemeClr val="accent2"/>
                </a:solidFill>
                <a:hlinkClick r:id="rId4"/>
              </a:rPr>
              <a:t>Osterwalder</a:t>
            </a:r>
            <a:r>
              <a:rPr lang="en-US" sz="2000" dirty="0" smtClean="0">
                <a:solidFill>
                  <a:schemeClr val="accent2"/>
                </a:solidFill>
                <a:hlinkClick r:id="rId4"/>
              </a:rPr>
              <a:t> &amp; Yves </a:t>
            </a:r>
            <a:r>
              <a:rPr lang="en-US" sz="2000" dirty="0" err="1" smtClean="0">
                <a:solidFill>
                  <a:schemeClr val="accent2"/>
                </a:solidFill>
                <a:hlinkClick r:id="rId4"/>
              </a:rPr>
              <a:t>Pigneur</a:t>
            </a:r>
            <a:r>
              <a:rPr lang="en-US" sz="2000" dirty="0" smtClean="0">
                <a:solidFill>
                  <a:schemeClr val="accent2"/>
                </a:solidFill>
                <a:hlinkClick r:id="rId4"/>
              </a:rPr>
              <a:t>  </a:t>
            </a:r>
            <a:r>
              <a:rPr lang="en-US" sz="2000" dirty="0" smtClean="0">
                <a:solidFill>
                  <a:schemeClr val="accent2"/>
                </a:solidFill>
              </a:rPr>
              <a:t>(book)</a:t>
            </a:r>
            <a:endParaRPr lang="en-US" sz="2000" dirty="0">
              <a:solidFill>
                <a:schemeClr val="accent2"/>
              </a:solidFill>
            </a:endParaRPr>
          </a:p>
          <a:p>
            <a:pPr lvl="1">
              <a:buFont typeface="Arial" panose="020B0604020202020204" pitchFamily="34" charset="0"/>
              <a:buChar char="•"/>
            </a:pPr>
            <a:r>
              <a:rPr lang="en-US" sz="2000" dirty="0" smtClean="0">
                <a:solidFill>
                  <a:schemeClr val="accent2"/>
                </a:solidFill>
                <a:hlinkClick r:id="rId5"/>
              </a:rPr>
              <a:t>Business Model Generation by Alexander </a:t>
            </a:r>
            <a:r>
              <a:rPr lang="en-US" sz="2000" dirty="0" err="1" smtClean="0">
                <a:solidFill>
                  <a:schemeClr val="accent2"/>
                </a:solidFill>
                <a:hlinkClick r:id="rId5"/>
              </a:rPr>
              <a:t>Osterwalder</a:t>
            </a:r>
            <a:r>
              <a:rPr lang="en-US" sz="2000" dirty="0" smtClean="0">
                <a:solidFill>
                  <a:schemeClr val="accent2"/>
                </a:solidFill>
                <a:hlinkClick r:id="rId5"/>
              </a:rPr>
              <a:t> et al. </a:t>
            </a:r>
            <a:r>
              <a:rPr lang="en-US" sz="2000" dirty="0" smtClean="0">
                <a:solidFill>
                  <a:schemeClr val="accent2"/>
                </a:solidFill>
              </a:rPr>
              <a:t>(book)</a:t>
            </a:r>
            <a:endParaRPr lang="en-US" sz="2000" dirty="0">
              <a:solidFill>
                <a:schemeClr val="accent2"/>
              </a:solidFill>
            </a:endParaRPr>
          </a:p>
          <a:p>
            <a:pPr lvl="1">
              <a:buFont typeface="Arial" panose="020B0604020202020204" pitchFamily="34" charset="0"/>
              <a:buChar char="•"/>
            </a:pPr>
            <a:r>
              <a:rPr lang="en-US" sz="2000" dirty="0" smtClean="0">
                <a:solidFill>
                  <a:schemeClr val="accent2"/>
                </a:solidFill>
                <a:hlinkClick r:id="rId6"/>
              </a:rPr>
              <a:t>Creatlr.com</a:t>
            </a:r>
            <a:r>
              <a:rPr lang="en-US" sz="2000" dirty="0" smtClean="0">
                <a:solidFill>
                  <a:schemeClr val="accent2"/>
                </a:solidFill>
              </a:rPr>
              <a:t> (visual thinking and collaboration tools)</a:t>
            </a:r>
            <a:endParaRPr lang="en-US" sz="2000" dirty="0">
              <a:solidFill>
                <a:schemeClr val="accent2"/>
              </a:solidFill>
            </a:endParaRPr>
          </a:p>
          <a:p>
            <a:endParaRPr lang="en-US" dirty="0"/>
          </a:p>
        </p:txBody>
      </p:sp>
    </p:spTree>
    <p:extLst>
      <p:ext uri="{BB962C8B-B14F-4D97-AF65-F5344CB8AC3E}">
        <p14:creationId xmlns:p14="http://schemas.microsoft.com/office/powerpoint/2010/main" val="2340960938"/>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Table of Contents</a:t>
            </a:r>
            <a:endParaRPr lang="en-US" dirty="0"/>
          </a:p>
        </p:txBody>
      </p:sp>
      <p:sp>
        <p:nvSpPr>
          <p:cNvPr id="7" name="Text Placeholder 6"/>
          <p:cNvSpPr>
            <a:spLocks noGrp="1"/>
          </p:cNvSpPr>
          <p:nvPr>
            <p:ph type="body" sz="quarter" idx="12"/>
          </p:nvPr>
        </p:nvSpPr>
        <p:spPr>
          <a:xfrm>
            <a:off x="532745" y="1660490"/>
            <a:ext cx="11128098" cy="4343400"/>
          </a:xfrm>
        </p:spPr>
        <p:txBody>
          <a:bodyPr>
            <a:normAutofit/>
          </a:bodyPr>
          <a:lstStyle/>
          <a:p>
            <a:pPr marL="0" indent="0">
              <a:buNone/>
            </a:pPr>
            <a:r>
              <a:rPr lang="en-US" sz="2400" dirty="0" smtClean="0">
                <a:solidFill>
                  <a:schemeClr val="accent2"/>
                </a:solidFill>
                <a:hlinkClick r:id="rId2" action="ppaction://hlinksldjump"/>
              </a:rPr>
              <a:t>03</a:t>
            </a:r>
            <a:r>
              <a:rPr lang="en-US" sz="2400" dirty="0" smtClean="0">
                <a:solidFill>
                  <a:schemeClr val="accent2"/>
                </a:solidFill>
              </a:rPr>
              <a:t> </a:t>
            </a:r>
            <a:r>
              <a:rPr lang="en-US" sz="2400" b="1" dirty="0" smtClean="0">
                <a:solidFill>
                  <a:schemeClr val="accent2"/>
                </a:solidFill>
              </a:rPr>
              <a:t>- How to Create an Empathy Map </a:t>
            </a:r>
          </a:p>
          <a:p>
            <a:pPr marL="0" indent="0">
              <a:buNone/>
            </a:pPr>
            <a:r>
              <a:rPr lang="en-US" sz="2400" dirty="0" smtClean="0">
                <a:solidFill>
                  <a:schemeClr val="accent2"/>
                </a:solidFill>
                <a:hlinkClick r:id="rId3" action="ppaction://hlinksldjump"/>
              </a:rPr>
              <a:t>07 </a:t>
            </a:r>
            <a:r>
              <a:rPr lang="en-US" sz="2400" b="1" dirty="0" smtClean="0">
                <a:solidFill>
                  <a:schemeClr val="accent2"/>
                </a:solidFill>
              </a:rPr>
              <a:t>- Empathy Map Template </a:t>
            </a:r>
          </a:p>
          <a:p>
            <a:pPr marL="0" indent="0">
              <a:buNone/>
            </a:pPr>
            <a:r>
              <a:rPr lang="en-US" sz="2400" dirty="0" smtClean="0">
                <a:solidFill>
                  <a:schemeClr val="accent2"/>
                </a:solidFill>
                <a:hlinkClick r:id="rId4" action="ppaction://hlinksldjump"/>
              </a:rPr>
              <a:t>08</a:t>
            </a:r>
            <a:r>
              <a:rPr lang="en-US" sz="2400" b="1" dirty="0" smtClean="0">
                <a:solidFill>
                  <a:schemeClr val="accent2"/>
                </a:solidFill>
              </a:rPr>
              <a:t> - How to Create Compelling Value Propositions </a:t>
            </a:r>
          </a:p>
          <a:p>
            <a:pPr marL="0" indent="0">
              <a:buNone/>
            </a:pPr>
            <a:r>
              <a:rPr lang="en-US" sz="2400" dirty="0" smtClean="0">
                <a:solidFill>
                  <a:schemeClr val="accent2"/>
                </a:solidFill>
                <a:hlinkClick r:id="rId5" action="ppaction://hlinksldjump"/>
              </a:rPr>
              <a:t>11</a:t>
            </a:r>
            <a:r>
              <a:rPr lang="en-US" sz="2400" b="1" dirty="0" smtClean="0">
                <a:solidFill>
                  <a:schemeClr val="accent2"/>
                </a:solidFill>
              </a:rPr>
              <a:t> - Value Propositions Template</a:t>
            </a:r>
            <a:endParaRPr lang="en-US" sz="2400" dirty="0" smtClean="0">
              <a:solidFill>
                <a:schemeClr val="accent2"/>
              </a:solidFill>
            </a:endParaRPr>
          </a:p>
          <a:p>
            <a:pPr marL="0" indent="0">
              <a:buNone/>
            </a:pPr>
            <a:r>
              <a:rPr lang="en-US" sz="2400" dirty="0" smtClean="0">
                <a:solidFill>
                  <a:schemeClr val="accent2"/>
                </a:solidFill>
                <a:hlinkClick r:id="rId6" action="ppaction://hlinksldjump"/>
              </a:rPr>
              <a:t>12</a:t>
            </a:r>
            <a:r>
              <a:rPr lang="en-US" sz="2400" b="1" dirty="0" smtClean="0">
                <a:solidFill>
                  <a:schemeClr val="accent2"/>
                </a:solidFill>
              </a:rPr>
              <a:t> - Additional Resources</a:t>
            </a:r>
          </a:p>
        </p:txBody>
      </p:sp>
      <p:pic>
        <p:nvPicPr>
          <p:cNvPr id="2" name="Picture 1">
            <a:hlinkClick r:id="rId3" action="ppaction://hlinksldjump"/>
          </p:cNvPr>
          <p:cNvPicPr>
            <a:picLocks noChangeAspect="1"/>
          </p:cNvPicPr>
          <p:nvPr/>
        </p:nvPicPr>
        <p:blipFill>
          <a:blip r:embed="rId7"/>
          <a:stretch>
            <a:fillRect/>
          </a:stretch>
        </p:blipFill>
        <p:spPr>
          <a:xfrm>
            <a:off x="8414858" y="1602534"/>
            <a:ext cx="3222288" cy="1509173"/>
          </a:xfrm>
          <a:prstGeom prst="rect">
            <a:avLst/>
          </a:prstGeom>
          <a:ln w="3175">
            <a:solidFill>
              <a:schemeClr val="tx1"/>
            </a:solidFill>
          </a:ln>
        </p:spPr>
      </p:pic>
      <p:sp>
        <p:nvSpPr>
          <p:cNvPr id="4" name="TextBox 3"/>
          <p:cNvSpPr txBox="1"/>
          <p:nvPr/>
        </p:nvSpPr>
        <p:spPr>
          <a:xfrm>
            <a:off x="8366884" y="3126674"/>
            <a:ext cx="3318235" cy="276999"/>
          </a:xfrm>
          <a:prstGeom prst="rect">
            <a:avLst/>
          </a:prstGeom>
          <a:noFill/>
        </p:spPr>
        <p:txBody>
          <a:bodyPr wrap="square" rtlCol="0">
            <a:spAutoFit/>
          </a:bodyPr>
          <a:lstStyle/>
          <a:p>
            <a:r>
              <a:rPr lang="en-US" sz="1200" dirty="0" smtClean="0">
                <a:solidFill>
                  <a:schemeClr val="accent2"/>
                </a:solidFill>
                <a:latin typeface="+mj-lt"/>
                <a:hlinkClick r:id="rId3" action="ppaction://hlinksldjump"/>
              </a:rPr>
              <a:t>Click here </a:t>
            </a:r>
            <a:r>
              <a:rPr lang="en-US" sz="1200" dirty="0" smtClean="0">
                <a:solidFill>
                  <a:schemeClr val="accent2"/>
                </a:solidFill>
                <a:latin typeface="+mj-lt"/>
              </a:rPr>
              <a:t>to view Empathy Map template</a:t>
            </a:r>
            <a:endParaRPr lang="en-US" sz="1200" dirty="0">
              <a:solidFill>
                <a:schemeClr val="accent2"/>
              </a:solidFill>
              <a:latin typeface="+mj-lt"/>
            </a:endParaRPr>
          </a:p>
        </p:txBody>
      </p:sp>
      <p:sp>
        <p:nvSpPr>
          <p:cNvPr id="8" name="TextBox 7"/>
          <p:cNvSpPr txBox="1"/>
          <p:nvPr/>
        </p:nvSpPr>
        <p:spPr>
          <a:xfrm>
            <a:off x="8341020" y="5493690"/>
            <a:ext cx="3508473" cy="276999"/>
          </a:xfrm>
          <a:prstGeom prst="rect">
            <a:avLst/>
          </a:prstGeom>
          <a:noFill/>
        </p:spPr>
        <p:txBody>
          <a:bodyPr wrap="square" rtlCol="0">
            <a:spAutoFit/>
          </a:bodyPr>
          <a:lstStyle/>
          <a:p>
            <a:r>
              <a:rPr lang="en-US" sz="1200" dirty="0" smtClean="0">
                <a:solidFill>
                  <a:schemeClr val="accent2"/>
                </a:solidFill>
                <a:latin typeface="+mj-lt"/>
                <a:hlinkClick r:id="rId5" action="ppaction://hlinksldjump"/>
              </a:rPr>
              <a:t>Click here </a:t>
            </a:r>
            <a:r>
              <a:rPr lang="en-US" sz="1200" dirty="0" smtClean="0">
                <a:solidFill>
                  <a:schemeClr val="accent2"/>
                </a:solidFill>
                <a:latin typeface="+mj-lt"/>
              </a:rPr>
              <a:t>to view Value Proposition template</a:t>
            </a:r>
            <a:endParaRPr lang="en-US" sz="1200" dirty="0">
              <a:solidFill>
                <a:schemeClr val="accent2"/>
              </a:solidFill>
              <a:latin typeface="+mj-lt"/>
            </a:endParaRPr>
          </a:p>
        </p:txBody>
      </p:sp>
      <p:pic>
        <p:nvPicPr>
          <p:cNvPr id="5" name="Picture 4">
            <a:hlinkClick r:id="rId5" action="ppaction://hlinksldjump"/>
          </p:cNvPr>
          <p:cNvPicPr>
            <a:picLocks noChangeAspect="1"/>
          </p:cNvPicPr>
          <p:nvPr/>
        </p:nvPicPr>
        <p:blipFill>
          <a:blip r:embed="rId8"/>
          <a:stretch>
            <a:fillRect/>
          </a:stretch>
        </p:blipFill>
        <p:spPr>
          <a:xfrm>
            <a:off x="8431480" y="3929921"/>
            <a:ext cx="3227775" cy="1534791"/>
          </a:xfrm>
          <a:prstGeom prst="rect">
            <a:avLst/>
          </a:prstGeom>
          <a:ln w="3175">
            <a:solidFill>
              <a:schemeClr val="tx1"/>
            </a:solidFill>
          </a:ln>
        </p:spPr>
      </p:pic>
    </p:spTree>
    <p:extLst>
      <p:ext uri="{BB962C8B-B14F-4D97-AF65-F5344CB8AC3E}">
        <p14:creationId xmlns:p14="http://schemas.microsoft.com/office/powerpoint/2010/main" val="296313159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How to Create an Empathy </a:t>
            </a:r>
            <a:r>
              <a:rPr lang="en-US" dirty="0" smtClean="0"/>
              <a:t>Map</a:t>
            </a:r>
            <a:endParaRPr lang="en-US" dirty="0"/>
          </a:p>
        </p:txBody>
      </p:sp>
      <p:sp>
        <p:nvSpPr>
          <p:cNvPr id="7" name="Text Placeholder 6"/>
          <p:cNvSpPr>
            <a:spLocks noGrp="1"/>
          </p:cNvSpPr>
          <p:nvPr>
            <p:ph type="body" sz="quarter" idx="12"/>
          </p:nvPr>
        </p:nvSpPr>
        <p:spPr>
          <a:xfrm>
            <a:off x="531156" y="1760455"/>
            <a:ext cx="11305801" cy="4343400"/>
          </a:xfrm>
        </p:spPr>
        <p:txBody>
          <a:bodyPr>
            <a:normAutofit fontScale="77500" lnSpcReduction="20000"/>
          </a:bodyPr>
          <a:lstStyle/>
          <a:p>
            <a:pPr marL="0" indent="0">
              <a:buNone/>
            </a:pPr>
            <a:r>
              <a:rPr lang="en-US" b="1" dirty="0" smtClean="0">
                <a:solidFill>
                  <a:schemeClr val="accent2"/>
                </a:solidFill>
              </a:rPr>
              <a:t>Activity </a:t>
            </a:r>
            <a:r>
              <a:rPr lang="en-US" b="1" dirty="0">
                <a:solidFill>
                  <a:schemeClr val="accent2"/>
                </a:solidFill>
              </a:rPr>
              <a:t>Duration: </a:t>
            </a:r>
            <a:r>
              <a:rPr lang="en-US" dirty="0">
                <a:solidFill>
                  <a:schemeClr val="accent2"/>
                </a:solidFill>
              </a:rPr>
              <a:t>1- hour</a:t>
            </a:r>
          </a:p>
          <a:p>
            <a:pPr marL="0" indent="0">
              <a:buNone/>
            </a:pPr>
            <a:r>
              <a:rPr lang="en-US" b="1" dirty="0">
                <a:solidFill>
                  <a:schemeClr val="accent2"/>
                </a:solidFill>
              </a:rPr>
              <a:t>Step 1:</a:t>
            </a:r>
            <a:r>
              <a:rPr lang="en-US" dirty="0">
                <a:solidFill>
                  <a:schemeClr val="accent2"/>
                </a:solidFill>
              </a:rPr>
              <a:t> </a:t>
            </a:r>
            <a:r>
              <a:rPr lang="en-US" i="1" dirty="0">
                <a:solidFill>
                  <a:schemeClr val="accent2"/>
                </a:solidFill>
              </a:rPr>
              <a:t>Set a time and date for you and your team to get </a:t>
            </a:r>
            <a:r>
              <a:rPr lang="en-US" i="1" dirty="0" smtClean="0">
                <a:solidFill>
                  <a:schemeClr val="accent2"/>
                </a:solidFill>
              </a:rPr>
              <a:t>together. </a:t>
            </a:r>
            <a:r>
              <a:rPr lang="en-US" dirty="0" smtClean="0">
                <a:solidFill>
                  <a:schemeClr val="accent2"/>
                </a:solidFill>
              </a:rPr>
              <a:t>Reserve </a:t>
            </a:r>
            <a:r>
              <a:rPr lang="en-US" dirty="0">
                <a:solidFill>
                  <a:schemeClr val="accent2"/>
                </a:solidFill>
              </a:rPr>
              <a:t>a meeting space with a whiteboard or projector, so you can work collaboratively. Plan aside one hour for each customer persona you will create.</a:t>
            </a:r>
          </a:p>
          <a:p>
            <a:pPr marL="0" indent="0">
              <a:buNone/>
            </a:pPr>
            <a:r>
              <a:rPr lang="en-US" b="1" dirty="0">
                <a:solidFill>
                  <a:schemeClr val="accent2"/>
                </a:solidFill>
              </a:rPr>
              <a:t>Step 2: </a:t>
            </a:r>
            <a:r>
              <a:rPr lang="en-US" i="1" dirty="0">
                <a:solidFill>
                  <a:schemeClr val="accent2"/>
                </a:solidFill>
              </a:rPr>
              <a:t>Gather your team. </a:t>
            </a:r>
            <a:r>
              <a:rPr lang="en-US" dirty="0">
                <a:solidFill>
                  <a:schemeClr val="accent2"/>
                </a:solidFill>
              </a:rPr>
              <a:t>Your team should include your action team members, including your marketing lead, but also consider including other members of your organization who are customer-facing and </a:t>
            </a:r>
            <a:r>
              <a:rPr lang="en-US" dirty="0" smtClean="0">
                <a:solidFill>
                  <a:schemeClr val="accent2"/>
                </a:solidFill>
              </a:rPr>
              <a:t>responsible </a:t>
            </a:r>
            <a:r>
              <a:rPr lang="en-US" dirty="0">
                <a:solidFill>
                  <a:schemeClr val="accent2"/>
                </a:solidFill>
              </a:rPr>
              <a:t>for creating products or experiences that will come in touch with your audience.</a:t>
            </a:r>
          </a:p>
          <a:p>
            <a:pPr marL="0" indent="0">
              <a:buNone/>
            </a:pPr>
            <a:r>
              <a:rPr lang="en-US" b="1" dirty="0">
                <a:solidFill>
                  <a:schemeClr val="accent2"/>
                </a:solidFill>
              </a:rPr>
              <a:t>Step 3: </a:t>
            </a:r>
            <a:r>
              <a:rPr lang="en-US" i="1" dirty="0">
                <a:solidFill>
                  <a:schemeClr val="accent2"/>
                </a:solidFill>
              </a:rPr>
              <a:t>Collect your research</a:t>
            </a:r>
            <a:r>
              <a:rPr lang="en-US" dirty="0">
                <a:solidFill>
                  <a:schemeClr val="accent2"/>
                </a:solidFill>
              </a:rPr>
              <a:t>. Ask your team to collect as much customer research as possible. If this is not feasible, your empathy map can be created based on current stakeholder knowledge. </a:t>
            </a:r>
          </a:p>
          <a:p>
            <a:pPr marL="0" indent="0">
              <a:buNone/>
            </a:pPr>
            <a:r>
              <a:rPr lang="en-US" b="1" dirty="0">
                <a:solidFill>
                  <a:schemeClr val="accent2"/>
                </a:solidFill>
              </a:rPr>
              <a:t>Step 5: </a:t>
            </a:r>
            <a:r>
              <a:rPr lang="en-US" i="1" dirty="0">
                <a:solidFill>
                  <a:schemeClr val="accent2"/>
                </a:solidFill>
              </a:rPr>
              <a:t>Create your </a:t>
            </a:r>
            <a:r>
              <a:rPr lang="en-US" i="1" dirty="0" smtClean="0">
                <a:solidFill>
                  <a:schemeClr val="accent2"/>
                </a:solidFill>
              </a:rPr>
              <a:t>map using the template on </a:t>
            </a:r>
            <a:r>
              <a:rPr lang="en-US" b="1" i="1" dirty="0" smtClean="0">
                <a:solidFill>
                  <a:schemeClr val="accent2"/>
                </a:solidFill>
              </a:rPr>
              <a:t>SLIDE 7</a:t>
            </a:r>
            <a:r>
              <a:rPr lang="en-US" dirty="0" smtClean="0">
                <a:solidFill>
                  <a:schemeClr val="accent2"/>
                </a:solidFill>
              </a:rPr>
              <a:t>. Kick-off </a:t>
            </a:r>
            <a:r>
              <a:rPr lang="en-US" dirty="0">
                <a:solidFill>
                  <a:schemeClr val="accent2"/>
                </a:solidFill>
              </a:rPr>
              <a:t>your meeting by identifying the persona(s) you will be focusing on. Then, one by one work your way through the quadrants of your empathy map. </a:t>
            </a:r>
          </a:p>
        </p:txBody>
      </p:sp>
    </p:spTree>
    <p:extLst>
      <p:ext uri="{BB962C8B-B14F-4D97-AF65-F5344CB8AC3E}">
        <p14:creationId xmlns:p14="http://schemas.microsoft.com/office/powerpoint/2010/main" val="360668424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How to Create an Empathy </a:t>
            </a:r>
            <a:r>
              <a:rPr lang="en-US" dirty="0" smtClean="0"/>
              <a:t>Map </a:t>
            </a:r>
            <a:endParaRPr lang="en-US" dirty="0"/>
          </a:p>
        </p:txBody>
      </p:sp>
      <p:sp>
        <p:nvSpPr>
          <p:cNvPr id="7" name="Text Placeholder 6"/>
          <p:cNvSpPr>
            <a:spLocks noGrp="1"/>
          </p:cNvSpPr>
          <p:nvPr>
            <p:ph type="body" sz="quarter" idx="12"/>
          </p:nvPr>
        </p:nvSpPr>
        <p:spPr>
          <a:xfrm>
            <a:off x="532745" y="3262942"/>
            <a:ext cx="11128098" cy="4343400"/>
          </a:xfrm>
        </p:spPr>
        <p:txBody>
          <a:bodyPr>
            <a:noAutofit/>
          </a:bodyPr>
          <a:lstStyle/>
          <a:p>
            <a:pPr marL="0" indent="0">
              <a:buNone/>
            </a:pPr>
            <a:r>
              <a:rPr lang="en-US" sz="2200" b="1" dirty="0" smtClean="0">
                <a:solidFill>
                  <a:schemeClr val="accent2"/>
                </a:solidFill>
              </a:rPr>
              <a:t>Step 5 (continued): </a:t>
            </a:r>
            <a:r>
              <a:rPr lang="en-US" sz="2200" i="1" dirty="0">
                <a:solidFill>
                  <a:schemeClr val="accent2"/>
                </a:solidFill>
              </a:rPr>
              <a:t>W</a:t>
            </a:r>
            <a:r>
              <a:rPr lang="en-US" sz="2200" i="1" dirty="0" smtClean="0">
                <a:solidFill>
                  <a:schemeClr val="accent2"/>
                </a:solidFill>
              </a:rPr>
              <a:t>ork your way through the quadrants on the map:</a:t>
            </a:r>
            <a:endParaRPr lang="en-US" sz="2200" i="1" dirty="0">
              <a:solidFill>
                <a:schemeClr val="accent2"/>
              </a:solidFill>
            </a:endParaRPr>
          </a:p>
          <a:p>
            <a:pPr>
              <a:buFont typeface="Arial" panose="020B0604020202020204" pitchFamily="34" charset="0"/>
              <a:buChar char="•"/>
            </a:pPr>
            <a:r>
              <a:rPr lang="en-US" sz="2200" b="1" dirty="0" smtClean="0">
                <a:solidFill>
                  <a:schemeClr val="accent2"/>
                </a:solidFill>
              </a:rPr>
              <a:t>Fill in how </a:t>
            </a:r>
            <a:r>
              <a:rPr lang="en-US" sz="2200" b="1" dirty="0">
                <a:solidFill>
                  <a:schemeClr val="accent2"/>
                </a:solidFill>
              </a:rPr>
              <a:t>the customer THINKS and FEELS</a:t>
            </a:r>
            <a:r>
              <a:rPr lang="en-US" sz="2200" dirty="0">
                <a:solidFill>
                  <a:schemeClr val="accent2"/>
                </a:solidFill>
              </a:rPr>
              <a:t/>
            </a:r>
            <a:br>
              <a:rPr lang="en-US" sz="2200" dirty="0">
                <a:solidFill>
                  <a:schemeClr val="accent2"/>
                </a:solidFill>
              </a:rPr>
            </a:br>
            <a:r>
              <a:rPr lang="en-US" sz="2200" i="1" dirty="0">
                <a:solidFill>
                  <a:schemeClr val="accent2"/>
                </a:solidFill>
              </a:rPr>
              <a:t>What matters to your customer? What are their concerns? What are their attitudes toward your services and products?</a:t>
            </a:r>
            <a:endParaRPr lang="en-US" sz="2200" dirty="0">
              <a:solidFill>
                <a:schemeClr val="accent2"/>
              </a:solidFill>
            </a:endParaRPr>
          </a:p>
          <a:p>
            <a:pPr>
              <a:buFont typeface="Arial" panose="020B0604020202020204" pitchFamily="34" charset="0"/>
              <a:buChar char="•"/>
            </a:pPr>
            <a:r>
              <a:rPr lang="en-US" sz="2200" b="1" dirty="0" smtClean="0">
                <a:solidFill>
                  <a:schemeClr val="accent2"/>
                </a:solidFill>
              </a:rPr>
              <a:t>Fill in what </a:t>
            </a:r>
            <a:r>
              <a:rPr lang="en-US" sz="2200" b="1" dirty="0">
                <a:solidFill>
                  <a:schemeClr val="accent2"/>
                </a:solidFill>
              </a:rPr>
              <a:t>the customer SEES</a:t>
            </a:r>
            <a:r>
              <a:rPr lang="en-US" sz="2200" dirty="0">
                <a:solidFill>
                  <a:schemeClr val="accent2"/>
                </a:solidFill>
              </a:rPr>
              <a:t> </a:t>
            </a:r>
            <a:br>
              <a:rPr lang="en-US" sz="2200" dirty="0">
                <a:solidFill>
                  <a:schemeClr val="accent2"/>
                </a:solidFill>
              </a:rPr>
            </a:br>
            <a:r>
              <a:rPr lang="en-US" sz="2200" i="1" dirty="0">
                <a:solidFill>
                  <a:schemeClr val="accent2"/>
                </a:solidFill>
              </a:rPr>
              <a:t>What is your customer exposed to in their environment?</a:t>
            </a:r>
            <a:endParaRPr lang="en-US" sz="2200" dirty="0">
              <a:solidFill>
                <a:schemeClr val="accent2"/>
              </a:solidFill>
            </a:endParaRPr>
          </a:p>
          <a:p>
            <a:pPr marL="0" indent="0">
              <a:buNone/>
            </a:pPr>
            <a:endParaRPr lang="en-US" sz="2000" dirty="0"/>
          </a:p>
        </p:txBody>
      </p:sp>
      <p:sp>
        <p:nvSpPr>
          <p:cNvPr id="4" name="Rectangle 3"/>
          <p:cNvSpPr/>
          <p:nvPr/>
        </p:nvSpPr>
        <p:spPr>
          <a:xfrm>
            <a:off x="532745" y="1702434"/>
            <a:ext cx="11126510" cy="1446550"/>
          </a:xfrm>
          <a:prstGeom prst="rect">
            <a:avLst/>
          </a:prstGeom>
          <a:solidFill>
            <a:schemeClr val="bg2"/>
          </a:solidFill>
          <a:ln>
            <a:solidFill>
              <a:schemeClr val="tx1"/>
            </a:solidFill>
          </a:ln>
        </p:spPr>
        <p:txBody>
          <a:bodyPr wrap="square">
            <a:spAutoFit/>
          </a:bodyPr>
          <a:lstStyle/>
          <a:p>
            <a:pPr marL="0" indent="0">
              <a:buNone/>
            </a:pPr>
            <a:r>
              <a:rPr lang="en-US" sz="2200" b="1" dirty="0">
                <a:latin typeface="+mj-lt"/>
              </a:rPr>
              <a:t>Tip:</a:t>
            </a:r>
            <a:r>
              <a:rPr lang="en-US" sz="2200" dirty="0">
                <a:latin typeface="+mj-lt"/>
              </a:rPr>
              <a:t> </a:t>
            </a:r>
            <a:r>
              <a:rPr lang="en-US" sz="2200" dirty="0" smtClean="0">
                <a:latin typeface="+mj-lt"/>
              </a:rPr>
              <a:t>Consider projecting the template on </a:t>
            </a:r>
            <a:r>
              <a:rPr lang="en-US" sz="2200" b="1" dirty="0" smtClean="0">
                <a:latin typeface="+mj-lt"/>
              </a:rPr>
              <a:t>SLIDE 7 </a:t>
            </a:r>
            <a:r>
              <a:rPr lang="en-US" sz="2200" dirty="0" smtClean="0">
                <a:latin typeface="+mj-lt"/>
              </a:rPr>
              <a:t>on </a:t>
            </a:r>
            <a:r>
              <a:rPr lang="en-US" sz="2200" dirty="0">
                <a:latin typeface="+mj-lt"/>
              </a:rPr>
              <a:t>a whiteboard, and provide your team members with </a:t>
            </a:r>
            <a:r>
              <a:rPr lang="en-US" sz="2200" dirty="0" smtClean="0">
                <a:latin typeface="+mj-lt"/>
              </a:rPr>
              <a:t>sticky notes </a:t>
            </a:r>
            <a:r>
              <a:rPr lang="en-US" sz="2200" dirty="0">
                <a:latin typeface="+mj-lt"/>
              </a:rPr>
              <a:t>and pens to fill in their responses on the map. Add a photo or illustration of your customer at the center of your map to make it feel more real. Then, work your way through the quadrants on your map together.</a:t>
            </a:r>
          </a:p>
        </p:txBody>
      </p:sp>
    </p:spTree>
    <p:extLst>
      <p:ext uri="{BB962C8B-B14F-4D97-AF65-F5344CB8AC3E}">
        <p14:creationId xmlns:p14="http://schemas.microsoft.com/office/powerpoint/2010/main" val="776906427"/>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How to Create an Empathy </a:t>
            </a:r>
            <a:r>
              <a:rPr lang="en-US" dirty="0" smtClean="0"/>
              <a:t>Map </a:t>
            </a:r>
            <a:endParaRPr lang="en-US" dirty="0"/>
          </a:p>
        </p:txBody>
      </p:sp>
      <p:sp>
        <p:nvSpPr>
          <p:cNvPr id="7" name="Text Placeholder 6"/>
          <p:cNvSpPr>
            <a:spLocks noGrp="1"/>
          </p:cNvSpPr>
          <p:nvPr>
            <p:ph type="body" sz="quarter" idx="12"/>
          </p:nvPr>
        </p:nvSpPr>
        <p:spPr>
          <a:xfrm>
            <a:off x="532745" y="1710213"/>
            <a:ext cx="11128098" cy="4343400"/>
          </a:xfrm>
        </p:spPr>
        <p:txBody>
          <a:bodyPr>
            <a:noAutofit/>
          </a:bodyPr>
          <a:lstStyle/>
          <a:p>
            <a:pPr>
              <a:buFont typeface="Arial" panose="020B0604020202020204" pitchFamily="34" charset="0"/>
              <a:buChar char="•"/>
            </a:pPr>
            <a:r>
              <a:rPr lang="en-US" sz="2200" b="1" dirty="0" smtClean="0">
                <a:solidFill>
                  <a:schemeClr val="accent2"/>
                </a:solidFill>
              </a:rPr>
              <a:t>Fill </a:t>
            </a:r>
            <a:r>
              <a:rPr lang="en-US" sz="2200" b="1" dirty="0">
                <a:solidFill>
                  <a:schemeClr val="accent2"/>
                </a:solidFill>
              </a:rPr>
              <a:t>in what the customer HEARS</a:t>
            </a:r>
            <a:r>
              <a:rPr lang="en-US" sz="2200" dirty="0">
                <a:solidFill>
                  <a:schemeClr val="accent2"/>
                </a:solidFill>
              </a:rPr>
              <a:t/>
            </a:r>
            <a:br>
              <a:rPr lang="en-US" sz="2200" dirty="0">
                <a:solidFill>
                  <a:schemeClr val="accent2"/>
                </a:solidFill>
              </a:rPr>
            </a:br>
            <a:r>
              <a:rPr lang="en-US" sz="2200" i="1" dirty="0">
                <a:solidFill>
                  <a:schemeClr val="accent2"/>
                </a:solidFill>
              </a:rPr>
              <a:t>What and who influences your audience (customers, family, industry, etc.). Where do the get their information from? Which channels do they receive information?</a:t>
            </a:r>
            <a:endParaRPr lang="en-US" sz="2200" dirty="0">
              <a:solidFill>
                <a:schemeClr val="accent2"/>
              </a:solidFill>
            </a:endParaRPr>
          </a:p>
          <a:p>
            <a:pPr>
              <a:buFont typeface="Arial" panose="020B0604020202020204" pitchFamily="34" charset="0"/>
              <a:buChar char="•"/>
            </a:pPr>
            <a:r>
              <a:rPr lang="en-US" sz="2200" b="1" dirty="0" smtClean="0">
                <a:solidFill>
                  <a:schemeClr val="accent2"/>
                </a:solidFill>
              </a:rPr>
              <a:t>Fill in </a:t>
            </a:r>
            <a:r>
              <a:rPr lang="en-US" sz="2200" b="1" dirty="0">
                <a:solidFill>
                  <a:schemeClr val="accent2"/>
                </a:solidFill>
              </a:rPr>
              <a:t>w</a:t>
            </a:r>
            <a:r>
              <a:rPr lang="en-US" sz="2200" b="1" dirty="0" smtClean="0">
                <a:solidFill>
                  <a:schemeClr val="accent2"/>
                </a:solidFill>
              </a:rPr>
              <a:t>hat </a:t>
            </a:r>
            <a:r>
              <a:rPr lang="en-US" sz="2200" b="1" dirty="0">
                <a:solidFill>
                  <a:schemeClr val="accent2"/>
                </a:solidFill>
              </a:rPr>
              <a:t>the customer SAYS and DOES</a:t>
            </a:r>
            <a:r>
              <a:rPr lang="en-US" sz="2200" dirty="0">
                <a:solidFill>
                  <a:schemeClr val="accent2"/>
                </a:solidFill>
              </a:rPr>
              <a:t/>
            </a:r>
            <a:br>
              <a:rPr lang="en-US" sz="2200" dirty="0">
                <a:solidFill>
                  <a:schemeClr val="accent2"/>
                </a:solidFill>
              </a:rPr>
            </a:br>
            <a:r>
              <a:rPr lang="en-US" sz="2200" i="1" dirty="0">
                <a:solidFill>
                  <a:schemeClr val="accent2"/>
                </a:solidFill>
              </a:rPr>
              <a:t>What are your customer’s actions? What do they say? Who do they influence? (If available, include collected quotes from customers here)</a:t>
            </a:r>
            <a:endParaRPr lang="en-US" sz="2200" dirty="0">
              <a:solidFill>
                <a:schemeClr val="accent2"/>
              </a:solidFill>
            </a:endParaRPr>
          </a:p>
          <a:p>
            <a:pPr>
              <a:buFont typeface="Arial" panose="020B0604020202020204" pitchFamily="34" charset="0"/>
              <a:buChar char="•"/>
            </a:pPr>
            <a:r>
              <a:rPr lang="en-US" sz="2200" b="1" dirty="0" smtClean="0">
                <a:solidFill>
                  <a:schemeClr val="accent2"/>
                </a:solidFill>
              </a:rPr>
              <a:t>Fill in the </a:t>
            </a:r>
            <a:r>
              <a:rPr lang="en-US" sz="2200" b="1" dirty="0">
                <a:solidFill>
                  <a:schemeClr val="accent2"/>
                </a:solidFill>
              </a:rPr>
              <a:t>customer’s PAINS</a:t>
            </a:r>
            <a:r>
              <a:rPr lang="en-US" sz="2200" dirty="0">
                <a:solidFill>
                  <a:schemeClr val="accent2"/>
                </a:solidFill>
              </a:rPr>
              <a:t> </a:t>
            </a:r>
            <a:br>
              <a:rPr lang="en-US" sz="2200" dirty="0">
                <a:solidFill>
                  <a:schemeClr val="accent2"/>
                </a:solidFill>
              </a:rPr>
            </a:br>
            <a:r>
              <a:rPr lang="en-US" sz="2200" i="1" dirty="0">
                <a:solidFill>
                  <a:schemeClr val="accent2"/>
                </a:solidFill>
              </a:rPr>
              <a:t>What are your customer’s challenges and pain points? </a:t>
            </a:r>
            <a:endParaRPr lang="en-US" sz="2200" dirty="0">
              <a:solidFill>
                <a:schemeClr val="accent2"/>
              </a:solidFill>
            </a:endParaRPr>
          </a:p>
          <a:p>
            <a:pPr>
              <a:buFont typeface="Arial" panose="020B0604020202020204" pitchFamily="34" charset="0"/>
              <a:buChar char="•"/>
            </a:pPr>
            <a:r>
              <a:rPr lang="en-US" sz="2200" b="1" dirty="0" smtClean="0">
                <a:solidFill>
                  <a:schemeClr val="accent2"/>
                </a:solidFill>
              </a:rPr>
              <a:t>Fill in </a:t>
            </a:r>
            <a:r>
              <a:rPr lang="en-US" sz="2200" b="1" dirty="0">
                <a:solidFill>
                  <a:schemeClr val="accent2"/>
                </a:solidFill>
              </a:rPr>
              <a:t>the customer’s GAINS</a:t>
            </a:r>
            <a:r>
              <a:rPr lang="en-US" sz="2200" dirty="0">
                <a:solidFill>
                  <a:schemeClr val="accent2"/>
                </a:solidFill>
              </a:rPr>
              <a:t/>
            </a:r>
            <a:br>
              <a:rPr lang="en-US" sz="2200" dirty="0">
                <a:solidFill>
                  <a:schemeClr val="accent2"/>
                </a:solidFill>
              </a:rPr>
            </a:br>
            <a:r>
              <a:rPr lang="en-US" sz="2200" i="1" dirty="0">
                <a:solidFill>
                  <a:schemeClr val="accent2"/>
                </a:solidFill>
              </a:rPr>
              <a:t>What is considered success for your customer? What are they wanting to accomplish?</a:t>
            </a:r>
            <a:endParaRPr lang="en-US" sz="2200" dirty="0">
              <a:solidFill>
                <a:schemeClr val="accent2"/>
              </a:solidFill>
            </a:endParaRPr>
          </a:p>
          <a:p>
            <a:pPr marL="0" indent="0">
              <a:buNone/>
            </a:pPr>
            <a:endParaRPr lang="en-US" sz="2000" dirty="0"/>
          </a:p>
        </p:txBody>
      </p:sp>
    </p:spTree>
    <p:extLst>
      <p:ext uri="{BB962C8B-B14F-4D97-AF65-F5344CB8AC3E}">
        <p14:creationId xmlns:p14="http://schemas.microsoft.com/office/powerpoint/2010/main" val="1253419463"/>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How to Create an Empathy </a:t>
            </a:r>
            <a:r>
              <a:rPr lang="en-US" dirty="0" smtClean="0"/>
              <a:t>Map </a:t>
            </a:r>
            <a:endParaRPr lang="en-US" dirty="0"/>
          </a:p>
        </p:txBody>
      </p:sp>
      <p:sp>
        <p:nvSpPr>
          <p:cNvPr id="7" name="Text Placeholder 6"/>
          <p:cNvSpPr>
            <a:spLocks noGrp="1"/>
          </p:cNvSpPr>
          <p:nvPr>
            <p:ph type="body" sz="quarter" idx="12"/>
          </p:nvPr>
        </p:nvSpPr>
        <p:spPr>
          <a:xfrm>
            <a:off x="532745" y="1710213"/>
            <a:ext cx="11128098" cy="4343400"/>
          </a:xfrm>
        </p:spPr>
        <p:txBody>
          <a:bodyPr>
            <a:noAutofit/>
          </a:bodyPr>
          <a:lstStyle/>
          <a:p>
            <a:pPr marL="0" indent="0">
              <a:buNone/>
            </a:pPr>
            <a:r>
              <a:rPr lang="en-US" sz="2200" b="1" dirty="0">
                <a:solidFill>
                  <a:schemeClr val="accent2"/>
                </a:solidFill>
              </a:rPr>
              <a:t>Step 6:</a:t>
            </a:r>
            <a:r>
              <a:rPr lang="en-US" sz="2200" dirty="0">
                <a:solidFill>
                  <a:schemeClr val="accent2"/>
                </a:solidFill>
              </a:rPr>
              <a:t> </a:t>
            </a:r>
            <a:r>
              <a:rPr lang="en-US" sz="2200" i="1" dirty="0">
                <a:solidFill>
                  <a:schemeClr val="accent2"/>
                </a:solidFill>
              </a:rPr>
              <a:t>Share Your Map. </a:t>
            </a:r>
            <a:r>
              <a:rPr lang="en-US" sz="2200" dirty="0">
                <a:solidFill>
                  <a:schemeClr val="accent2"/>
                </a:solidFill>
              </a:rPr>
              <a:t>Be sure to document your </a:t>
            </a:r>
            <a:r>
              <a:rPr lang="en-US" sz="2200" dirty="0" smtClean="0">
                <a:solidFill>
                  <a:schemeClr val="accent2"/>
                </a:solidFill>
              </a:rPr>
              <a:t>completed empathy map to share with your </a:t>
            </a:r>
            <a:r>
              <a:rPr lang="en-US" sz="2200" dirty="0">
                <a:solidFill>
                  <a:schemeClr val="accent2"/>
                </a:solidFill>
              </a:rPr>
              <a:t>colleagues so they can reference it as they create experiences for your customers and engage with them.  Revisit this activity as customer insights evolve.</a:t>
            </a:r>
          </a:p>
          <a:p>
            <a:pPr marL="0" indent="0">
              <a:buNone/>
            </a:pPr>
            <a:r>
              <a:rPr lang="en-US" sz="2200" b="1" dirty="0">
                <a:solidFill>
                  <a:schemeClr val="accent2"/>
                </a:solidFill>
              </a:rPr>
              <a:t>Step 7 (Optional): </a:t>
            </a:r>
            <a:r>
              <a:rPr lang="en-US" sz="2200" i="1" dirty="0" smtClean="0">
                <a:solidFill>
                  <a:schemeClr val="accent2"/>
                </a:solidFill>
              </a:rPr>
              <a:t>Create Compelling Value Propositions. </a:t>
            </a:r>
            <a:r>
              <a:rPr lang="en-US" sz="2200" dirty="0" smtClean="0">
                <a:solidFill>
                  <a:schemeClr val="accent2"/>
                </a:solidFill>
              </a:rPr>
              <a:t>Once </a:t>
            </a:r>
            <a:r>
              <a:rPr lang="en-US" sz="2200" dirty="0">
                <a:solidFill>
                  <a:schemeClr val="accent2"/>
                </a:solidFill>
              </a:rPr>
              <a:t>you </a:t>
            </a:r>
            <a:r>
              <a:rPr lang="en-US" sz="2200" dirty="0" smtClean="0">
                <a:solidFill>
                  <a:schemeClr val="accent2"/>
                </a:solidFill>
              </a:rPr>
              <a:t>have completed </a:t>
            </a:r>
            <a:r>
              <a:rPr lang="en-US" sz="2200" dirty="0">
                <a:solidFill>
                  <a:schemeClr val="accent2"/>
                </a:solidFill>
              </a:rPr>
              <a:t>your empathy map, you can move forward and utilize the Value Proposition Template on </a:t>
            </a:r>
            <a:r>
              <a:rPr lang="en-US" sz="2200" b="1" dirty="0">
                <a:solidFill>
                  <a:schemeClr val="accent2"/>
                </a:solidFill>
              </a:rPr>
              <a:t>SLIDE </a:t>
            </a:r>
            <a:r>
              <a:rPr lang="en-US" sz="2200" b="1" dirty="0" smtClean="0">
                <a:solidFill>
                  <a:schemeClr val="accent2"/>
                </a:solidFill>
              </a:rPr>
              <a:t>7 </a:t>
            </a:r>
            <a:r>
              <a:rPr lang="en-US" sz="2200" dirty="0">
                <a:solidFill>
                  <a:schemeClr val="accent2"/>
                </a:solidFill>
              </a:rPr>
              <a:t>to revise your value propositions into compelling points from the </a:t>
            </a:r>
            <a:r>
              <a:rPr lang="en-US" sz="2200" dirty="0" smtClean="0">
                <a:solidFill>
                  <a:schemeClr val="accent2"/>
                </a:solidFill>
              </a:rPr>
              <a:t>customer perspective, </a:t>
            </a:r>
            <a:r>
              <a:rPr lang="en-US" sz="2200" dirty="0">
                <a:solidFill>
                  <a:schemeClr val="accent2"/>
                </a:solidFill>
              </a:rPr>
              <a:t>and assess products and services for </a:t>
            </a:r>
            <a:r>
              <a:rPr lang="en-US" sz="2200" dirty="0" smtClean="0">
                <a:solidFill>
                  <a:schemeClr val="accent2"/>
                </a:solidFill>
              </a:rPr>
              <a:t>product-market-fit</a:t>
            </a:r>
            <a:r>
              <a:rPr lang="en-US" sz="2200" dirty="0">
                <a:solidFill>
                  <a:schemeClr val="accent2"/>
                </a:solidFill>
              </a:rPr>
              <a:t>. Plan to add an extra hour to your workshop, </a:t>
            </a:r>
            <a:r>
              <a:rPr lang="en-US" sz="2200" dirty="0" smtClean="0">
                <a:solidFill>
                  <a:schemeClr val="accent2"/>
                </a:solidFill>
              </a:rPr>
              <a:t>if you would like to </a:t>
            </a:r>
            <a:r>
              <a:rPr lang="en-US" sz="2200" dirty="0">
                <a:solidFill>
                  <a:schemeClr val="accent2"/>
                </a:solidFill>
              </a:rPr>
              <a:t>complete this activity during the same session.</a:t>
            </a:r>
          </a:p>
          <a:p>
            <a:pPr marL="0" indent="0">
              <a:buNone/>
            </a:pPr>
            <a:endParaRPr lang="en-US" sz="2200" dirty="0">
              <a:solidFill>
                <a:schemeClr val="accent2"/>
              </a:solidFill>
            </a:endParaRPr>
          </a:p>
        </p:txBody>
      </p:sp>
    </p:spTree>
    <p:extLst>
      <p:ext uri="{BB962C8B-B14F-4D97-AF65-F5344CB8AC3E}">
        <p14:creationId xmlns:p14="http://schemas.microsoft.com/office/powerpoint/2010/main" val="1455042543"/>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Empathy Map Template</a:t>
            </a:r>
            <a:endParaRPr lang="en-US" dirty="0"/>
          </a:p>
        </p:txBody>
      </p:sp>
      <p:sp>
        <p:nvSpPr>
          <p:cNvPr id="2" name="Text Placeholder 1"/>
          <p:cNvSpPr>
            <a:spLocks noGrp="1"/>
          </p:cNvSpPr>
          <p:nvPr>
            <p:ph type="body" sz="quarter" idx="12"/>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26"/>
          <p:cNvSpPr txBox="1">
            <a:spLocks/>
          </p:cNvSpPr>
          <p:nvPr/>
        </p:nvSpPr>
        <p:spPr bwMode="auto">
          <a:xfrm>
            <a:off x="718126" y="2339844"/>
            <a:ext cx="1944687" cy="2264515"/>
          </a:xfrm>
          <a:prstGeom prst="rect">
            <a:avLst/>
          </a:prstGeom>
          <a:noFill/>
          <a:ln w="9525">
            <a:noFill/>
            <a:miter lim="800000"/>
            <a:headEnd/>
            <a:tailEnd/>
          </a:ln>
        </p:spPr>
        <p:txBody>
          <a:bodyPr lIns="0" tIns="0" rIns="0" bIns="0"/>
          <a:lstStyle/>
          <a:p>
            <a:pPr marL="88900" indent="-88900">
              <a:spcBef>
                <a:spcPct val="20000"/>
              </a:spcBef>
              <a:defRPr/>
            </a:pPr>
            <a:r>
              <a:rPr lang="en-US" sz="1400" i="1" dirty="0" smtClean="0">
                <a:solidFill>
                  <a:schemeClr val="bg1">
                    <a:lumMod val="65000"/>
                  </a:schemeClr>
                </a:solidFill>
                <a:latin typeface="+mn-lt"/>
              </a:rPr>
              <a:t>Click here. Erase this text and write your ideas here</a:t>
            </a:r>
            <a:r>
              <a:rPr lang="en-US" sz="1000" i="1" dirty="0" smtClean="0">
                <a:solidFill>
                  <a:schemeClr val="tx2">
                    <a:lumMod val="75000"/>
                  </a:schemeClr>
                </a:solidFill>
                <a:latin typeface="Arial" charset="0"/>
              </a:rPr>
              <a:t>.</a:t>
            </a:r>
            <a:endParaRPr lang="en-GB" sz="900" i="1" dirty="0">
              <a:solidFill>
                <a:schemeClr val="tx2">
                  <a:lumMod val="75000"/>
                </a:schemeClr>
              </a:solidFill>
              <a:latin typeface="Arial" charset="0"/>
            </a:endParaRPr>
          </a:p>
        </p:txBody>
      </p:sp>
      <p:sp>
        <p:nvSpPr>
          <p:cNvPr id="10" name="Text Placeholder 26"/>
          <p:cNvSpPr txBox="1">
            <a:spLocks/>
          </p:cNvSpPr>
          <p:nvPr/>
        </p:nvSpPr>
        <p:spPr bwMode="auto">
          <a:xfrm>
            <a:off x="6096000" y="2296742"/>
            <a:ext cx="1944687" cy="2264515"/>
          </a:xfrm>
          <a:prstGeom prst="rect">
            <a:avLst/>
          </a:prstGeom>
          <a:noFill/>
          <a:ln w="9525">
            <a:noFill/>
            <a:miter lim="800000"/>
            <a:headEnd/>
            <a:tailEnd/>
          </a:ln>
        </p:spPr>
        <p:txBody>
          <a:bodyPr lIns="0" tIns="0" rIns="0" bIns="0"/>
          <a:lstStyle/>
          <a:p>
            <a:pPr marL="88900" indent="-88900">
              <a:spcBef>
                <a:spcPct val="20000"/>
              </a:spcBef>
              <a:defRPr/>
            </a:pPr>
            <a:r>
              <a:rPr lang="en-US" sz="1400" i="1" dirty="0" smtClean="0">
                <a:solidFill>
                  <a:schemeClr val="bg1">
                    <a:lumMod val="65000"/>
                  </a:schemeClr>
                </a:solidFill>
                <a:latin typeface="+mn-lt"/>
              </a:rPr>
              <a:t>Click here. Erase this text and write your ideas here</a:t>
            </a:r>
            <a:r>
              <a:rPr lang="en-US" sz="1000" i="1" dirty="0" smtClean="0">
                <a:solidFill>
                  <a:schemeClr val="tx2">
                    <a:lumMod val="75000"/>
                  </a:schemeClr>
                </a:solidFill>
                <a:latin typeface="Arial" charset="0"/>
              </a:rPr>
              <a:t>.</a:t>
            </a:r>
            <a:endParaRPr lang="en-GB" sz="900" i="1" dirty="0">
              <a:solidFill>
                <a:schemeClr val="tx2">
                  <a:lumMod val="75000"/>
                </a:schemeClr>
              </a:solidFill>
              <a:latin typeface="Arial" charset="0"/>
            </a:endParaRPr>
          </a:p>
        </p:txBody>
      </p:sp>
      <p:sp>
        <p:nvSpPr>
          <p:cNvPr id="11" name="Text Placeholder 26"/>
          <p:cNvSpPr txBox="1">
            <a:spLocks/>
          </p:cNvSpPr>
          <p:nvPr/>
        </p:nvSpPr>
        <p:spPr bwMode="auto">
          <a:xfrm>
            <a:off x="2662813" y="5225395"/>
            <a:ext cx="3697794" cy="1175405"/>
          </a:xfrm>
          <a:prstGeom prst="rect">
            <a:avLst/>
          </a:prstGeom>
          <a:noFill/>
          <a:ln w="9525">
            <a:noFill/>
            <a:miter lim="800000"/>
            <a:headEnd/>
            <a:tailEnd/>
          </a:ln>
        </p:spPr>
        <p:txBody>
          <a:bodyPr lIns="0" tIns="0" rIns="0" bIns="0"/>
          <a:lstStyle/>
          <a:p>
            <a:pPr marL="88900" indent="-88900">
              <a:spcBef>
                <a:spcPct val="20000"/>
              </a:spcBef>
              <a:defRPr/>
            </a:pPr>
            <a:r>
              <a:rPr lang="en-US" sz="1400" i="1" dirty="0">
                <a:solidFill>
                  <a:schemeClr val="bg1">
                    <a:lumMod val="65000"/>
                  </a:schemeClr>
                </a:solidFill>
                <a:latin typeface="+mn-lt"/>
              </a:rPr>
              <a:t>Click here. Erase this text and write your ideas here</a:t>
            </a:r>
            <a:r>
              <a:rPr lang="en-US" sz="1000" i="1" dirty="0">
                <a:solidFill>
                  <a:schemeClr val="tx2">
                    <a:lumMod val="75000"/>
                  </a:schemeClr>
                </a:solidFill>
                <a:latin typeface="Arial" charset="0"/>
              </a:rPr>
              <a:t>.</a:t>
            </a:r>
            <a:endParaRPr lang="en-GB" sz="900" i="1" dirty="0">
              <a:solidFill>
                <a:schemeClr val="tx2">
                  <a:lumMod val="75000"/>
                </a:schemeClr>
              </a:solidFill>
              <a:latin typeface="Arial" charset="0"/>
            </a:endParaRPr>
          </a:p>
        </p:txBody>
      </p:sp>
      <p:sp>
        <p:nvSpPr>
          <p:cNvPr id="12" name="Text Placeholder 26"/>
          <p:cNvSpPr txBox="1">
            <a:spLocks/>
          </p:cNvSpPr>
          <p:nvPr/>
        </p:nvSpPr>
        <p:spPr bwMode="auto">
          <a:xfrm>
            <a:off x="2662813" y="555297"/>
            <a:ext cx="3697794" cy="1044903"/>
          </a:xfrm>
          <a:prstGeom prst="rect">
            <a:avLst/>
          </a:prstGeom>
          <a:noFill/>
          <a:ln w="9525">
            <a:noFill/>
            <a:miter lim="800000"/>
            <a:headEnd/>
            <a:tailEnd/>
          </a:ln>
        </p:spPr>
        <p:txBody>
          <a:bodyPr lIns="0" tIns="0" rIns="0" bIns="0"/>
          <a:lstStyle/>
          <a:p>
            <a:pPr marL="88900" indent="-88900">
              <a:spcBef>
                <a:spcPct val="20000"/>
              </a:spcBef>
              <a:defRPr/>
            </a:pPr>
            <a:r>
              <a:rPr lang="en-US" sz="1400" i="1" dirty="0" smtClean="0">
                <a:solidFill>
                  <a:schemeClr val="bg1">
                    <a:lumMod val="65000"/>
                  </a:schemeClr>
                </a:solidFill>
                <a:latin typeface="+mn-lt"/>
              </a:rPr>
              <a:t>Click here. Erase this text and write your ideas here</a:t>
            </a:r>
            <a:r>
              <a:rPr lang="en-US" sz="1000" i="1" dirty="0" smtClean="0">
                <a:solidFill>
                  <a:schemeClr val="tx2">
                    <a:lumMod val="75000"/>
                  </a:schemeClr>
                </a:solidFill>
                <a:latin typeface="Arial" charset="0"/>
              </a:rPr>
              <a:t>.</a:t>
            </a:r>
            <a:endParaRPr lang="en-GB" sz="900" i="1" dirty="0">
              <a:solidFill>
                <a:schemeClr val="tx2">
                  <a:lumMod val="75000"/>
                </a:schemeClr>
              </a:solidFill>
              <a:latin typeface="Arial" charset="0"/>
            </a:endParaRPr>
          </a:p>
        </p:txBody>
      </p:sp>
      <p:sp>
        <p:nvSpPr>
          <p:cNvPr id="13" name="Text Placeholder 26"/>
          <p:cNvSpPr txBox="1">
            <a:spLocks/>
          </p:cNvSpPr>
          <p:nvPr/>
        </p:nvSpPr>
        <p:spPr bwMode="auto">
          <a:xfrm>
            <a:off x="8490675" y="1025689"/>
            <a:ext cx="3085027" cy="2199832"/>
          </a:xfrm>
          <a:prstGeom prst="rect">
            <a:avLst/>
          </a:prstGeom>
          <a:noFill/>
          <a:ln w="9525">
            <a:noFill/>
            <a:miter lim="800000"/>
            <a:headEnd/>
            <a:tailEnd/>
          </a:ln>
        </p:spPr>
        <p:txBody>
          <a:bodyPr lIns="0" tIns="0" rIns="0" bIns="0"/>
          <a:lstStyle/>
          <a:p>
            <a:pPr marL="88900" indent="-88900">
              <a:spcBef>
                <a:spcPct val="20000"/>
              </a:spcBef>
              <a:defRPr/>
            </a:pPr>
            <a:r>
              <a:rPr lang="en-US" sz="1400" i="1" dirty="0">
                <a:solidFill>
                  <a:schemeClr val="bg1">
                    <a:lumMod val="65000"/>
                  </a:schemeClr>
                </a:solidFill>
                <a:latin typeface="+mn-lt"/>
              </a:rPr>
              <a:t>Click here. Erase this text and write your ideas here</a:t>
            </a:r>
            <a:r>
              <a:rPr lang="en-US" sz="1000" i="1" dirty="0">
                <a:solidFill>
                  <a:schemeClr val="tx2">
                    <a:lumMod val="75000"/>
                  </a:schemeClr>
                </a:solidFill>
                <a:latin typeface="Arial" charset="0"/>
              </a:rPr>
              <a:t>.</a:t>
            </a:r>
            <a:endParaRPr lang="en-GB" sz="900" i="1" dirty="0">
              <a:solidFill>
                <a:schemeClr val="tx2">
                  <a:lumMod val="75000"/>
                </a:schemeClr>
              </a:solidFill>
              <a:latin typeface="Arial" charset="0"/>
            </a:endParaRPr>
          </a:p>
        </p:txBody>
      </p:sp>
      <p:sp>
        <p:nvSpPr>
          <p:cNvPr id="14" name="Text Placeholder 26"/>
          <p:cNvSpPr txBox="1">
            <a:spLocks/>
          </p:cNvSpPr>
          <p:nvPr/>
        </p:nvSpPr>
        <p:spPr bwMode="auto">
          <a:xfrm>
            <a:off x="8572638" y="4154925"/>
            <a:ext cx="3085027" cy="2199832"/>
          </a:xfrm>
          <a:prstGeom prst="rect">
            <a:avLst/>
          </a:prstGeom>
          <a:noFill/>
          <a:ln w="9525">
            <a:noFill/>
            <a:miter lim="800000"/>
            <a:headEnd/>
            <a:tailEnd/>
          </a:ln>
        </p:spPr>
        <p:txBody>
          <a:bodyPr lIns="0" tIns="0" rIns="0" bIns="0"/>
          <a:lstStyle/>
          <a:p>
            <a:pPr marL="88900" indent="-88900">
              <a:spcBef>
                <a:spcPct val="20000"/>
              </a:spcBef>
              <a:defRPr/>
            </a:pPr>
            <a:r>
              <a:rPr lang="en-US" sz="1400" i="1" dirty="0">
                <a:solidFill>
                  <a:schemeClr val="bg1">
                    <a:lumMod val="65000"/>
                  </a:schemeClr>
                </a:solidFill>
                <a:latin typeface="+mn-lt"/>
              </a:rPr>
              <a:t>Click here. Erase this text and write your ideas here</a:t>
            </a:r>
            <a:r>
              <a:rPr lang="en-US" sz="1000" i="1" dirty="0">
                <a:solidFill>
                  <a:schemeClr val="tx2">
                    <a:lumMod val="75000"/>
                  </a:schemeClr>
                </a:solidFill>
                <a:latin typeface="Arial" charset="0"/>
              </a:rPr>
              <a:t>.</a:t>
            </a:r>
            <a:endParaRPr lang="en-GB" sz="900" i="1" dirty="0">
              <a:solidFill>
                <a:schemeClr val="tx2">
                  <a:lumMod val="75000"/>
                </a:schemeClr>
              </a:solidFill>
              <a:latin typeface="Arial" charset="0"/>
            </a:endParaRPr>
          </a:p>
        </p:txBody>
      </p:sp>
      <p:sp>
        <p:nvSpPr>
          <p:cNvPr id="16" name="Rectangle 15"/>
          <p:cNvSpPr/>
          <p:nvPr/>
        </p:nvSpPr>
        <p:spPr>
          <a:xfrm>
            <a:off x="0" y="6720481"/>
            <a:ext cx="12192000" cy="1754326"/>
          </a:xfrm>
          <a:prstGeom prst="rect">
            <a:avLst/>
          </a:prstGeom>
        </p:spPr>
        <p:txBody>
          <a:bodyPr wrap="square">
            <a:spAutoFit/>
          </a:bodyPr>
          <a:lstStyle/>
          <a:p>
            <a:endParaRPr lang="en-US" dirty="0"/>
          </a:p>
          <a:p>
            <a:r>
              <a:rPr lang="en-US" dirty="0" smtClean="0"/>
              <a:t>This template is adapted from the Empathy Map by </a:t>
            </a:r>
            <a:r>
              <a:rPr lang="en-US" dirty="0" smtClean="0">
                <a:hlinkClick r:id="rId3"/>
              </a:rPr>
              <a:t>XPLANE</a:t>
            </a:r>
            <a:r>
              <a:rPr lang="en-US" dirty="0" smtClean="0"/>
              <a:t> and variation by </a:t>
            </a:r>
            <a:r>
              <a:rPr lang="en-US" dirty="0" smtClean="0">
                <a:hlinkClick r:id="rId4"/>
              </a:rPr>
              <a:t>We Design Thinking</a:t>
            </a:r>
            <a:r>
              <a:rPr lang="en-US" dirty="0" smtClean="0"/>
              <a:t>.</a:t>
            </a:r>
            <a:endParaRPr lang="en-US" dirty="0"/>
          </a:p>
          <a:p>
            <a:endParaRPr lang="en-US" dirty="0"/>
          </a:p>
          <a:p>
            <a:r>
              <a:rPr lang="en-US" dirty="0"/>
              <a:t>This template is licensed under the Creative Commons Attribution-Share Alike 4.0 </a:t>
            </a:r>
            <a:r>
              <a:rPr lang="en-US" dirty="0" err="1"/>
              <a:t>Unported</a:t>
            </a:r>
            <a:r>
              <a:rPr lang="en-US" dirty="0"/>
              <a:t> License. </a:t>
            </a:r>
          </a:p>
          <a:p>
            <a:r>
              <a:rPr lang="en-US" dirty="0"/>
              <a:t>To view a copy of this license, visit </a:t>
            </a:r>
            <a:r>
              <a:rPr lang="en-US" dirty="0">
                <a:solidFill>
                  <a:schemeClr val="bg2"/>
                </a:solidFill>
                <a:hlinkClick r:id="rId5"/>
              </a:rPr>
              <a:t>https://creativecommons.org/licenses/by-sa/4.0/</a:t>
            </a:r>
            <a:endParaRPr lang="en-US" dirty="0">
              <a:solidFill>
                <a:schemeClr val="bg2"/>
              </a:solidFill>
            </a:endParaRPr>
          </a:p>
          <a:p>
            <a:r>
              <a:rPr lang="en-US" dirty="0"/>
              <a:t>or send a letter to Creative Commons, 171 Second Street, Suite 300, San Francisco, California, 94105, USA.</a:t>
            </a:r>
          </a:p>
        </p:txBody>
      </p:sp>
      <p:sp>
        <p:nvSpPr>
          <p:cNvPr id="17" name="Title 5"/>
          <p:cNvSpPr txBox="1">
            <a:spLocks/>
          </p:cNvSpPr>
          <p:nvPr/>
        </p:nvSpPr>
        <p:spPr>
          <a:xfrm>
            <a:off x="0" y="-1021386"/>
            <a:ext cx="11126510" cy="792162"/>
          </a:xfrm>
          <a:prstGeom prst="rect">
            <a:avLst/>
          </a:prstGeom>
        </p:spPr>
        <p:txBody>
          <a:bodyPr lIns="0" anchor="b"/>
          <a:lstStyle>
            <a:lvl1pPr algn="l" defTabSz="1217978" rtl="0" eaLnBrk="0" fontAlgn="base" hangingPunct="0">
              <a:spcBef>
                <a:spcPct val="0"/>
              </a:spcBef>
              <a:spcAft>
                <a:spcPct val="0"/>
              </a:spcAft>
              <a:defRPr sz="3600" kern="1200" cap="none" baseline="0">
                <a:solidFill>
                  <a:schemeClr val="tx1"/>
                </a:solidFill>
                <a:latin typeface="+mj-lt"/>
                <a:ea typeface="+mj-ea"/>
                <a:cs typeface="+mj-cs"/>
              </a:defRPr>
            </a:lvl1pPr>
            <a:lvl2pPr algn="l" defTabSz="1217978" rtl="0" eaLnBrk="0" fontAlgn="base" hangingPunct="0">
              <a:spcBef>
                <a:spcPct val="0"/>
              </a:spcBef>
              <a:spcAft>
                <a:spcPct val="0"/>
              </a:spcAft>
              <a:defRPr sz="4401">
                <a:solidFill>
                  <a:schemeClr val="bg2"/>
                </a:solidFill>
                <a:latin typeface="Corbel" pitchFamily="34" charset="0"/>
              </a:defRPr>
            </a:lvl2pPr>
            <a:lvl3pPr algn="l" defTabSz="1217978" rtl="0" eaLnBrk="0" fontAlgn="base" hangingPunct="0">
              <a:spcBef>
                <a:spcPct val="0"/>
              </a:spcBef>
              <a:spcAft>
                <a:spcPct val="0"/>
              </a:spcAft>
              <a:defRPr sz="4401">
                <a:solidFill>
                  <a:schemeClr val="bg2"/>
                </a:solidFill>
                <a:latin typeface="Corbel" pitchFamily="34" charset="0"/>
              </a:defRPr>
            </a:lvl3pPr>
            <a:lvl4pPr algn="l" defTabSz="1217978" rtl="0" eaLnBrk="0" fontAlgn="base" hangingPunct="0">
              <a:spcBef>
                <a:spcPct val="0"/>
              </a:spcBef>
              <a:spcAft>
                <a:spcPct val="0"/>
              </a:spcAft>
              <a:defRPr sz="4401">
                <a:solidFill>
                  <a:schemeClr val="bg2"/>
                </a:solidFill>
                <a:latin typeface="Corbel" pitchFamily="34" charset="0"/>
              </a:defRPr>
            </a:lvl4pPr>
            <a:lvl5pPr algn="l" defTabSz="1217978" rtl="0" eaLnBrk="0" fontAlgn="base" hangingPunct="0">
              <a:spcBef>
                <a:spcPct val="0"/>
              </a:spcBef>
              <a:spcAft>
                <a:spcPct val="0"/>
              </a:spcAft>
              <a:defRPr sz="4401">
                <a:solidFill>
                  <a:schemeClr val="bg2"/>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a:lstStyle>
          <a:p>
            <a:r>
              <a:rPr lang="en-US" dirty="0" smtClean="0"/>
              <a:t>Empathy Map Template</a:t>
            </a:r>
            <a:endParaRPr lang="en-US" dirty="0"/>
          </a:p>
        </p:txBody>
      </p:sp>
      <p:sp>
        <p:nvSpPr>
          <p:cNvPr id="15" name="Google Shape;444;p26"/>
          <p:cNvSpPr/>
          <p:nvPr/>
        </p:nvSpPr>
        <p:spPr>
          <a:xfrm rot="648905">
            <a:off x="-1276196" y="129542"/>
            <a:ext cx="940098" cy="940098"/>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smtClean="0">
                <a:latin typeface="Calibri"/>
                <a:ea typeface="Calibri"/>
                <a:cs typeface="Calibri"/>
                <a:sym typeface="Calibri"/>
              </a:rPr>
              <a:t>Sticky Note</a:t>
            </a:r>
            <a:endParaRPr sz="1100" dirty="0">
              <a:latin typeface="Calibri"/>
              <a:ea typeface="Calibri"/>
              <a:cs typeface="Calibri"/>
              <a:sym typeface="Calibri"/>
            </a:endParaRPr>
          </a:p>
        </p:txBody>
      </p:sp>
      <p:sp>
        <p:nvSpPr>
          <p:cNvPr id="18" name="Google Shape;444;p26"/>
          <p:cNvSpPr/>
          <p:nvPr/>
        </p:nvSpPr>
        <p:spPr>
          <a:xfrm rot="20446401">
            <a:off x="-1276197" y="929580"/>
            <a:ext cx="940098" cy="940098"/>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smtClean="0">
                <a:latin typeface="Calibri"/>
                <a:ea typeface="Calibri"/>
                <a:cs typeface="Calibri"/>
                <a:sym typeface="Calibri"/>
              </a:rPr>
              <a:t>Sticky Note</a:t>
            </a:r>
            <a:endParaRPr sz="1100" dirty="0">
              <a:latin typeface="Calibri"/>
              <a:ea typeface="Calibri"/>
              <a:cs typeface="Calibri"/>
              <a:sym typeface="Calibri"/>
            </a:endParaRPr>
          </a:p>
        </p:txBody>
      </p:sp>
      <p:sp>
        <p:nvSpPr>
          <p:cNvPr id="19" name="Google Shape;444;p26"/>
          <p:cNvSpPr/>
          <p:nvPr/>
        </p:nvSpPr>
        <p:spPr>
          <a:xfrm rot="648905">
            <a:off x="-1276196" y="1729618"/>
            <a:ext cx="940098" cy="940098"/>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smtClean="0">
                <a:latin typeface="Calibri"/>
                <a:ea typeface="Calibri"/>
                <a:cs typeface="Calibri"/>
                <a:sym typeface="Calibri"/>
              </a:rPr>
              <a:t>Sticky Note</a:t>
            </a:r>
            <a:endParaRPr sz="1100" dirty="0">
              <a:latin typeface="Calibri"/>
              <a:ea typeface="Calibri"/>
              <a:cs typeface="Calibri"/>
              <a:sym typeface="Calibri"/>
            </a:endParaRPr>
          </a:p>
        </p:txBody>
      </p:sp>
      <p:sp>
        <p:nvSpPr>
          <p:cNvPr id="20" name="Google Shape;444;p26"/>
          <p:cNvSpPr/>
          <p:nvPr/>
        </p:nvSpPr>
        <p:spPr>
          <a:xfrm rot="20446401">
            <a:off x="-1276197" y="2529656"/>
            <a:ext cx="940098" cy="940098"/>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smtClean="0">
                <a:latin typeface="Calibri"/>
                <a:ea typeface="Calibri"/>
                <a:cs typeface="Calibri"/>
                <a:sym typeface="Calibri"/>
              </a:rPr>
              <a:t>Sticky Note</a:t>
            </a:r>
            <a:endParaRPr sz="1100" dirty="0">
              <a:latin typeface="Calibri"/>
              <a:ea typeface="Calibri"/>
              <a:cs typeface="Calibri"/>
              <a:sym typeface="Calibri"/>
            </a:endParaRPr>
          </a:p>
        </p:txBody>
      </p:sp>
      <p:sp>
        <p:nvSpPr>
          <p:cNvPr id="21" name="Google Shape;444;p26"/>
          <p:cNvSpPr/>
          <p:nvPr/>
        </p:nvSpPr>
        <p:spPr>
          <a:xfrm rot="648905">
            <a:off x="-1276197" y="3259410"/>
            <a:ext cx="940098" cy="940098"/>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smtClean="0">
                <a:latin typeface="Calibri"/>
                <a:ea typeface="Calibri"/>
                <a:cs typeface="Calibri"/>
                <a:sym typeface="Calibri"/>
              </a:rPr>
              <a:t>Sticky Note</a:t>
            </a:r>
            <a:endParaRPr sz="1100" dirty="0">
              <a:latin typeface="Calibri"/>
              <a:ea typeface="Calibri"/>
              <a:cs typeface="Calibri"/>
              <a:sym typeface="Calibri"/>
            </a:endParaRPr>
          </a:p>
        </p:txBody>
      </p:sp>
      <p:sp>
        <p:nvSpPr>
          <p:cNvPr id="22" name="Google Shape;444;p26"/>
          <p:cNvSpPr/>
          <p:nvPr/>
        </p:nvSpPr>
        <p:spPr>
          <a:xfrm rot="20446401">
            <a:off x="-1276198" y="4059448"/>
            <a:ext cx="940098" cy="940098"/>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smtClean="0">
                <a:latin typeface="Calibri"/>
                <a:ea typeface="Calibri"/>
                <a:cs typeface="Calibri"/>
                <a:sym typeface="Calibri"/>
              </a:rPr>
              <a:t>Sticky Note</a:t>
            </a:r>
            <a:endParaRPr sz="1100" dirty="0">
              <a:latin typeface="Calibri"/>
              <a:ea typeface="Calibri"/>
              <a:cs typeface="Calibri"/>
              <a:sym typeface="Calibri"/>
            </a:endParaRPr>
          </a:p>
        </p:txBody>
      </p:sp>
      <p:sp>
        <p:nvSpPr>
          <p:cNvPr id="23" name="Google Shape;444;p26"/>
          <p:cNvSpPr/>
          <p:nvPr/>
        </p:nvSpPr>
        <p:spPr>
          <a:xfrm rot="648905">
            <a:off x="-1165524" y="4851773"/>
            <a:ext cx="940098" cy="940098"/>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smtClean="0">
                <a:latin typeface="Calibri"/>
                <a:ea typeface="Calibri"/>
                <a:cs typeface="Calibri"/>
                <a:sym typeface="Calibri"/>
              </a:rPr>
              <a:t>Sticky Note</a:t>
            </a:r>
            <a:endParaRPr sz="1100" dirty="0">
              <a:latin typeface="Calibri"/>
              <a:ea typeface="Calibri"/>
              <a:cs typeface="Calibri"/>
              <a:sym typeface="Calibri"/>
            </a:endParaRPr>
          </a:p>
        </p:txBody>
      </p:sp>
      <p:sp>
        <p:nvSpPr>
          <p:cNvPr id="24" name="Google Shape;444;p26"/>
          <p:cNvSpPr/>
          <p:nvPr/>
        </p:nvSpPr>
        <p:spPr>
          <a:xfrm rot="20446401">
            <a:off x="-1165525" y="5651811"/>
            <a:ext cx="940098" cy="940098"/>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smtClean="0">
                <a:latin typeface="Calibri"/>
                <a:ea typeface="Calibri"/>
                <a:cs typeface="Calibri"/>
                <a:sym typeface="Calibri"/>
              </a:rPr>
              <a:t>Sticky Note</a:t>
            </a:r>
            <a:endParaRPr sz="1100" dirty="0">
              <a:latin typeface="Calibri"/>
              <a:ea typeface="Calibri"/>
              <a:cs typeface="Calibri"/>
              <a:sym typeface="Calibri"/>
            </a:endParaRPr>
          </a:p>
        </p:txBody>
      </p:sp>
      <p:sp>
        <p:nvSpPr>
          <p:cNvPr id="25" name="Google Shape;444;p26"/>
          <p:cNvSpPr/>
          <p:nvPr/>
        </p:nvSpPr>
        <p:spPr>
          <a:xfrm rot="648905">
            <a:off x="12528099" y="85249"/>
            <a:ext cx="940098" cy="940098"/>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smtClean="0">
                <a:latin typeface="Calibri"/>
                <a:ea typeface="Calibri"/>
                <a:cs typeface="Calibri"/>
                <a:sym typeface="Calibri"/>
              </a:rPr>
              <a:t>Sticky Note</a:t>
            </a:r>
            <a:endParaRPr sz="1100" dirty="0">
              <a:latin typeface="Calibri"/>
              <a:ea typeface="Calibri"/>
              <a:cs typeface="Calibri"/>
              <a:sym typeface="Calibri"/>
            </a:endParaRPr>
          </a:p>
        </p:txBody>
      </p:sp>
      <p:sp>
        <p:nvSpPr>
          <p:cNvPr id="26" name="Google Shape;444;p26"/>
          <p:cNvSpPr/>
          <p:nvPr/>
        </p:nvSpPr>
        <p:spPr>
          <a:xfrm rot="20446401">
            <a:off x="12528098" y="885287"/>
            <a:ext cx="940098" cy="940098"/>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smtClean="0">
                <a:latin typeface="Calibri"/>
                <a:ea typeface="Calibri"/>
                <a:cs typeface="Calibri"/>
                <a:sym typeface="Calibri"/>
              </a:rPr>
              <a:t>Sticky Note</a:t>
            </a:r>
            <a:endParaRPr sz="1100" dirty="0">
              <a:latin typeface="Calibri"/>
              <a:ea typeface="Calibri"/>
              <a:cs typeface="Calibri"/>
              <a:sym typeface="Calibri"/>
            </a:endParaRPr>
          </a:p>
        </p:txBody>
      </p:sp>
      <p:sp>
        <p:nvSpPr>
          <p:cNvPr id="27" name="Google Shape;444;p26"/>
          <p:cNvSpPr/>
          <p:nvPr/>
        </p:nvSpPr>
        <p:spPr>
          <a:xfrm rot="648905">
            <a:off x="12528099" y="1685325"/>
            <a:ext cx="940098" cy="940098"/>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smtClean="0">
                <a:latin typeface="Calibri"/>
                <a:ea typeface="Calibri"/>
                <a:cs typeface="Calibri"/>
                <a:sym typeface="Calibri"/>
              </a:rPr>
              <a:t>Sticky Note</a:t>
            </a:r>
            <a:endParaRPr sz="1100" dirty="0">
              <a:latin typeface="Calibri"/>
              <a:ea typeface="Calibri"/>
              <a:cs typeface="Calibri"/>
              <a:sym typeface="Calibri"/>
            </a:endParaRPr>
          </a:p>
        </p:txBody>
      </p:sp>
      <p:sp>
        <p:nvSpPr>
          <p:cNvPr id="28" name="Google Shape;444;p26"/>
          <p:cNvSpPr/>
          <p:nvPr/>
        </p:nvSpPr>
        <p:spPr>
          <a:xfrm rot="20446401">
            <a:off x="12528098" y="2485363"/>
            <a:ext cx="940098" cy="940098"/>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smtClean="0">
                <a:latin typeface="Calibri"/>
                <a:ea typeface="Calibri"/>
                <a:cs typeface="Calibri"/>
                <a:sym typeface="Calibri"/>
              </a:rPr>
              <a:t>Sticky Note</a:t>
            </a:r>
            <a:endParaRPr sz="1100" dirty="0">
              <a:latin typeface="Calibri"/>
              <a:ea typeface="Calibri"/>
              <a:cs typeface="Calibri"/>
              <a:sym typeface="Calibri"/>
            </a:endParaRPr>
          </a:p>
        </p:txBody>
      </p:sp>
      <p:sp>
        <p:nvSpPr>
          <p:cNvPr id="29" name="Google Shape;444;p26"/>
          <p:cNvSpPr/>
          <p:nvPr/>
        </p:nvSpPr>
        <p:spPr>
          <a:xfrm rot="648905">
            <a:off x="12528098" y="3215117"/>
            <a:ext cx="940098" cy="940098"/>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smtClean="0">
                <a:latin typeface="Calibri"/>
                <a:ea typeface="Calibri"/>
                <a:cs typeface="Calibri"/>
                <a:sym typeface="Calibri"/>
              </a:rPr>
              <a:t>Sticky Note</a:t>
            </a:r>
            <a:endParaRPr sz="1100" dirty="0">
              <a:latin typeface="Calibri"/>
              <a:ea typeface="Calibri"/>
              <a:cs typeface="Calibri"/>
              <a:sym typeface="Calibri"/>
            </a:endParaRPr>
          </a:p>
        </p:txBody>
      </p:sp>
      <p:sp>
        <p:nvSpPr>
          <p:cNvPr id="30" name="Google Shape;444;p26"/>
          <p:cNvSpPr/>
          <p:nvPr/>
        </p:nvSpPr>
        <p:spPr>
          <a:xfrm rot="20446401">
            <a:off x="12528097" y="4015155"/>
            <a:ext cx="940098" cy="940098"/>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smtClean="0">
                <a:latin typeface="Calibri"/>
                <a:ea typeface="Calibri"/>
                <a:cs typeface="Calibri"/>
                <a:sym typeface="Calibri"/>
              </a:rPr>
              <a:t>Sticky Note</a:t>
            </a:r>
            <a:endParaRPr sz="1100" dirty="0">
              <a:latin typeface="Calibri"/>
              <a:ea typeface="Calibri"/>
              <a:cs typeface="Calibri"/>
              <a:sym typeface="Calibri"/>
            </a:endParaRPr>
          </a:p>
        </p:txBody>
      </p:sp>
      <p:sp>
        <p:nvSpPr>
          <p:cNvPr id="31" name="Google Shape;444;p26"/>
          <p:cNvSpPr/>
          <p:nvPr/>
        </p:nvSpPr>
        <p:spPr>
          <a:xfrm rot="648905">
            <a:off x="12638771" y="4807480"/>
            <a:ext cx="940098" cy="940098"/>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smtClean="0">
                <a:latin typeface="Calibri"/>
                <a:ea typeface="Calibri"/>
                <a:cs typeface="Calibri"/>
                <a:sym typeface="Calibri"/>
              </a:rPr>
              <a:t>Sticky Note</a:t>
            </a:r>
            <a:endParaRPr sz="1100" dirty="0">
              <a:latin typeface="Calibri"/>
              <a:ea typeface="Calibri"/>
              <a:cs typeface="Calibri"/>
              <a:sym typeface="Calibri"/>
            </a:endParaRPr>
          </a:p>
        </p:txBody>
      </p:sp>
      <p:sp>
        <p:nvSpPr>
          <p:cNvPr id="32" name="Google Shape;444;p26"/>
          <p:cNvSpPr/>
          <p:nvPr/>
        </p:nvSpPr>
        <p:spPr>
          <a:xfrm rot="20446401">
            <a:off x="12638770" y="5607518"/>
            <a:ext cx="940098" cy="940098"/>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smtClean="0">
                <a:latin typeface="Calibri"/>
                <a:ea typeface="Calibri"/>
                <a:cs typeface="Calibri"/>
                <a:sym typeface="Calibri"/>
              </a:rPr>
              <a:t>Sticky Note</a:t>
            </a:r>
            <a:endParaRPr sz="1100" dirty="0">
              <a:latin typeface="Calibri"/>
              <a:ea typeface="Calibri"/>
              <a:cs typeface="Calibri"/>
              <a:sym typeface="Calibri"/>
            </a:endParaRPr>
          </a:p>
        </p:txBody>
      </p:sp>
    </p:spTree>
    <p:extLst>
      <p:ext uri="{BB962C8B-B14F-4D97-AF65-F5344CB8AC3E}">
        <p14:creationId xmlns:p14="http://schemas.microsoft.com/office/powerpoint/2010/main" val="221737729"/>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How to Create Compelling Value Propositions</a:t>
            </a:r>
            <a:endParaRPr lang="en-US" dirty="0"/>
          </a:p>
        </p:txBody>
      </p:sp>
      <p:sp>
        <p:nvSpPr>
          <p:cNvPr id="2" name="Text Placeholder 1"/>
          <p:cNvSpPr>
            <a:spLocks noGrp="1"/>
          </p:cNvSpPr>
          <p:nvPr>
            <p:ph type="body" sz="quarter" idx="12"/>
          </p:nvPr>
        </p:nvSpPr>
        <p:spPr/>
        <p:txBody>
          <a:bodyPr>
            <a:normAutofit/>
          </a:bodyPr>
          <a:lstStyle/>
          <a:p>
            <a:pPr marL="0" indent="0">
              <a:buNone/>
            </a:pPr>
            <a:r>
              <a:rPr lang="en-US" sz="2200" b="1" dirty="0">
                <a:solidFill>
                  <a:schemeClr val="accent2"/>
                </a:solidFill>
              </a:rPr>
              <a:t>Activity Duration: </a:t>
            </a:r>
            <a:r>
              <a:rPr lang="en-US" sz="2200" dirty="0">
                <a:solidFill>
                  <a:schemeClr val="accent2"/>
                </a:solidFill>
              </a:rPr>
              <a:t>1- </a:t>
            </a:r>
            <a:r>
              <a:rPr lang="en-US" sz="2200" dirty="0" smtClean="0">
                <a:solidFill>
                  <a:schemeClr val="accent2"/>
                </a:solidFill>
              </a:rPr>
              <a:t>hour</a:t>
            </a:r>
          </a:p>
          <a:p>
            <a:pPr marL="0" indent="0">
              <a:buNone/>
            </a:pPr>
            <a:r>
              <a:rPr lang="en-US" sz="2200" dirty="0" smtClean="0">
                <a:solidFill>
                  <a:schemeClr val="accent2"/>
                </a:solidFill>
              </a:rPr>
              <a:t>Effective value propositions are less about a product’s description or listing of features, and more about how and why it meets customers’ needs and desires. In </a:t>
            </a:r>
            <a:r>
              <a:rPr lang="en-US" sz="2200" dirty="0">
                <a:solidFill>
                  <a:schemeClr val="accent2"/>
                </a:solidFill>
              </a:rPr>
              <a:t>other words, </a:t>
            </a:r>
            <a:r>
              <a:rPr lang="en-US" sz="2200" dirty="0" smtClean="0">
                <a:solidFill>
                  <a:schemeClr val="accent2"/>
                </a:solidFill>
              </a:rPr>
              <a:t>your value propositions should connect what </a:t>
            </a:r>
            <a:r>
              <a:rPr lang="en-US" sz="2200" dirty="0">
                <a:solidFill>
                  <a:schemeClr val="accent2"/>
                </a:solidFill>
              </a:rPr>
              <a:t>you make with why your customers buy it.</a:t>
            </a:r>
            <a:endParaRPr lang="en-US" sz="2200" dirty="0" smtClean="0">
              <a:solidFill>
                <a:schemeClr val="accent2"/>
              </a:solidFill>
            </a:endParaRPr>
          </a:p>
          <a:p>
            <a:pPr marL="0" indent="0">
              <a:buNone/>
            </a:pPr>
            <a:r>
              <a:rPr lang="en-US" sz="2200" dirty="0" smtClean="0">
                <a:solidFill>
                  <a:schemeClr val="accent2"/>
                </a:solidFill>
              </a:rPr>
              <a:t>Use the Value Proposition Template on </a:t>
            </a:r>
            <a:r>
              <a:rPr lang="en-US" sz="2200" b="1" dirty="0" smtClean="0">
                <a:solidFill>
                  <a:schemeClr val="accent2"/>
                </a:solidFill>
              </a:rPr>
              <a:t>SLIDE 9 </a:t>
            </a:r>
            <a:r>
              <a:rPr lang="en-US" sz="2200" dirty="0" smtClean="0">
                <a:solidFill>
                  <a:schemeClr val="accent2"/>
                </a:solidFill>
              </a:rPr>
              <a:t>to </a:t>
            </a:r>
            <a:r>
              <a:rPr lang="en-US" sz="2200" dirty="0">
                <a:solidFill>
                  <a:schemeClr val="accent2"/>
                </a:solidFill>
              </a:rPr>
              <a:t>match </a:t>
            </a:r>
            <a:r>
              <a:rPr lang="en-US" sz="2200" dirty="0" smtClean="0">
                <a:solidFill>
                  <a:schemeClr val="accent2"/>
                </a:solidFill>
              </a:rPr>
              <a:t>your </a:t>
            </a:r>
            <a:r>
              <a:rPr lang="en-US" sz="2200" dirty="0">
                <a:solidFill>
                  <a:schemeClr val="accent2"/>
                </a:solidFill>
              </a:rPr>
              <a:t>offer to reflect the needs and desires of your </a:t>
            </a:r>
            <a:r>
              <a:rPr lang="en-US" sz="2200" dirty="0" smtClean="0">
                <a:solidFill>
                  <a:schemeClr val="accent2"/>
                </a:solidFill>
              </a:rPr>
              <a:t>customer. It </a:t>
            </a:r>
            <a:r>
              <a:rPr lang="en-US" sz="2200" dirty="0">
                <a:solidFill>
                  <a:schemeClr val="accent2"/>
                </a:solidFill>
              </a:rPr>
              <a:t>is suggested that you use your completed empathy map side-by-side with this tool</a:t>
            </a:r>
            <a:r>
              <a:rPr lang="en-US" sz="2200" dirty="0" smtClean="0">
                <a:solidFill>
                  <a:schemeClr val="accent2"/>
                </a:solidFill>
              </a:rPr>
              <a:t>.</a:t>
            </a:r>
          </a:p>
          <a:p>
            <a:pPr marL="0" indent="0">
              <a:buNone/>
            </a:pPr>
            <a:r>
              <a:rPr lang="en-US" sz="2200" b="1" dirty="0" smtClean="0">
                <a:solidFill>
                  <a:schemeClr val="accent2"/>
                </a:solidFill>
              </a:rPr>
              <a:t>Step 1: </a:t>
            </a:r>
            <a:r>
              <a:rPr lang="en-US" sz="2200" i="1" dirty="0" smtClean="0">
                <a:solidFill>
                  <a:schemeClr val="accent2"/>
                </a:solidFill>
              </a:rPr>
              <a:t>Use </a:t>
            </a:r>
            <a:r>
              <a:rPr lang="en-US" sz="2200" i="1" dirty="0">
                <a:solidFill>
                  <a:schemeClr val="accent2"/>
                </a:solidFill>
              </a:rPr>
              <a:t>the template on </a:t>
            </a:r>
            <a:r>
              <a:rPr lang="en-US" sz="2200" b="1" i="1" dirty="0">
                <a:solidFill>
                  <a:schemeClr val="accent2"/>
                </a:solidFill>
              </a:rPr>
              <a:t>SLIDE </a:t>
            </a:r>
            <a:r>
              <a:rPr lang="en-US" sz="2200" b="1" i="1" dirty="0" smtClean="0">
                <a:solidFill>
                  <a:schemeClr val="accent2"/>
                </a:solidFill>
              </a:rPr>
              <a:t>9</a:t>
            </a:r>
            <a:r>
              <a:rPr lang="en-US" sz="2200" dirty="0" smtClean="0">
                <a:solidFill>
                  <a:schemeClr val="accent2"/>
                </a:solidFill>
              </a:rPr>
              <a:t>. The </a:t>
            </a:r>
            <a:r>
              <a:rPr lang="en-US" sz="2200" dirty="0">
                <a:solidFill>
                  <a:schemeClr val="accent2"/>
                </a:solidFill>
              </a:rPr>
              <a:t>left-side identifies customer characteristics (which you should be familiar with now that you’ve completed your empathy map), while the right-side highlights your solutions, products and services. </a:t>
            </a:r>
          </a:p>
          <a:p>
            <a:pPr marL="0" indent="0">
              <a:buNone/>
            </a:pPr>
            <a:endParaRPr lang="en-US" sz="2200" dirty="0" smtClean="0">
              <a:solidFill>
                <a:schemeClr val="accent2"/>
              </a:solidFill>
            </a:endParaRPr>
          </a:p>
          <a:p>
            <a:endParaRPr lang="en-US" dirty="0"/>
          </a:p>
        </p:txBody>
      </p:sp>
    </p:spTree>
    <p:extLst>
      <p:ext uri="{BB962C8B-B14F-4D97-AF65-F5344CB8AC3E}">
        <p14:creationId xmlns:p14="http://schemas.microsoft.com/office/powerpoint/2010/main" val="3516669080"/>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How to Create Compelling Value Propositions</a:t>
            </a:r>
            <a:endParaRPr lang="en-US" dirty="0"/>
          </a:p>
        </p:txBody>
      </p:sp>
      <p:sp>
        <p:nvSpPr>
          <p:cNvPr id="2" name="Text Placeholder 1"/>
          <p:cNvSpPr>
            <a:spLocks noGrp="1"/>
          </p:cNvSpPr>
          <p:nvPr>
            <p:ph type="body" sz="quarter" idx="12"/>
          </p:nvPr>
        </p:nvSpPr>
        <p:spPr>
          <a:xfrm>
            <a:off x="561484" y="2514600"/>
            <a:ext cx="11128098" cy="4343400"/>
          </a:xfrm>
        </p:spPr>
        <p:txBody>
          <a:bodyPr>
            <a:normAutofit/>
          </a:bodyPr>
          <a:lstStyle/>
          <a:p>
            <a:pPr marL="0" indent="0">
              <a:buNone/>
            </a:pPr>
            <a:r>
              <a:rPr lang="en-US" sz="2200" b="1" dirty="0">
                <a:solidFill>
                  <a:schemeClr val="accent2"/>
                </a:solidFill>
              </a:rPr>
              <a:t>Step </a:t>
            </a:r>
            <a:r>
              <a:rPr lang="en-US" sz="2200" b="1" dirty="0" smtClean="0">
                <a:solidFill>
                  <a:schemeClr val="accent2"/>
                </a:solidFill>
              </a:rPr>
              <a:t>1 (Continued): </a:t>
            </a:r>
            <a:r>
              <a:rPr lang="en-US" sz="2200" dirty="0">
                <a:solidFill>
                  <a:schemeClr val="accent2"/>
                </a:solidFill>
              </a:rPr>
              <a:t>Work your way </a:t>
            </a:r>
            <a:r>
              <a:rPr lang="en-US" sz="2200" dirty="0" smtClean="0">
                <a:solidFill>
                  <a:schemeClr val="accent2"/>
                </a:solidFill>
              </a:rPr>
              <a:t>through all of the templates five quadrants with your team, responding </a:t>
            </a:r>
            <a:r>
              <a:rPr lang="en-US" sz="2200" dirty="0">
                <a:solidFill>
                  <a:schemeClr val="accent2"/>
                </a:solidFill>
              </a:rPr>
              <a:t>to the following questions:</a:t>
            </a:r>
          </a:p>
          <a:p>
            <a:pPr>
              <a:buFont typeface="Arial" panose="020B0604020202020204" pitchFamily="34" charset="0"/>
              <a:buChar char="•"/>
            </a:pPr>
            <a:r>
              <a:rPr lang="en-US" sz="2200" b="1" dirty="0" smtClean="0">
                <a:solidFill>
                  <a:schemeClr val="accent2"/>
                </a:solidFill>
              </a:rPr>
              <a:t>Identify </a:t>
            </a:r>
            <a:r>
              <a:rPr lang="en-US" sz="2200" b="1" dirty="0">
                <a:solidFill>
                  <a:schemeClr val="accent2"/>
                </a:solidFill>
              </a:rPr>
              <a:t>your customer </a:t>
            </a:r>
            <a:r>
              <a:rPr lang="en-US" sz="2200" b="1" dirty="0" smtClean="0">
                <a:solidFill>
                  <a:schemeClr val="accent2"/>
                </a:solidFill>
              </a:rPr>
              <a:t>segments.</a:t>
            </a:r>
            <a:r>
              <a:rPr lang="en-US" sz="2200" dirty="0">
                <a:solidFill>
                  <a:schemeClr val="accent2"/>
                </a:solidFill>
              </a:rPr>
              <a:t/>
            </a:r>
            <a:br>
              <a:rPr lang="en-US" sz="2200" dirty="0">
                <a:solidFill>
                  <a:schemeClr val="accent2"/>
                </a:solidFill>
              </a:rPr>
            </a:br>
            <a:r>
              <a:rPr lang="en-US" sz="2200" i="1" dirty="0" smtClean="0">
                <a:solidFill>
                  <a:schemeClr val="accent2"/>
                </a:solidFill>
              </a:rPr>
              <a:t>Who </a:t>
            </a:r>
            <a:r>
              <a:rPr lang="en-US" sz="2200" i="1" dirty="0">
                <a:solidFill>
                  <a:schemeClr val="accent2"/>
                </a:solidFill>
              </a:rPr>
              <a:t>are your customers? What jobs do they do?</a:t>
            </a:r>
            <a:endParaRPr lang="en-US" sz="2200" dirty="0">
              <a:solidFill>
                <a:schemeClr val="accent2"/>
              </a:solidFill>
            </a:endParaRPr>
          </a:p>
          <a:p>
            <a:pPr>
              <a:buFont typeface="Arial" panose="020B0604020202020204" pitchFamily="34" charset="0"/>
              <a:buChar char="•"/>
            </a:pPr>
            <a:r>
              <a:rPr lang="en-US" sz="2200" b="1" dirty="0" smtClean="0">
                <a:solidFill>
                  <a:schemeClr val="accent2"/>
                </a:solidFill>
              </a:rPr>
              <a:t>Fill </a:t>
            </a:r>
            <a:r>
              <a:rPr lang="en-US" sz="2200" b="1" dirty="0">
                <a:solidFill>
                  <a:schemeClr val="accent2"/>
                </a:solidFill>
              </a:rPr>
              <a:t>in customer </a:t>
            </a:r>
            <a:r>
              <a:rPr lang="en-US" sz="2200" b="1" dirty="0" smtClean="0">
                <a:solidFill>
                  <a:schemeClr val="accent2"/>
                </a:solidFill>
              </a:rPr>
              <a:t>pains.</a:t>
            </a:r>
            <a:r>
              <a:rPr lang="en-US" sz="2200" dirty="0">
                <a:solidFill>
                  <a:schemeClr val="accent2"/>
                </a:solidFill>
              </a:rPr>
              <a:t/>
            </a:r>
            <a:br>
              <a:rPr lang="en-US" sz="2200" dirty="0">
                <a:solidFill>
                  <a:schemeClr val="accent2"/>
                </a:solidFill>
              </a:rPr>
            </a:br>
            <a:r>
              <a:rPr lang="en-US" sz="2200" i="1" dirty="0" smtClean="0">
                <a:solidFill>
                  <a:schemeClr val="accent2"/>
                </a:solidFill>
              </a:rPr>
              <a:t>What </a:t>
            </a:r>
            <a:r>
              <a:rPr lang="en-US" sz="2200" i="1" dirty="0">
                <a:solidFill>
                  <a:schemeClr val="accent2"/>
                </a:solidFill>
              </a:rPr>
              <a:t>are challenges your customer encounters, including negative experiences?</a:t>
            </a:r>
            <a:endParaRPr lang="en-US" sz="2200" dirty="0">
              <a:solidFill>
                <a:schemeClr val="accent2"/>
              </a:solidFill>
            </a:endParaRPr>
          </a:p>
          <a:p>
            <a:pPr>
              <a:buFont typeface="Arial" panose="020B0604020202020204" pitchFamily="34" charset="0"/>
              <a:buChar char="•"/>
            </a:pPr>
            <a:r>
              <a:rPr lang="en-US" sz="2200" b="1" dirty="0" smtClean="0">
                <a:solidFill>
                  <a:schemeClr val="accent2"/>
                </a:solidFill>
              </a:rPr>
              <a:t>Fill </a:t>
            </a:r>
            <a:r>
              <a:rPr lang="en-US" sz="2200" b="1" dirty="0">
                <a:solidFill>
                  <a:schemeClr val="accent2"/>
                </a:solidFill>
              </a:rPr>
              <a:t>in customer </a:t>
            </a:r>
            <a:r>
              <a:rPr lang="en-US" sz="2200" b="1" dirty="0" smtClean="0">
                <a:solidFill>
                  <a:schemeClr val="accent2"/>
                </a:solidFill>
              </a:rPr>
              <a:t>gains.</a:t>
            </a:r>
            <a:r>
              <a:rPr lang="en-US" sz="2200" dirty="0">
                <a:solidFill>
                  <a:schemeClr val="accent2"/>
                </a:solidFill>
              </a:rPr>
              <a:t/>
            </a:r>
            <a:br>
              <a:rPr lang="en-US" sz="2200" dirty="0">
                <a:solidFill>
                  <a:schemeClr val="accent2"/>
                </a:solidFill>
              </a:rPr>
            </a:br>
            <a:r>
              <a:rPr lang="en-US" sz="2200" i="1" dirty="0" smtClean="0">
                <a:solidFill>
                  <a:schemeClr val="accent2"/>
                </a:solidFill>
              </a:rPr>
              <a:t>What </a:t>
            </a:r>
            <a:r>
              <a:rPr lang="en-US" sz="2200" i="1" dirty="0">
                <a:solidFill>
                  <a:schemeClr val="accent2"/>
                </a:solidFill>
              </a:rPr>
              <a:t>is considered success for your customer? What are they wanting to accomplish</a:t>
            </a:r>
            <a:r>
              <a:rPr lang="en-US" sz="2200" i="1" dirty="0" smtClean="0">
                <a:solidFill>
                  <a:schemeClr val="accent2"/>
                </a:solidFill>
              </a:rPr>
              <a:t>?</a:t>
            </a:r>
            <a:endParaRPr lang="en-US" sz="2200" dirty="0">
              <a:solidFill>
                <a:schemeClr val="accent2"/>
              </a:solidFill>
            </a:endParaRPr>
          </a:p>
        </p:txBody>
      </p:sp>
      <p:sp>
        <p:nvSpPr>
          <p:cNvPr id="4" name="Rectangle 3"/>
          <p:cNvSpPr/>
          <p:nvPr/>
        </p:nvSpPr>
        <p:spPr>
          <a:xfrm>
            <a:off x="531951" y="1600200"/>
            <a:ext cx="11126510" cy="769441"/>
          </a:xfrm>
          <a:prstGeom prst="rect">
            <a:avLst/>
          </a:prstGeom>
          <a:solidFill>
            <a:schemeClr val="bg2"/>
          </a:solidFill>
          <a:ln>
            <a:solidFill>
              <a:schemeClr val="tx1"/>
            </a:solidFill>
          </a:ln>
        </p:spPr>
        <p:txBody>
          <a:bodyPr wrap="square">
            <a:spAutoFit/>
          </a:bodyPr>
          <a:lstStyle/>
          <a:p>
            <a:pPr marL="0" indent="0">
              <a:buNone/>
            </a:pPr>
            <a:r>
              <a:rPr lang="en-US" sz="2200" b="1" dirty="0">
                <a:latin typeface="+mj-lt"/>
              </a:rPr>
              <a:t>Tip:</a:t>
            </a:r>
            <a:r>
              <a:rPr lang="en-US" sz="2200" dirty="0">
                <a:latin typeface="+mj-lt"/>
              </a:rPr>
              <a:t> </a:t>
            </a:r>
            <a:r>
              <a:rPr lang="en-US" sz="2200" dirty="0"/>
              <a:t>You may project this template on a wall, or write it out on a whiteboard. Be sure to document your team’s results so you can utilize it regularly. </a:t>
            </a:r>
          </a:p>
        </p:txBody>
      </p:sp>
    </p:spTree>
    <p:extLst>
      <p:ext uri="{BB962C8B-B14F-4D97-AF65-F5344CB8AC3E}">
        <p14:creationId xmlns:p14="http://schemas.microsoft.com/office/powerpoint/2010/main" val="1616532192"/>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itle Slide">
  <a:themeElements>
    <a:clrScheme name="New TD Revised">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loud Value Prop Deck 6.19.18 [Read-Only]" id="{46E026A3-6B17-4129-91B9-EE2148A69649}" vid="{4540AE1E-AF31-4DF8-A32F-9C3362CAEBCE}"/>
    </a:ext>
  </a:extLst>
</a:theme>
</file>

<file path=ppt/theme/theme2.xml><?xml version="1.0" encoding="utf-8"?>
<a:theme xmlns:a="http://schemas.openxmlformats.org/drawingml/2006/main" name="Divider">
  <a:themeElements>
    <a:clrScheme name="New TD Revised">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loud Value Prop Deck 6.19.18 [Read-Only]" id="{46E026A3-6B17-4129-91B9-EE2148A69649}" vid="{7D0C632D-C125-4DA0-9AB3-ED74905672FE}"/>
    </a:ext>
  </a:extLst>
</a:theme>
</file>

<file path=ppt/theme/theme3.xml><?xml version="1.0" encoding="utf-8"?>
<a:theme xmlns:a="http://schemas.openxmlformats.org/drawingml/2006/main" name="Body">
  <a:themeElements>
    <a:clrScheme name="TD Colorful">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loud Value Prop Deck 6.19.18 [Read-Only]" id="{46E026A3-6B17-4129-91B9-EE2148A69649}" vid="{42E8A071-51FC-4FE2-BC1D-CFFAAE602A82}"/>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_x0020_Owner xmlns="5648b3e9-6595-4512-8df4-c4f07e44d377">Jamie Planas</Document_x0020_Owner>
    <Category xmlns="5648b3e9-6595-4512-8df4-c4f07e44d377">Cloud (General)</Category>
    <_dlc_DocId xmlns="4611c49f-34a6-4e8b-b9c6-e5dcc79dfdee">Q2N6654FU3C7-1715462275-96</_dlc_DocId>
    <_dlc_DocIdUrl xmlns="4611c49f-34a6-4e8b-b9c6-e5dcc79dfdee">
      <Url>https://tdworldwide.sharepoint.com/US-TDCloud/_layouts/15/DocIdRedir.aspx?ID=Q2N6654FU3C7-1715462275-96</Url>
      <Description>Q2N6654FU3C7-1715462275-96</Description>
    </_dlc_DocIdUrl>
    <SharedWithUsers xmlns="4611c49f-34a6-4e8b-b9c6-e5dcc79dfdee">
      <UserInfo>
        <DisplayName>Williams, Sean</DisplayName>
        <AccountId>13223</AccountId>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9B8DC2F8CE6514CAFB2C443063BE54F" ma:contentTypeVersion="82" ma:contentTypeDescription="Create a new document." ma:contentTypeScope="" ma:versionID="b66037d28aa0c5525203d5e52b4ab5bb">
  <xsd:schema xmlns:xsd="http://www.w3.org/2001/XMLSchema" xmlns:xs="http://www.w3.org/2001/XMLSchema" xmlns:p="http://schemas.microsoft.com/office/2006/metadata/properties" xmlns:ns2="4611c49f-34a6-4e8b-b9c6-e5dcc79dfdee" xmlns:ns3="5648b3e9-6595-4512-8df4-c4f07e44d377" targetNamespace="http://schemas.microsoft.com/office/2006/metadata/properties" ma:root="true" ma:fieldsID="e36d9797ffc4366fbfa5d250c26dca02" ns2:_="" ns3:_="">
    <xsd:import namespace="4611c49f-34a6-4e8b-b9c6-e5dcc79dfdee"/>
    <xsd:import namespace="5648b3e9-6595-4512-8df4-c4f07e44d377"/>
    <xsd:element name="properties">
      <xsd:complexType>
        <xsd:sequence>
          <xsd:element name="documentManagement">
            <xsd:complexType>
              <xsd:all>
                <xsd:element ref="ns2:_dlc_DocId" minOccurs="0"/>
                <xsd:element ref="ns2:_dlc_DocIdUrl" minOccurs="0"/>
                <xsd:element ref="ns2:_dlc_DocIdPersistId" minOccurs="0"/>
                <xsd:element ref="ns3:Category"/>
                <xsd:element ref="ns3:Document_x0020_Owner"/>
                <xsd:element ref="ns3:MediaServiceMetadata" minOccurs="0"/>
                <xsd:element ref="ns3:MediaServiceFastMetadata"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11c49f-34a6-4e8b-b9c6-e5dcc79dfdee"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48b3e9-6595-4512-8df4-c4f07e44d377" elementFormDefault="qualified">
    <xsd:import namespace="http://schemas.microsoft.com/office/2006/documentManagement/types"/>
    <xsd:import namespace="http://schemas.microsoft.com/office/infopath/2007/PartnerControls"/>
    <xsd:element name="Category" ma:index="7" ma:displayName="Category" ma:default="Cloud (General)" ma:format="Dropdown" ma:internalName="Category" ma:readOnly="false">
      <xsd:simpleType>
        <xsd:restriction base="dms:Choice">
          <xsd:enumeration value="Cloud (General)"/>
          <xsd:enumeration value="StreamOne"/>
          <xsd:enumeration value="Microsoft"/>
          <xsd:enumeration value="ConnectWise"/>
          <xsd:enumeration value="BitTitan"/>
          <xsd:enumeration value="SkyKick"/>
          <xsd:enumeration value="Akumina"/>
          <xsd:enumeration value="RapidStart CRM"/>
          <xsd:enumeration value="Spanning"/>
          <xsd:enumeration value="Veeam"/>
          <xsd:enumeration value="CSP Field Sales Kit"/>
          <xsd:enumeration value="Disti Now"/>
          <xsd:enumeration value="Autodesk"/>
          <xsd:enumeration value="AWS"/>
          <xsd:enumeration value="Cloud Practice Builder"/>
          <xsd:enumeration value="Cloud and Automation"/>
          <xsd:enumeration value="IoT &amp; Cloud"/>
        </xsd:restriction>
      </xsd:simpleType>
    </xsd:element>
    <xsd:element name="Document_x0020_Owner" ma:index="8" ma:displayName="Document Owner" ma:default="Laura Vanassche" ma:description="Person responsible for information provided." ma:format="Dropdown" ma:internalName="Document_x0020_Owner">
      <xsd:simpleType>
        <xsd:restriction base="dms:Choice">
          <xsd:enumeration value="Richard Parker"/>
          <xsd:enumeration value="Laura Vanassche"/>
          <xsd:enumeration value="Jess Taveras"/>
          <xsd:enumeration value="Mike Loos"/>
          <xsd:enumeration value="Chloe Letourneau"/>
          <xsd:enumeration value="Sydney O'Reilly"/>
          <xsd:enumeration value="Kathy Schauer"/>
          <xsd:enumeration value="Jeremy Singh"/>
          <xsd:enumeration value="Melissa Ruiz"/>
          <xsd:enumeration value="Raquel Acuna"/>
          <xsd:enumeration value="Jamie Planas"/>
        </xsd:restriction>
      </xsd:simpleType>
    </xsd:element>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6ED67E-AF10-4172-B41C-24FACBE189C8}">
  <ds:schemaRefs>
    <ds:schemaRef ds:uri="http://schemas.microsoft.com/sharepoint/events"/>
  </ds:schemaRefs>
</ds:datastoreItem>
</file>

<file path=customXml/itemProps2.xml><?xml version="1.0" encoding="utf-8"?>
<ds:datastoreItem xmlns:ds="http://schemas.openxmlformats.org/officeDocument/2006/customXml" ds:itemID="{6E23BC4E-DB75-4221-9762-210C9D4F98F6}">
  <ds:schemaRefs>
    <ds:schemaRef ds:uri="http://schemas.microsoft.com/sharepoint/v3/contenttype/forms"/>
  </ds:schemaRefs>
</ds:datastoreItem>
</file>

<file path=customXml/itemProps3.xml><?xml version="1.0" encoding="utf-8"?>
<ds:datastoreItem xmlns:ds="http://schemas.openxmlformats.org/officeDocument/2006/customXml" ds:itemID="{DFFB0B48-393D-4F15-B7FA-6669D72F5B7B}">
  <ds:schemaRefs>
    <ds:schemaRef ds:uri="http://schemas.openxmlformats.org/package/2006/metadata/core-properties"/>
    <ds:schemaRef ds:uri="5648b3e9-6595-4512-8df4-c4f07e44d377"/>
    <ds:schemaRef ds:uri="http://purl.org/dc/dcmitype/"/>
    <ds:schemaRef ds:uri="http://schemas.microsoft.com/office/infopath/2007/PartnerControls"/>
    <ds:schemaRef ds:uri="4611c49f-34a6-4e8b-b9c6-e5dcc79dfdee"/>
    <ds:schemaRef ds:uri="http://purl.org/dc/elements/1.1/"/>
    <ds:schemaRef ds:uri="http://schemas.microsoft.com/office/2006/metadata/properties"/>
    <ds:schemaRef ds:uri="http://schemas.microsoft.com/office/2006/documentManagement/types"/>
    <ds:schemaRef ds:uri="http://purl.org/dc/terms/"/>
    <ds:schemaRef ds:uri="http://www.w3.org/XML/1998/namespace"/>
  </ds:schemaRefs>
</ds:datastoreItem>
</file>

<file path=customXml/itemProps4.xml><?xml version="1.0" encoding="utf-8"?>
<ds:datastoreItem xmlns:ds="http://schemas.openxmlformats.org/officeDocument/2006/customXml" ds:itemID="{83011FA4-E389-481C-9238-9CCE4A4018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11c49f-34a6-4e8b-b9c6-e5dcc79dfdee"/>
    <ds:schemaRef ds:uri="5648b3e9-6595-4512-8df4-c4f07e44d3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 Template</Template>
  <TotalTime>3634</TotalTime>
  <Words>1147</Words>
  <Application>Microsoft Office PowerPoint</Application>
  <PresentationFormat>Widescreen</PresentationFormat>
  <Paragraphs>113</Paragraphs>
  <Slides>12</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12</vt:i4>
      </vt:variant>
    </vt:vector>
  </HeadingPairs>
  <TitlesOfParts>
    <vt:vector size="24" baseType="lpstr">
      <vt:lpstr>Arial</vt:lpstr>
      <vt:lpstr>Calibri</vt:lpstr>
      <vt:lpstr>Calibri Light</vt:lpstr>
      <vt:lpstr>Corbel</vt:lpstr>
      <vt:lpstr>Helvetica Neue</vt:lpstr>
      <vt:lpstr>Webdings</vt:lpstr>
      <vt:lpstr>Wingdings</vt:lpstr>
      <vt:lpstr>Work Sans Light</vt:lpstr>
      <vt:lpstr>Title Slide</vt:lpstr>
      <vt:lpstr>Divider</vt:lpstr>
      <vt:lpstr>Body</vt:lpstr>
      <vt:lpstr>Custom Design</vt:lpstr>
      <vt:lpstr>Empathy Map &amp; Value Proposition Template</vt:lpstr>
      <vt:lpstr>Table of Contents</vt:lpstr>
      <vt:lpstr>How to Create an Empathy Map</vt:lpstr>
      <vt:lpstr>How to Create an Empathy Map </vt:lpstr>
      <vt:lpstr>How to Create an Empathy Map </vt:lpstr>
      <vt:lpstr>How to Create an Empathy Map </vt:lpstr>
      <vt:lpstr>Empathy Map Template</vt:lpstr>
      <vt:lpstr>How to Create Compelling Value Propositions</vt:lpstr>
      <vt:lpstr>How to Create Compelling Value Propositions</vt:lpstr>
      <vt:lpstr>How to Create Compelling Value Propositions</vt:lpstr>
      <vt:lpstr>PowerPoint Presentation</vt:lpstr>
      <vt:lpstr>Additional Resources</vt:lpstr>
    </vt:vector>
  </TitlesOfParts>
  <Company>Tech Data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Template</dc:title>
  <dc:creator>Martinez, Ashley</dc:creator>
  <cp:lastModifiedBy>Martinez, Ashley</cp:lastModifiedBy>
  <cp:revision>36</cp:revision>
  <cp:lastPrinted>2017-08-09T18:33:39Z</cp:lastPrinted>
  <dcterms:created xsi:type="dcterms:W3CDTF">2018-12-03T22:37:35Z</dcterms:created>
  <dcterms:modified xsi:type="dcterms:W3CDTF">2018-12-18T18:35:28Z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0x01010089B8DC2F8CE6514CAFB2C443063BE54F</vt:lpwstr>
  </property>
  <property fmtid="{D5CDD505-2E9C-101B-9397-08002B2CF9AE}" pid="3" name="_dlc_DocIdItemGuid">
    <vt:lpwstr>cb955a9a-e1ab-49a0-bf95-0cb4af0a1484</vt:lpwstr>
  </property>
  <property fmtid="{D5CDD505-2E9C-101B-9397-08002B2CF9AE}" pid="4" name="MSIP_Label_3a23c400-78e7-4d42-982d-273adef68ef9_Enabled">
    <vt:lpwstr>True</vt:lpwstr>
  </property>
  <property fmtid="{D5CDD505-2E9C-101B-9397-08002B2CF9AE}" pid="5" name="MSIP_Label_3a23c400-78e7-4d42-982d-273adef68ef9_SiteId">
    <vt:lpwstr>7fe14ab6-8f5d-4139-84bf-cd8aed0ee6b9</vt:lpwstr>
  </property>
  <property fmtid="{D5CDD505-2E9C-101B-9397-08002B2CF9AE}" pid="6" name="MSIP_Label_3a23c400-78e7-4d42-982d-273adef68ef9_Owner">
    <vt:lpwstr>ashley.martinez2@techdata.com</vt:lpwstr>
  </property>
  <property fmtid="{D5CDD505-2E9C-101B-9397-08002B2CF9AE}" pid="7" name="MSIP_Label_3a23c400-78e7-4d42-982d-273adef68ef9_SetDate">
    <vt:lpwstr>2018-12-03T23:50:21.0964441Z</vt:lpwstr>
  </property>
  <property fmtid="{D5CDD505-2E9C-101B-9397-08002B2CF9AE}" pid="8" name="MSIP_Label_3a23c400-78e7-4d42-982d-273adef68ef9_Name">
    <vt:lpwstr>Internal Use</vt:lpwstr>
  </property>
  <property fmtid="{D5CDD505-2E9C-101B-9397-08002B2CF9AE}" pid="9" name="MSIP_Label_3a23c400-78e7-4d42-982d-273adef68ef9_Application">
    <vt:lpwstr>Microsoft Azure Information Protection</vt:lpwstr>
  </property>
  <property fmtid="{D5CDD505-2E9C-101B-9397-08002B2CF9AE}" pid="10" name="MSIP_Label_3a23c400-78e7-4d42-982d-273adef68ef9_Extended_MSFT_Method">
    <vt:lpwstr>Automatic</vt:lpwstr>
  </property>
  <property fmtid="{D5CDD505-2E9C-101B-9397-08002B2CF9AE}" pid="11" name="Sensitivity">
    <vt:lpwstr>Internal Use</vt:lpwstr>
  </property>
</Properties>
</file>