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1.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slideLayouts/slideLayout78.xml" ContentType="application/vnd.openxmlformats-officedocument.presentationml.slideLayout+xml"/>
  <Override PartName="/ppt/theme/theme16.xml" ContentType="application/vnd.openxmlformats-officedocument.theme+xml"/>
  <Override PartName="/ppt/slideLayouts/slideLayout79.xml" ContentType="application/vnd.openxmlformats-officedocument.presentationml.slideLayout+xml"/>
  <Override PartName="/ppt/theme/theme1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4.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5.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6.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8.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0.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60.xml" ContentType="application/vnd.openxmlformats-officedocument.presentationml.slideLayout+xml"/>
  <Override PartName="/ppt/theme/theme32.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0" r:id="rId5"/>
    <p:sldMasterId id="2147483672" r:id="rId6"/>
    <p:sldMasterId id="2147483674" r:id="rId7"/>
    <p:sldMasterId id="2147483676" r:id="rId8"/>
    <p:sldMasterId id="2147483680" r:id="rId9"/>
    <p:sldMasterId id="2147483689" r:id="rId10"/>
    <p:sldMasterId id="2147483691" r:id="rId11"/>
    <p:sldMasterId id="2147483717" r:id="rId12"/>
    <p:sldMasterId id="2147483729" r:id="rId13"/>
    <p:sldMasterId id="2147483741" r:id="rId14"/>
    <p:sldMasterId id="2147483752" r:id="rId15"/>
    <p:sldMasterId id="2147483759" r:id="rId16"/>
    <p:sldMasterId id="2147483761" r:id="rId17"/>
    <p:sldMasterId id="2147483763" r:id="rId18"/>
    <p:sldMasterId id="2147483770" r:id="rId19"/>
    <p:sldMasterId id="2147483773" r:id="rId20"/>
    <p:sldMasterId id="2147483794" r:id="rId21"/>
    <p:sldMasterId id="2147483820" r:id="rId22"/>
    <p:sldMasterId id="2147483846" r:id="rId23"/>
    <p:sldMasterId id="2147483872" r:id="rId24"/>
    <p:sldMasterId id="2147483898" r:id="rId25"/>
    <p:sldMasterId id="2147483924" r:id="rId26"/>
    <p:sldMasterId id="2147483936" r:id="rId27"/>
    <p:sldMasterId id="2147483948" r:id="rId28"/>
    <p:sldMasterId id="2147483982" r:id="rId29"/>
    <p:sldMasterId id="2147484015" r:id="rId30"/>
    <p:sldMasterId id="2147484050" r:id="rId31"/>
    <p:sldMasterId id="2147484060" r:id="rId32"/>
    <p:sldMasterId id="2147484062" r:id="rId33"/>
  </p:sldMasterIdLst>
  <p:notesMasterIdLst>
    <p:notesMasterId r:id="rId54"/>
  </p:notesMasterIdLst>
  <p:sldIdLst>
    <p:sldId id="297" r:id="rId34"/>
    <p:sldId id="329" r:id="rId35"/>
    <p:sldId id="257" r:id="rId36"/>
    <p:sldId id="276" r:id="rId37"/>
    <p:sldId id="274" r:id="rId38"/>
    <p:sldId id="278" r:id="rId39"/>
    <p:sldId id="262" r:id="rId40"/>
    <p:sldId id="277" r:id="rId41"/>
    <p:sldId id="331" r:id="rId42"/>
    <p:sldId id="332" r:id="rId43"/>
    <p:sldId id="330" r:id="rId44"/>
    <p:sldId id="314" r:id="rId45"/>
    <p:sldId id="315" r:id="rId46"/>
    <p:sldId id="316" r:id="rId47"/>
    <p:sldId id="325" r:id="rId48"/>
    <p:sldId id="328" r:id="rId49"/>
    <p:sldId id="317" r:id="rId50"/>
    <p:sldId id="318" r:id="rId51"/>
    <p:sldId id="319" r:id="rId52"/>
    <p:sldId id="30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s, Christine" initials="CC" lastIdx="46" clrIdx="0">
    <p:extLst>
      <p:ext uri="{19B8F6BF-5375-455C-9EA6-DF929625EA0E}">
        <p15:presenceInfo xmlns:p15="http://schemas.microsoft.com/office/powerpoint/2012/main" userId="S-1-5-21-854245398-1972579041-362288127-1925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3910" autoAdjust="0"/>
  </p:normalViewPr>
  <p:slideViewPr>
    <p:cSldViewPr snapToGrid="0">
      <p:cViewPr varScale="1">
        <p:scale>
          <a:sx n="106" d="100"/>
          <a:sy n="106" d="100"/>
        </p:scale>
        <p:origin x="666" y="96"/>
      </p:cViewPr>
      <p:guideLst/>
    </p:cSldViewPr>
  </p:slideViewPr>
  <p:notesTextViewPr>
    <p:cViewPr>
      <p:scale>
        <a:sx n="1" d="1"/>
        <a:sy n="1" d="1"/>
      </p:scale>
      <p:origin x="0" y="0"/>
    </p:cViewPr>
  </p:notesTextViewPr>
  <p:notesViewPr>
    <p:cSldViewPr snapToGrid="0">
      <p:cViewPr>
        <p:scale>
          <a:sx n="87" d="100"/>
          <a:sy n="87" d="100"/>
        </p:scale>
        <p:origin x="376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E12D7-FE38-4417-92B2-C8F5FC6F74FD}" type="datetimeFigureOut">
              <a:rPr lang="en-US" smtClean="0"/>
              <a:t>10/17/2018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3E681-682D-4ED9-9283-DD219F137CCA}" type="slidenum">
              <a:rPr lang="en-US" smtClean="0"/>
              <a:t>‹#›</a:t>
            </a:fld>
            <a:endParaRPr lang="en-US" dirty="0"/>
          </a:p>
        </p:txBody>
      </p:sp>
    </p:spTree>
    <p:extLst>
      <p:ext uri="{BB962C8B-B14F-4D97-AF65-F5344CB8AC3E}">
        <p14:creationId xmlns:p14="http://schemas.microsoft.com/office/powerpoint/2010/main" val="220072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mc.com/auth/rpage/partner-deployment-matri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3E681-682D-4ED9-9283-DD219F137CCA}" type="slidenum">
              <a:rPr lang="en-US" smtClean="0"/>
              <a:t>1</a:t>
            </a:fld>
            <a:endParaRPr lang="en-US" dirty="0"/>
          </a:p>
        </p:txBody>
      </p:sp>
    </p:spTree>
    <p:extLst>
      <p:ext uri="{BB962C8B-B14F-4D97-AF65-F5344CB8AC3E}">
        <p14:creationId xmlns:p14="http://schemas.microsoft.com/office/powerpoint/2010/main" val="266434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Here are the customer and partner benefits of those additional Dell EMC service offerings.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fontAlgn="base">
              <a:spcBef>
                <a:spcPct val="0"/>
              </a:spcBef>
              <a:spcAft>
                <a:spcPct val="0"/>
              </a:spcAft>
            </a:pPr>
            <a:fld id="{78F3E681-682D-4ED9-9283-DD219F137CCA}" type="slidenum">
              <a:rPr lang="en-US" sz="2400" smtClean="0">
                <a:solidFill>
                  <a:prstClr val="black"/>
                </a:solidFill>
              </a:rPr>
              <a:pPr fontAlgn="base">
                <a:spcBef>
                  <a:spcPct val="0"/>
                </a:spcBef>
                <a:spcAft>
                  <a:spcPct val="0"/>
                </a:spcAft>
              </a:pPr>
              <a:t>10</a:t>
            </a:fld>
            <a:endParaRPr lang="en-US" sz="2400" dirty="0">
              <a:solidFill>
                <a:prstClr val="black"/>
              </a:solidFill>
            </a:endParaRPr>
          </a:p>
        </p:txBody>
      </p:sp>
    </p:spTree>
    <p:extLst>
      <p:ext uri="{BB962C8B-B14F-4D97-AF65-F5344CB8AC3E}">
        <p14:creationId xmlns:p14="http://schemas.microsoft.com/office/powerpoint/2010/main" val="107114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Please be sure to utilize all of the services sales and marketing resources we have available. </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64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3E681-682D-4ED9-9283-DD219F137CCA}" type="slidenum">
              <a:rPr lang="en-US" smtClean="0"/>
              <a:t>12</a:t>
            </a:fld>
            <a:endParaRPr lang="en-US" dirty="0"/>
          </a:p>
        </p:txBody>
      </p:sp>
    </p:spTree>
    <p:extLst>
      <p:ext uri="{BB962C8B-B14F-4D97-AF65-F5344CB8AC3E}">
        <p14:creationId xmlns:p14="http://schemas.microsoft.com/office/powerpoint/2010/main" val="109677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fontAlgn="base">
              <a:spcBef>
                <a:spcPct val="0"/>
              </a:spcBef>
              <a:spcAft>
                <a:spcPct val="0"/>
              </a:spcAft>
              <a:defRPr/>
            </a:pPr>
            <a:fld id="{FA04BB6B-BEDE-48E4-970F-8DFC0D4B5AE7}" type="slidenum">
              <a:rPr lang="en-US" sz="2400" smtClean="0">
                <a:solidFill>
                  <a:prstClr val="black"/>
                </a:solidFill>
                <a:latin typeface="Arial" charset="0"/>
              </a:rPr>
              <a:pPr fontAlgn="base">
                <a:spcBef>
                  <a:spcPct val="0"/>
                </a:spcBef>
                <a:spcAft>
                  <a:spcPct val="0"/>
                </a:spcAft>
                <a:defRPr/>
              </a:pPr>
              <a:t>13</a:t>
            </a:fld>
            <a:endParaRPr lang="en-US" sz="2400" dirty="0">
              <a:solidFill>
                <a:prstClr val="black"/>
              </a:solidFill>
              <a:latin typeface="Arial" charset="0"/>
            </a:endParaRPr>
          </a:p>
        </p:txBody>
      </p:sp>
    </p:spTree>
    <p:extLst>
      <p:ext uri="{BB962C8B-B14F-4D97-AF65-F5344CB8AC3E}">
        <p14:creationId xmlns:p14="http://schemas.microsoft.com/office/powerpoint/2010/main" val="3165841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fontAlgn="base">
              <a:spcBef>
                <a:spcPct val="0"/>
              </a:spcBef>
              <a:spcAft>
                <a:spcPct val="0"/>
              </a:spcAft>
              <a:defRPr/>
            </a:pPr>
            <a:fld id="{FA04BB6B-BEDE-48E4-970F-8DFC0D4B5AE7}" type="slidenum">
              <a:rPr lang="en-US" sz="2400" smtClean="0">
                <a:solidFill>
                  <a:prstClr val="black"/>
                </a:solidFill>
                <a:latin typeface="Arial" charset="0"/>
              </a:rPr>
              <a:pPr fontAlgn="base">
                <a:spcBef>
                  <a:spcPct val="0"/>
                </a:spcBef>
                <a:spcAft>
                  <a:spcPct val="0"/>
                </a:spcAft>
                <a:defRPr/>
              </a:pPr>
              <a:t>14</a:t>
            </a:fld>
            <a:endParaRPr lang="en-US" sz="2400" dirty="0">
              <a:solidFill>
                <a:prstClr val="black"/>
              </a:solidFill>
              <a:latin typeface="Arial" charset="0"/>
            </a:endParaRPr>
          </a:p>
        </p:txBody>
      </p:sp>
    </p:spTree>
    <p:extLst>
      <p:ext uri="{BB962C8B-B14F-4D97-AF65-F5344CB8AC3E}">
        <p14:creationId xmlns:p14="http://schemas.microsoft.com/office/powerpoint/2010/main" val="208376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fontAlgn="base">
              <a:spcBef>
                <a:spcPct val="0"/>
              </a:spcBef>
              <a:spcAft>
                <a:spcPct val="0"/>
              </a:spcAft>
              <a:defRPr/>
            </a:pPr>
            <a:fld id="{FA04BB6B-BEDE-48E4-970F-8DFC0D4B5AE7}" type="slidenum">
              <a:rPr lang="en-US" sz="2400" smtClean="0">
                <a:solidFill>
                  <a:prstClr val="black"/>
                </a:solidFill>
                <a:latin typeface="Arial" charset="0"/>
              </a:rPr>
              <a:pPr fontAlgn="base">
                <a:spcBef>
                  <a:spcPct val="0"/>
                </a:spcBef>
                <a:spcAft>
                  <a:spcPct val="0"/>
                </a:spcAft>
                <a:defRPr/>
              </a:pPr>
              <a:t>15</a:t>
            </a:fld>
            <a:endParaRPr lang="en-US" sz="2400" dirty="0">
              <a:solidFill>
                <a:prstClr val="black"/>
              </a:solidFill>
              <a:latin typeface="Arial" charset="0"/>
            </a:endParaRPr>
          </a:p>
        </p:txBody>
      </p:sp>
    </p:spTree>
    <p:extLst>
      <p:ext uri="{BB962C8B-B14F-4D97-AF65-F5344CB8AC3E}">
        <p14:creationId xmlns:p14="http://schemas.microsoft.com/office/powerpoint/2010/main" val="3377436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fontAlgn="base">
              <a:spcBef>
                <a:spcPct val="0"/>
              </a:spcBef>
              <a:spcAft>
                <a:spcPct val="0"/>
              </a:spcAft>
              <a:defRPr/>
            </a:pPr>
            <a:fld id="{FA04BB6B-BEDE-48E4-970F-8DFC0D4B5AE7}" type="slidenum">
              <a:rPr lang="en-US" sz="2400" smtClean="0">
                <a:solidFill>
                  <a:prstClr val="black"/>
                </a:solidFill>
                <a:latin typeface="Arial" charset="0"/>
              </a:rPr>
              <a:pPr fontAlgn="base">
                <a:spcBef>
                  <a:spcPct val="0"/>
                </a:spcBef>
                <a:spcAft>
                  <a:spcPct val="0"/>
                </a:spcAft>
                <a:defRPr/>
              </a:pPr>
              <a:t>16</a:t>
            </a:fld>
            <a:endParaRPr lang="en-US" sz="2400" dirty="0">
              <a:solidFill>
                <a:prstClr val="black"/>
              </a:solidFill>
              <a:latin typeface="Arial" charset="0"/>
            </a:endParaRPr>
          </a:p>
        </p:txBody>
      </p:sp>
    </p:spTree>
    <p:extLst>
      <p:ext uri="{BB962C8B-B14F-4D97-AF65-F5344CB8AC3E}">
        <p14:creationId xmlns:p14="http://schemas.microsoft.com/office/powerpoint/2010/main" val="216111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lvl="0" defTabSz="977900" eaLnBrk="1" hangingPunct="1">
              <a:lnSpc>
                <a:spcPct val="90000"/>
              </a:lnSpc>
              <a:spcBef>
                <a:spcPct val="0"/>
              </a:spcBef>
              <a:spcAft>
                <a:spcPct val="35000"/>
              </a:spcAft>
            </a:pPr>
            <a:r>
              <a:rPr lang="en-GB" sz="1000" dirty="0" smtClean="0">
                <a:solidFill>
                  <a:srgbClr val="000000"/>
                </a:solidFill>
              </a:rPr>
              <a:t>Services</a:t>
            </a:r>
            <a:r>
              <a:rPr lang="en-GB" sz="1000" baseline="0" dirty="0" smtClean="0">
                <a:solidFill>
                  <a:srgbClr val="000000"/>
                </a:solidFill>
              </a:rPr>
              <a:t> </a:t>
            </a:r>
            <a:r>
              <a:rPr lang="en-GB" sz="1000" dirty="0" smtClean="0">
                <a:solidFill>
                  <a:srgbClr val="000000"/>
                </a:solidFill>
              </a:rPr>
              <a:t>incentives </a:t>
            </a:r>
            <a:r>
              <a:rPr lang="en-GB" sz="1000" dirty="0">
                <a:solidFill>
                  <a:srgbClr val="000000"/>
                </a:solidFill>
              </a:rPr>
              <a:t>are a great </a:t>
            </a:r>
            <a:r>
              <a:rPr lang="en-GB" sz="1000" dirty="0" smtClean="0">
                <a:solidFill>
                  <a:srgbClr val="000000"/>
                </a:solidFill>
              </a:rPr>
              <a:t>benefit, with generous offers for both your company and individual employees. </a:t>
            </a:r>
            <a:endParaRPr lang="en-US" sz="1000" strike="sngStrike" dirty="0" smtClean="0">
              <a:solidFill>
                <a:srgbClr val="000000"/>
              </a:solidFill>
              <a:latin typeface="Arial" panose="020B0604020202020204" pitchFamily="34" charset="0"/>
              <a:cs typeface="Arial" panose="020B0604020202020204" pitchFamily="34" charset="0"/>
            </a:endParaRPr>
          </a:p>
          <a:p>
            <a:pPr lvl="0" eaLnBrk="1" hangingPunct="1">
              <a:spcBef>
                <a:spcPts val="0"/>
              </a:spcBef>
              <a:spcAft>
                <a:spcPts val="0"/>
              </a:spcAft>
              <a:buClr>
                <a:srgbClr val="007DB8"/>
              </a:buClr>
            </a:pPr>
            <a:r>
              <a:rPr lang="en-US" sz="1000" strike="noStrike" dirty="0" smtClean="0">
                <a:solidFill>
                  <a:srgbClr val="000000"/>
                </a:solidFill>
              </a:rPr>
              <a:t>You already </a:t>
            </a:r>
            <a:r>
              <a:rPr lang="en-US" sz="1000" strike="noStrike" dirty="0">
                <a:solidFill>
                  <a:srgbClr val="000000"/>
                </a:solidFill>
              </a:rPr>
              <a:t>know </a:t>
            </a:r>
            <a:r>
              <a:rPr lang="en-US" sz="1000" strike="noStrike" dirty="0" smtClean="0">
                <a:solidFill>
                  <a:srgbClr val="000000"/>
                </a:solidFill>
              </a:rPr>
              <a:t>that selling </a:t>
            </a:r>
            <a:r>
              <a:rPr lang="en-US" sz="1000" strike="noStrike" dirty="0">
                <a:solidFill>
                  <a:srgbClr val="000000"/>
                </a:solidFill>
              </a:rPr>
              <a:t>Dell EMC Services improves the customer experience and helps your </a:t>
            </a:r>
            <a:r>
              <a:rPr lang="en-US" sz="1000" strike="noStrike" dirty="0" smtClean="0">
                <a:solidFill>
                  <a:srgbClr val="000000"/>
                </a:solidFill>
              </a:rPr>
              <a:t>company be more profitable. Now </a:t>
            </a:r>
            <a:r>
              <a:rPr lang="en-US" sz="1000" strike="noStrike" dirty="0">
                <a:solidFill>
                  <a:srgbClr val="000000"/>
                </a:solidFill>
              </a:rPr>
              <a:t>adding </a:t>
            </a:r>
            <a:r>
              <a:rPr lang="en-US" sz="1000" strike="noStrike" dirty="0" smtClean="0">
                <a:solidFill>
                  <a:srgbClr val="000000"/>
                </a:solidFill>
              </a:rPr>
              <a:t>those services to your order is worth valuable </a:t>
            </a:r>
            <a:r>
              <a:rPr lang="en-US" sz="1000" strike="noStrike" dirty="0">
                <a:solidFill>
                  <a:srgbClr val="000000"/>
                </a:solidFill>
              </a:rPr>
              <a:t>points </a:t>
            </a:r>
            <a:r>
              <a:rPr lang="en-US" sz="1000" strike="noStrike" dirty="0" smtClean="0">
                <a:solidFill>
                  <a:srgbClr val="000000"/>
                </a:solidFill>
              </a:rPr>
              <a:t>toward thousands of extraordinary rewards for your sales representatives. </a:t>
            </a:r>
          </a:p>
          <a:p>
            <a:pPr lvl="0" eaLnBrk="1" hangingPunct="1">
              <a:spcBef>
                <a:spcPts val="0"/>
              </a:spcBef>
              <a:spcAft>
                <a:spcPts val="0"/>
              </a:spcAft>
              <a:buClr>
                <a:srgbClr val="007DB8"/>
              </a:buClr>
            </a:pPr>
            <a:endParaRPr lang="en-US" sz="1000" dirty="0">
              <a:solidFill>
                <a:srgbClr val="000000"/>
              </a:solidFill>
            </a:endParaRPr>
          </a:p>
          <a:p>
            <a:pPr lvl="0" eaLnBrk="1" hangingPunct="1">
              <a:spcBef>
                <a:spcPts val="0"/>
              </a:spcBef>
              <a:spcAft>
                <a:spcPts val="0"/>
              </a:spcAft>
              <a:buClr>
                <a:srgbClr val="007DB8"/>
              </a:buClr>
            </a:pPr>
            <a:r>
              <a:rPr lang="en-US" sz="1000" dirty="0" smtClean="0">
                <a:solidFill>
                  <a:srgbClr val="000000"/>
                </a:solidFill>
              </a:rPr>
              <a:t>The MyRewards services program was designed to be simple and </a:t>
            </a:r>
            <a:r>
              <a:rPr lang="en-US" sz="1000" dirty="0" smtClean="0"/>
              <a:t>is mapped to </a:t>
            </a:r>
            <a:r>
              <a:rPr lang="en-US" sz="1000" dirty="0" smtClean="0">
                <a:solidFill>
                  <a:srgbClr val="000000"/>
                </a:solidFill>
              </a:rPr>
              <a:t>the services rebates. It is focused on selling ProSupport, ProSupport Plus, ProDeploy or ProDeploy Plus. </a:t>
            </a: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US" sz="10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more revenue driven </a:t>
            </a: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for these services, the more points earned.</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000000"/>
              </a:solidFill>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488950" y="8991600"/>
            <a:ext cx="423902" cy="123111"/>
          </a:xfrm>
          <a:prstGeom prst="rect">
            <a:avLst/>
          </a:prstGeom>
        </p:spPr>
        <p:txBody>
          <a:bodyPr/>
          <a:lstStyle/>
          <a:p>
            <a:pPr>
              <a:defRPr/>
            </a:pPr>
            <a:fld id="{FA04BB6B-BEDE-48E4-970F-8DFC0D4B5AE7}" type="slidenum">
              <a:rPr lang="en-US">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257951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solidFill>
                  <a:srgbClr val="000000"/>
                </a:solidFill>
                <a:latin typeface="Arial" panose="020B0604020202020204" pitchFamily="34" charset="0"/>
                <a:cs typeface="Arial" panose="020B0604020202020204" pitchFamily="34" charset="0"/>
              </a:rPr>
              <a:t>R</a:t>
            </a:r>
            <a:r>
              <a:rPr kumimoji="0" lang="en-US" sz="100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e-invest the MDF dollars you’re earning for selling services back into services activities – like training, events and </a:t>
            </a:r>
            <a:r>
              <a:rPr lang="en-US" sz="1000" noProof="0" dirty="0">
                <a:solidFill>
                  <a:srgbClr val="000000"/>
                </a:solidFill>
                <a:latin typeface="Arial" panose="020B0604020202020204" pitchFamily="34" charset="0"/>
                <a:cs typeface="Arial" panose="020B0604020202020204" pitchFamily="34" charset="0"/>
              </a:rPr>
              <a:t>s</a:t>
            </a:r>
            <a:r>
              <a:rPr lang="en-US" sz="1000" dirty="0" smtClean="0">
                <a:solidFill>
                  <a:srgbClr val="000000"/>
                </a:solidFill>
                <a:latin typeface="Arial" panose="020B0604020202020204" pitchFamily="34" charset="0"/>
                <a:cs typeface="Arial" panose="020B0604020202020204" pitchFamily="34" charset="0"/>
              </a:rPr>
              <a:t>piff</a:t>
            </a:r>
            <a:r>
              <a:rPr kumimoji="0" lang="en-US" sz="100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 - to better identify opportunities, raise customer awareness and incent sales teams to sell more services. </a:t>
            </a:r>
            <a:endParaRPr kumimoji="0" lang="en-US" sz="1000" b="0" i="0" u="non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lvl="0"/>
            <a:r>
              <a:rPr lang="en-US" sz="1000" dirty="0" smtClean="0">
                <a:solidFill>
                  <a:srgbClr val="000000"/>
                </a:solidFill>
                <a:latin typeface="Arial" panose="020B0604020202020204" pitchFamily="34" charset="0"/>
              </a:rPr>
              <a:t>Here are the key points about using MDF:</a:t>
            </a:r>
            <a:endParaRPr lang="en-US" sz="1000" dirty="0">
              <a:solidFill>
                <a:srgbClr val="000000"/>
              </a:solidFill>
              <a:latin typeface="Arial" panose="020B0604020202020204" pitchFamily="34" charset="0"/>
            </a:endParaRPr>
          </a:p>
          <a:p>
            <a:pPr marL="228600" lvl="0" indent="-228600">
              <a:buFont typeface="+mj-lt"/>
              <a:buAutoNum type="arabicPeriod"/>
            </a:pPr>
            <a:r>
              <a:rPr lang="en-US" sz="1000" dirty="0" smtClean="0">
                <a:solidFill>
                  <a:srgbClr val="000000"/>
                </a:solidFill>
                <a:latin typeface="Arial" panose="020B0604020202020204" pitchFamily="34" charset="0"/>
              </a:rPr>
              <a:t>You earn MDF </a:t>
            </a:r>
            <a:r>
              <a:rPr lang="en-US" sz="1000" dirty="0">
                <a:solidFill>
                  <a:srgbClr val="000000"/>
                </a:solidFill>
                <a:latin typeface="Arial" panose="020B0604020202020204" pitchFamily="34" charset="0"/>
              </a:rPr>
              <a:t>for </a:t>
            </a:r>
            <a:r>
              <a:rPr lang="en-US" sz="1000" dirty="0" smtClean="0">
                <a:solidFill>
                  <a:srgbClr val="000000"/>
                </a:solidFill>
                <a:latin typeface="Arial" panose="020B0604020202020204" pitchFamily="34" charset="0"/>
              </a:rPr>
              <a:t>services sales, </a:t>
            </a:r>
            <a:r>
              <a:rPr lang="en-US" sz="1000" dirty="0">
                <a:solidFill>
                  <a:srgbClr val="000000"/>
                </a:solidFill>
                <a:latin typeface="Arial" panose="020B0604020202020204" pitchFamily="34" charset="0"/>
              </a:rPr>
              <a:t>including </a:t>
            </a:r>
            <a:r>
              <a:rPr lang="en-US" sz="1000" dirty="0" smtClean="0">
                <a:solidFill>
                  <a:srgbClr val="000000"/>
                </a:solidFill>
                <a:latin typeface="Arial" panose="020B0604020202020204" pitchFamily="34" charset="0"/>
              </a:rPr>
              <a:t>sales events and </a:t>
            </a:r>
            <a:r>
              <a:rPr lang="en-US" sz="1000" b="1" dirty="0" smtClean="0">
                <a:solidFill>
                  <a:srgbClr val="000000"/>
                </a:solidFill>
                <a:latin typeface="Arial" panose="020B0604020202020204" pitchFamily="34" charset="0"/>
              </a:rPr>
              <a:t>certification </a:t>
            </a:r>
            <a:r>
              <a:rPr lang="en-US" sz="1000" dirty="0">
                <a:solidFill>
                  <a:srgbClr val="000000"/>
                </a:solidFill>
                <a:latin typeface="Arial" panose="020B0604020202020204" pitchFamily="34" charset="0"/>
              </a:rPr>
              <a:t>training.</a:t>
            </a:r>
          </a:p>
          <a:p>
            <a:pPr marL="228600" lvl="0" indent="-228600">
              <a:buFont typeface="+mj-lt"/>
              <a:buAutoNum type="arabicPeriod"/>
            </a:pPr>
            <a:r>
              <a:rPr lang="en-US" sz="1000" dirty="0" smtClean="0">
                <a:solidFill>
                  <a:srgbClr val="000000"/>
                </a:solidFill>
                <a:latin typeface="Arial" panose="020B0604020202020204" pitchFamily="34" charset="0"/>
              </a:rPr>
              <a:t>We’re here to help you with ideas and recommendations for how to best use MDF for services, including lunch and learns, events-in-a-box and spiffs. </a:t>
            </a:r>
          </a:p>
          <a:p>
            <a:pPr marL="228600" lvl="0" indent="-228600">
              <a:buFont typeface="+mj-lt"/>
              <a:buAutoNum type="arabicPeriod"/>
            </a:pPr>
            <a:r>
              <a:rPr lang="en-US" sz="1000" dirty="0" smtClean="0">
                <a:solidFill>
                  <a:srgbClr val="000000"/>
                </a:solidFill>
                <a:latin typeface="Arial" panose="020B0604020202020204" pitchFamily="34" charset="0"/>
              </a:rPr>
              <a:t>M</a:t>
            </a:r>
            <a:r>
              <a:rPr lang="en-US" sz="1000" baseline="0" dirty="0" smtClean="0">
                <a:solidFill>
                  <a:srgbClr val="000000"/>
                </a:solidFill>
                <a:latin typeface="Arial" panose="020B0604020202020204" pitchFamily="34" charset="0"/>
              </a:rPr>
              <a:t>ake sure </a:t>
            </a:r>
            <a:r>
              <a:rPr lang="en-US" sz="1000" dirty="0" smtClean="0">
                <a:solidFill>
                  <a:srgbClr val="000000"/>
                </a:solidFill>
                <a:latin typeface="Arial" panose="020B0604020202020204" pitchFamily="34" charset="0"/>
              </a:rPr>
              <a:t>you are recording your MDF</a:t>
            </a:r>
            <a:r>
              <a:rPr lang="en-US" sz="1000" baseline="0" dirty="0" smtClean="0">
                <a:solidFill>
                  <a:srgbClr val="000000"/>
                </a:solidFill>
                <a:latin typeface="Arial" panose="020B0604020202020204" pitchFamily="34" charset="0"/>
              </a:rPr>
              <a:t> services activities in Vistex.</a:t>
            </a:r>
            <a:endParaRPr lang="en-US" dirty="0" smtClean="0">
              <a:solidFill>
                <a:srgbClr val="000000"/>
              </a:solidFill>
              <a:latin typeface="Arial" panose="020B0604020202020204" pitchFamily="34" charset="0"/>
            </a:endParaRPr>
          </a:p>
          <a:p>
            <a:pPr lvl="0">
              <a:defRPr/>
            </a:pPr>
            <a:r>
              <a:rPr lang="en-US" sz="1000" dirty="0" smtClean="0">
                <a:solidFill>
                  <a:srgbClr val="000000"/>
                </a:solidFill>
                <a:latin typeface="Arial" panose="020B0604020202020204" pitchFamily="34" charset="0"/>
                <a:cs typeface="Arial" panose="020B0604020202020204" pitchFamily="34" charset="0"/>
              </a:rPr>
              <a:t>Visit </a:t>
            </a:r>
            <a:r>
              <a:rPr lang="en-US" sz="1000" dirty="0">
                <a:solidFill>
                  <a:srgbClr val="000000"/>
                </a:solidFill>
                <a:latin typeface="Arial" panose="020B0604020202020204" pitchFamily="34" charset="0"/>
                <a:cs typeface="Arial" panose="020B0604020202020204" pitchFamily="34" charset="0"/>
              </a:rPr>
              <a:t>the </a:t>
            </a:r>
            <a:r>
              <a:rPr lang="en-US" sz="1000" b="1" dirty="0">
                <a:solidFill>
                  <a:srgbClr val="000000"/>
                </a:solidFill>
                <a:latin typeface="Arial" panose="020B0604020202020204" pitchFamily="34" charset="0"/>
                <a:cs typeface="Arial" panose="020B0604020202020204" pitchFamily="34" charset="0"/>
              </a:rPr>
              <a:t>Incentives</a:t>
            </a:r>
            <a:r>
              <a:rPr lang="en-US" sz="1000" dirty="0">
                <a:solidFill>
                  <a:srgbClr val="000000"/>
                </a:solidFill>
                <a:latin typeface="Arial" panose="020B0604020202020204" pitchFamily="34" charset="0"/>
                <a:cs typeface="Arial" panose="020B0604020202020204" pitchFamily="34" charset="0"/>
              </a:rPr>
              <a:t> page on the Dell EMC Partner Portal </a:t>
            </a:r>
            <a:r>
              <a:rPr lang="en-US" sz="1000" dirty="0" smtClean="0">
                <a:solidFill>
                  <a:srgbClr val="000000"/>
                </a:solidFill>
                <a:latin typeface="Arial" panose="020B0604020202020204" pitchFamily="34" charset="0"/>
                <a:cs typeface="Arial" panose="020B0604020202020204" pitchFamily="34" charset="0"/>
              </a:rPr>
              <a:t>or speak with your Dell EMC Services Sales Representative for </a:t>
            </a:r>
            <a:r>
              <a:rPr lang="en-US" sz="1000" dirty="0">
                <a:solidFill>
                  <a:srgbClr val="000000"/>
                </a:solidFill>
                <a:latin typeface="Arial" panose="020B0604020202020204" pitchFamily="34" charset="0"/>
                <a:cs typeface="Arial" panose="020B0604020202020204" pitchFamily="34" charset="0"/>
              </a:rPr>
              <a:t>more information.</a:t>
            </a:r>
          </a:p>
          <a:p>
            <a:pPr lvl="0"/>
            <a:endParaRPr lang="en-US"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488950" y="8991600"/>
            <a:ext cx="423902" cy="123111"/>
          </a:xfrm>
          <a:prstGeom prst="rect">
            <a:avLst/>
          </a:prstGeom>
        </p:spPr>
        <p:txBody>
          <a:bodyPr/>
          <a:lstStyle/>
          <a:p>
            <a:pPr>
              <a:defRPr/>
            </a:pPr>
            <a:fld id="{FA04BB6B-BEDE-48E4-970F-8DFC0D4B5AE7}" type="slidenum">
              <a:rPr lang="en-US">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4000254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lvl="0">
              <a:lnSpc>
                <a:spcPct val="110000"/>
              </a:lnSpc>
              <a:spcBef>
                <a:spcPts val="1150"/>
              </a:spcBef>
              <a:spcAft>
                <a:spcPts val="0"/>
              </a:spcAft>
            </a:pPr>
            <a:r>
              <a:rPr lang="en-US" sz="1000" dirty="0" smtClean="0">
                <a:solidFill>
                  <a:srgbClr val="000000"/>
                </a:solidFill>
                <a:latin typeface="Arial" panose="020B0604020202020204" pitchFamily="34" charset="0"/>
              </a:rPr>
              <a:t>Finally, let’s talk about one of our best incentives – services rebates.</a:t>
            </a:r>
          </a:p>
          <a:p>
            <a:pPr lvl="0">
              <a:lnSpc>
                <a:spcPct val="110000"/>
              </a:lnSpc>
              <a:spcBef>
                <a:spcPts val="1150"/>
              </a:spcBef>
              <a:spcAft>
                <a:spcPts val="0"/>
              </a:spcAft>
            </a:pPr>
            <a:r>
              <a:rPr lang="en-US" sz="1000" dirty="0" smtClean="0">
                <a:solidFill>
                  <a:srgbClr val="000000"/>
                </a:solidFill>
                <a:latin typeface="Arial" panose="020B0604020202020204" pitchFamily="34" charset="0"/>
              </a:rPr>
              <a:t>When </a:t>
            </a:r>
            <a:r>
              <a:rPr lang="en-US" sz="1000" dirty="0">
                <a:solidFill>
                  <a:srgbClr val="000000"/>
                </a:solidFill>
                <a:latin typeface="Arial" panose="020B0604020202020204" pitchFamily="34" charset="0"/>
              </a:rPr>
              <a:t>you </a:t>
            </a:r>
            <a:r>
              <a:rPr lang="en-US" sz="1000" b="1" dirty="0">
                <a:solidFill>
                  <a:srgbClr val="000000"/>
                </a:solidFill>
                <a:latin typeface="Arial" panose="020B0604020202020204" pitchFamily="34" charset="0"/>
              </a:rPr>
              <a:t>resell</a:t>
            </a:r>
            <a:r>
              <a:rPr lang="en-US" sz="1000" dirty="0">
                <a:solidFill>
                  <a:srgbClr val="000000"/>
                </a:solidFill>
                <a:latin typeface="Arial" panose="020B0604020202020204" pitchFamily="34" charset="0"/>
              </a:rPr>
              <a:t> our broad portfolio of services, you </a:t>
            </a:r>
            <a:r>
              <a:rPr lang="en-US" sz="1000" dirty="0" smtClean="0">
                <a:solidFill>
                  <a:srgbClr val="000000"/>
                </a:solidFill>
                <a:latin typeface="Arial" panose="020B0604020202020204" pitchFamily="34" charset="0"/>
              </a:rPr>
              <a:t>have the opportunity to earn lucrative rebates.</a:t>
            </a:r>
            <a:endParaRPr lang="en-US" sz="1000" dirty="0">
              <a:solidFill>
                <a:srgbClr val="000000"/>
              </a:solidFill>
              <a:latin typeface="Arial" panose="020B0604020202020204" pitchFamily="34" charset="0"/>
              <a:ea typeface="SimSun" panose="02010600030101010101" pitchFamily="2" charset="-122"/>
              <a:cs typeface="Times New Roman" panose="02020603050405020304" pitchFamily="18" charset="0"/>
            </a:endParaRPr>
          </a:p>
          <a:p>
            <a:pPr lvl="0">
              <a:lnSpc>
                <a:spcPct val="107000"/>
              </a:lnSpc>
              <a:spcBef>
                <a:spcPts val="0"/>
              </a:spcBef>
              <a:spcAft>
                <a:spcPts val="0"/>
              </a:spcAft>
            </a:pPr>
            <a:r>
              <a:rPr lang="en-US" sz="1000" dirty="0" smtClean="0">
                <a:solidFill>
                  <a:srgbClr val="000000"/>
                </a:solidFill>
                <a:latin typeface="Arial" panose="020B0604020202020204" pitchFamily="34" charset="0"/>
                <a:ea typeface="SimSun" panose="02010600030101010101" pitchFamily="2" charset="-122"/>
                <a:cs typeface="Times New Roman" panose="02020603050405020304" pitchFamily="18" charset="0"/>
              </a:rPr>
              <a:t>Basically, “the </a:t>
            </a:r>
            <a:r>
              <a:rPr lang="en-US" sz="1000" dirty="0">
                <a:solidFill>
                  <a:srgbClr val="000000"/>
                </a:solidFill>
                <a:latin typeface="Arial" panose="020B0604020202020204" pitchFamily="34" charset="0"/>
                <a:ea typeface="SimSun" panose="02010600030101010101" pitchFamily="2" charset="-122"/>
                <a:cs typeface="Times New Roman" panose="02020603050405020304" pitchFamily="18" charset="0"/>
              </a:rPr>
              <a:t>more you sell, the more you earn.”</a:t>
            </a:r>
            <a:endParaRPr lang="en-US" sz="10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Bef>
                <a:spcPts val="0"/>
              </a:spcBef>
              <a:spcAft>
                <a:spcPts val="0"/>
              </a:spcAft>
            </a:pPr>
            <a:r>
              <a:rPr lang="en-US" sz="1000" b="1" dirty="0">
                <a:solidFill>
                  <a:srgbClr val="000000"/>
                </a:solidFill>
                <a:latin typeface="Arial" panose="020B0604020202020204" pitchFamily="34" charset="0"/>
                <a:ea typeface="SimSun" panose="02010600030101010101" pitchFamily="2" charset="-122"/>
                <a:cs typeface="Times New Roman" panose="02020603050405020304" pitchFamily="18" charset="0"/>
              </a:rPr>
              <a:t> </a:t>
            </a:r>
            <a:endParaRPr lang="en-US" sz="10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Bef>
                <a:spcPts val="0"/>
              </a:spcBef>
              <a:spcAft>
                <a:spcPts val="800"/>
              </a:spcAft>
            </a:pPr>
            <a:r>
              <a:rPr lang="en-US" sz="1000" dirty="0">
                <a:solidFill>
                  <a:srgbClr val="000000"/>
                </a:solidFill>
                <a:latin typeface="Arial" panose="020B0604020202020204" pitchFamily="34" charset="0"/>
                <a:ea typeface="SimSun" panose="02010600030101010101" pitchFamily="2" charset="-122"/>
                <a:cs typeface="Times New Roman" panose="02020603050405020304" pitchFamily="18" charset="0"/>
              </a:rPr>
              <a:t>The </a:t>
            </a:r>
            <a:r>
              <a:rPr lang="en-US" sz="1000" dirty="0" smtClean="0">
                <a:solidFill>
                  <a:srgbClr val="000000"/>
                </a:solidFill>
                <a:latin typeface="Arial" panose="020B0604020202020204" pitchFamily="34" charset="0"/>
                <a:ea typeface="SimSun" panose="02010600030101010101" pitchFamily="2" charset="-122"/>
                <a:cs typeface="Times New Roman" panose="02020603050405020304" pitchFamily="18" charset="0"/>
              </a:rPr>
              <a:t>Dell </a:t>
            </a:r>
            <a:r>
              <a:rPr lang="en-US" sz="1000" dirty="0">
                <a:solidFill>
                  <a:srgbClr val="000000"/>
                </a:solidFill>
                <a:latin typeface="Arial" panose="020B0604020202020204" pitchFamily="34" charset="0"/>
                <a:ea typeface="SimSun" panose="02010600030101010101" pitchFamily="2" charset="-122"/>
                <a:cs typeface="Times New Roman" panose="02020603050405020304" pitchFamily="18" charset="0"/>
              </a:rPr>
              <a:t>EMC Services rebate program expands on our ongoing objective to provide partners with a simple, predictable and profitable channel program</a:t>
            </a:r>
            <a:r>
              <a:rPr lang="en-US" sz="1000" dirty="0" smtClean="0">
                <a:solidFill>
                  <a:srgbClr val="000000"/>
                </a:solidFill>
                <a:latin typeface="Arial" panose="020B0604020202020204" pitchFamily="34" charset="0"/>
                <a:ea typeface="SimSun" panose="02010600030101010101" pitchFamily="2" charset="-122"/>
                <a:cs typeface="Times New Roman" panose="02020603050405020304" pitchFamily="18" charset="0"/>
              </a:rPr>
              <a:t>.</a:t>
            </a:r>
            <a:r>
              <a:rPr lang="en-US" sz="1000" dirty="0">
                <a:solidFill>
                  <a:srgbClr val="000000"/>
                </a:solidFill>
                <a:latin typeface="Arial" panose="020B0604020202020204" pitchFamily="34" charset="0"/>
                <a:ea typeface="SimSun" panose="02010600030101010101" pitchFamily="2" charset="-122"/>
                <a:cs typeface="Times New Roman" panose="02020603050405020304" pitchFamily="18" charset="0"/>
              </a:rPr>
              <a:t> </a:t>
            </a:r>
            <a:endParaRPr lang="en-US" sz="10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Bef>
                <a:spcPts val="0"/>
              </a:spcBef>
              <a:spcAft>
                <a:spcPts val="0"/>
              </a:spcAft>
            </a:pPr>
            <a:r>
              <a:rPr lang="en-US" sz="1000" b="1" dirty="0">
                <a:latin typeface="Arial" panose="020B0604020202020204" pitchFamily="34" charset="0"/>
                <a:ea typeface="SimSun" panose="02010600030101010101" pitchFamily="2" charset="-122"/>
                <a:cs typeface="Times New Roman" panose="02020603050405020304" pitchFamily="18" charset="0"/>
              </a:rPr>
              <a:t>Simple:</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Bef>
                <a:spcPts val="0"/>
              </a:spcBef>
              <a:spcAft>
                <a:spcPts val="0"/>
              </a:spcAft>
              <a:buFont typeface="Symbol" panose="05050102010706020507" pitchFamily="18" charset="2"/>
              <a:buChar char=""/>
            </a:pPr>
            <a:r>
              <a:rPr lang="en-US" sz="1000" dirty="0">
                <a:latin typeface="Arial" panose="020B0604020202020204" pitchFamily="34" charset="0"/>
                <a:ea typeface="SimSun" panose="02010600030101010101" pitchFamily="2" charset="-122"/>
                <a:cs typeface="Times New Roman" panose="02020603050405020304" pitchFamily="18" charset="0"/>
              </a:rPr>
              <a:t>T</a:t>
            </a:r>
            <a:r>
              <a:rPr lang="en-US" sz="1000" dirty="0" smtClean="0">
                <a:latin typeface="Arial" panose="020B0604020202020204" pitchFamily="34" charset="0"/>
                <a:ea typeface="SimSun" panose="02010600030101010101" pitchFamily="2" charset="-122"/>
                <a:cs typeface="Times New Roman" panose="02020603050405020304" pitchFamily="18" charset="0"/>
              </a:rPr>
              <a:t>he </a:t>
            </a:r>
            <a:r>
              <a:rPr lang="en-US" sz="1000" dirty="0">
                <a:latin typeface="Arial" panose="020B0604020202020204" pitchFamily="34" charset="0"/>
                <a:ea typeface="SimSun" panose="02010600030101010101" pitchFamily="2" charset="-122"/>
                <a:cs typeface="Times New Roman" panose="02020603050405020304" pitchFamily="18" charset="0"/>
              </a:rPr>
              <a:t>rebate program and payout </a:t>
            </a:r>
            <a:r>
              <a:rPr lang="en-US" sz="1000" dirty="0" smtClean="0">
                <a:latin typeface="Arial" panose="020B0604020202020204" pitchFamily="34" charset="0"/>
                <a:ea typeface="SimSun" panose="02010600030101010101" pitchFamily="2" charset="-122"/>
                <a:cs typeface="Times New Roman" panose="02020603050405020304" pitchFamily="18" charset="0"/>
              </a:rPr>
              <a:t>percentages are easier to understand.</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Bef>
                <a:spcPts val="0"/>
              </a:spcBef>
              <a:spcAft>
                <a:spcPts val="0"/>
              </a:spcAft>
              <a:buFont typeface="Symbol" panose="05050102010706020507" pitchFamily="18" charset="2"/>
              <a:buChar char=""/>
            </a:pPr>
            <a:r>
              <a:rPr lang="en-US" sz="1000" dirty="0">
                <a:latin typeface="Arial" panose="020B0604020202020204" pitchFamily="34" charset="0"/>
                <a:ea typeface="SimSun" panose="02010600030101010101" pitchFamily="2" charset="-122"/>
                <a:cs typeface="Times New Roman" panose="02020603050405020304" pitchFamily="18" charset="0"/>
              </a:rPr>
              <a:t>S</a:t>
            </a:r>
            <a:r>
              <a:rPr lang="en-US" sz="1000" dirty="0" smtClean="0">
                <a:latin typeface="Arial" panose="020B0604020202020204" pitchFamily="34" charset="0"/>
                <a:ea typeface="SimSun" panose="02010600030101010101" pitchFamily="2" charset="-122"/>
                <a:cs typeface="Times New Roman" panose="02020603050405020304" pitchFamily="18" charset="0"/>
              </a:rPr>
              <a:t>ervices </a:t>
            </a:r>
            <a:r>
              <a:rPr lang="en-US" sz="1000" dirty="0">
                <a:latin typeface="Arial" panose="020B0604020202020204" pitchFamily="34" charset="0"/>
                <a:ea typeface="SimSun" panose="02010600030101010101" pitchFamily="2" charset="-122"/>
                <a:cs typeface="Times New Roman" panose="02020603050405020304" pitchFamily="18" charset="0"/>
              </a:rPr>
              <a:t>targets </a:t>
            </a:r>
            <a:r>
              <a:rPr lang="en-US" sz="1000" dirty="0" smtClean="0">
                <a:latin typeface="Arial" panose="020B0604020202020204" pitchFamily="34" charset="0"/>
                <a:ea typeface="SimSun" panose="02010600030101010101" pitchFamily="2" charset="-122"/>
                <a:cs typeface="Times New Roman" panose="02020603050405020304" pitchFamily="18" charset="0"/>
              </a:rPr>
              <a:t>have been eliminated to </a:t>
            </a:r>
            <a:r>
              <a:rPr lang="en-US" sz="1000" dirty="0">
                <a:latin typeface="Arial" panose="020B0604020202020204" pitchFamily="34" charset="0"/>
                <a:ea typeface="SimSun" panose="02010600030101010101" pitchFamily="2" charset="-122"/>
                <a:cs typeface="Times New Roman" panose="02020603050405020304" pitchFamily="18" charset="0"/>
              </a:rPr>
              <a:t>simplify the rebate program </a:t>
            </a:r>
            <a:r>
              <a:rPr lang="en-US" sz="1000" dirty="0" smtClean="0">
                <a:latin typeface="Arial" panose="020B0604020202020204" pitchFamily="34" charset="0"/>
                <a:ea typeface="SimSun" panose="02010600030101010101" pitchFamily="2" charset="-122"/>
                <a:cs typeface="Times New Roman" panose="02020603050405020304" pitchFamily="18" charset="0"/>
              </a:rPr>
              <a:t>structure.</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228600" lvl="0">
              <a:lnSpc>
                <a:spcPct val="107000"/>
              </a:lnSpc>
              <a:spcBef>
                <a:spcPts val="0"/>
              </a:spcBef>
              <a:spcAft>
                <a:spcPts val="0"/>
              </a:spcAft>
            </a:pPr>
            <a:r>
              <a:rPr lang="en-US" sz="1000" dirty="0">
                <a:latin typeface="Arial" panose="020B0604020202020204" pitchFamily="34" charset="0"/>
                <a:ea typeface="SimSun" panose="02010600030101010101" pitchFamily="2" charset="-122"/>
                <a:cs typeface="Times New Roman" panose="02020603050405020304" pitchFamily="18" charset="0"/>
              </a:rPr>
              <a:t> </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Bef>
                <a:spcPts val="0"/>
              </a:spcBef>
              <a:spcAft>
                <a:spcPts val="0"/>
              </a:spcAft>
            </a:pPr>
            <a:r>
              <a:rPr lang="en-US" sz="1000" b="1" dirty="0">
                <a:latin typeface="Arial" panose="020B0604020202020204" pitchFamily="34" charset="0"/>
                <a:ea typeface="SimSun" panose="02010600030101010101" pitchFamily="2" charset="-122"/>
                <a:cs typeface="Times New Roman" panose="02020603050405020304" pitchFamily="18" charset="0"/>
              </a:rPr>
              <a:t>Predictable:</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Bef>
                <a:spcPts val="0"/>
              </a:spcBef>
              <a:spcAft>
                <a:spcPts val="0"/>
              </a:spcAft>
              <a:buFont typeface="Symbol" panose="05050102010706020507" pitchFamily="18" charset="2"/>
              <a:buChar char=""/>
            </a:pPr>
            <a:r>
              <a:rPr lang="en-US" sz="1000" dirty="0" smtClean="0">
                <a:latin typeface="Arial" panose="020B0604020202020204" pitchFamily="34" charset="0"/>
                <a:ea typeface="SimSun" panose="02010600030101010101" pitchFamily="2" charset="-122"/>
                <a:cs typeface="Times New Roman" panose="02020603050405020304" pitchFamily="18" charset="0"/>
              </a:rPr>
              <a:t>You have upfront </a:t>
            </a:r>
            <a:r>
              <a:rPr lang="en-US" sz="1000" dirty="0">
                <a:latin typeface="Arial" panose="020B0604020202020204" pitchFamily="34" charset="0"/>
                <a:ea typeface="SimSun" panose="02010600030101010101" pitchFamily="2" charset="-122"/>
                <a:cs typeface="Times New Roman" panose="02020603050405020304" pitchFamily="18" charset="0"/>
              </a:rPr>
              <a:t>visibility into how much can be earned per deal for </a:t>
            </a:r>
            <a:r>
              <a:rPr lang="en-US" sz="1000" dirty="0" smtClean="0">
                <a:latin typeface="Arial" panose="020B0604020202020204" pitchFamily="34" charset="0"/>
                <a:ea typeface="SimSun" panose="02010600030101010101" pitchFamily="2" charset="-122"/>
                <a:cs typeface="Times New Roman" panose="02020603050405020304" pitchFamily="18" charset="0"/>
              </a:rPr>
              <a:t>planning purposes.</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457200" lvl="0">
              <a:lnSpc>
                <a:spcPct val="107000"/>
              </a:lnSpc>
              <a:spcBef>
                <a:spcPts val="0"/>
              </a:spcBef>
              <a:spcAft>
                <a:spcPts val="0"/>
              </a:spcAft>
            </a:pPr>
            <a:r>
              <a:rPr lang="en-US" sz="1000" dirty="0">
                <a:latin typeface="Arial" panose="020B0604020202020204" pitchFamily="34" charset="0"/>
                <a:ea typeface="SimSun" panose="02010600030101010101" pitchFamily="2" charset="-122"/>
                <a:cs typeface="Times New Roman" panose="02020603050405020304" pitchFamily="18" charset="0"/>
              </a:rPr>
              <a:t> </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Bef>
                <a:spcPts val="0"/>
              </a:spcBef>
              <a:spcAft>
                <a:spcPts val="0"/>
              </a:spcAft>
            </a:pPr>
            <a:r>
              <a:rPr lang="en-US" sz="1000" b="1" dirty="0">
                <a:latin typeface="Arial" panose="020B0604020202020204" pitchFamily="34" charset="0"/>
                <a:ea typeface="SimSun" panose="02010600030101010101" pitchFamily="2" charset="-122"/>
                <a:cs typeface="Times New Roman" panose="02020603050405020304" pitchFamily="18" charset="0"/>
              </a:rPr>
              <a:t>Profitable:</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Bef>
                <a:spcPts val="0"/>
              </a:spcBef>
              <a:spcAft>
                <a:spcPts val="0"/>
              </a:spcAft>
              <a:buFont typeface="Symbol" panose="05050102010706020507" pitchFamily="18" charset="2"/>
              <a:buChar char=""/>
            </a:pPr>
            <a:r>
              <a:rPr lang="en-US" sz="1000" dirty="0">
                <a:latin typeface="Arial" panose="020B0604020202020204" pitchFamily="34" charset="0"/>
                <a:ea typeface="SimSun" panose="02010600030101010101" pitchFamily="2" charset="-122"/>
                <a:cs typeface="Times New Roman" panose="02020603050405020304" pitchFamily="18" charset="0"/>
              </a:rPr>
              <a:t>T</a:t>
            </a:r>
            <a:r>
              <a:rPr lang="en-US" sz="1000" dirty="0" smtClean="0">
                <a:latin typeface="Arial" panose="020B0604020202020204" pitchFamily="34" charset="0"/>
                <a:ea typeface="SimSun" panose="02010600030101010101" pitchFamily="2" charset="-122"/>
                <a:cs typeface="Times New Roman" panose="02020603050405020304" pitchFamily="18" charset="0"/>
              </a:rPr>
              <a:t>he </a:t>
            </a:r>
            <a:r>
              <a:rPr lang="en-US" sz="1000" dirty="0">
                <a:latin typeface="Arial" panose="020B0604020202020204" pitchFamily="34" charset="0"/>
                <a:ea typeface="SimSun" panose="02010600030101010101" pitchFamily="2" charset="-122"/>
                <a:cs typeface="Times New Roman" panose="02020603050405020304" pitchFamily="18" charset="0"/>
              </a:rPr>
              <a:t>base rebate plan </a:t>
            </a:r>
            <a:r>
              <a:rPr lang="en-US" sz="1000" dirty="0" smtClean="0">
                <a:latin typeface="Arial" panose="020B0604020202020204" pitchFamily="34" charset="0"/>
                <a:ea typeface="SimSun" panose="02010600030101010101" pitchFamily="2" charset="-122"/>
                <a:cs typeface="Times New Roman" panose="02020603050405020304" pitchFamily="18" charset="0"/>
              </a:rPr>
              <a:t>has been improved to </a:t>
            </a:r>
            <a:r>
              <a:rPr lang="en-US" sz="1000" dirty="0">
                <a:latin typeface="Arial" panose="020B0604020202020204" pitchFamily="34" charset="0"/>
                <a:ea typeface="SimSun" panose="02010600030101010101" pitchFamily="2" charset="-122"/>
                <a:cs typeface="Times New Roman" panose="02020603050405020304" pitchFamily="18" charset="0"/>
              </a:rPr>
              <a:t>foster financial </a:t>
            </a:r>
            <a:r>
              <a:rPr lang="en-US" sz="1000" dirty="0" smtClean="0">
                <a:latin typeface="Arial" panose="020B0604020202020204" pitchFamily="34" charset="0"/>
                <a:ea typeface="SimSun" panose="02010600030101010101" pitchFamily="2" charset="-122"/>
                <a:cs typeface="Times New Roman" panose="02020603050405020304" pitchFamily="18" charset="0"/>
              </a:rPr>
              <a:t>success.</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07000"/>
              </a:lnSpc>
              <a:spcBef>
                <a:spcPts val="0"/>
              </a:spcBef>
              <a:spcAft>
                <a:spcPts val="800"/>
              </a:spcAft>
              <a:buFont typeface="Symbol" panose="05050102010706020507" pitchFamily="18" charset="2"/>
              <a:buChar char=""/>
            </a:pPr>
            <a:r>
              <a:rPr lang="en-US" sz="1000" dirty="0">
                <a:latin typeface="Arial" panose="020B0604020202020204" pitchFamily="34" charset="0"/>
                <a:ea typeface="SimSun" panose="02010600030101010101" pitchFamily="2" charset="-122"/>
                <a:cs typeface="Times New Roman" panose="02020603050405020304" pitchFamily="18" charset="0"/>
              </a:rPr>
              <a:t>Earn rebates starting at $1 with percentage incentives for attached and other eligible services.</a:t>
            </a:r>
            <a:endParaRPr lang="en-US" sz="10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Bef>
                <a:spcPts val="0"/>
              </a:spcBef>
              <a:spcAft>
                <a:spcPts val="0"/>
              </a:spcAft>
            </a:pPr>
            <a:r>
              <a:rPr lang="en-US" sz="1000" dirty="0"/>
              <a:t>Please refer to the Dell EMC Partner Program Benefits and Requirements document in your region for additional information.</a:t>
            </a:r>
            <a:endParaRPr lang="en-US" sz="1000" b="1" dirty="0" smtClean="0">
              <a:effectLst/>
              <a:latin typeface="Arial" panose="020B0604020202020204" pitchFamily="34" charset="0"/>
              <a:ea typeface="SimSun" panose="02010600030101010101" pitchFamily="2" charset="-122"/>
              <a:cs typeface="Times New Roman" panose="02020603050405020304" pitchFamily="18" charset="0"/>
            </a:endParaRPr>
          </a:p>
          <a:p>
            <a:pPr marL="0" marR="0" algn="ctr">
              <a:lnSpc>
                <a:spcPct val="107000"/>
              </a:lnSpc>
              <a:spcBef>
                <a:spcPts val="0"/>
              </a:spcBef>
              <a:spcAft>
                <a:spcPts val="0"/>
              </a:spcAft>
            </a:pPr>
            <a:endParaRPr lang="en-US" b="1" dirty="0">
              <a:latin typeface="Arial" panose="020B0604020202020204" pitchFamily="34" charset="0"/>
              <a:ea typeface="SimSun" panose="02010600030101010101" pitchFamily="2" charset="-122"/>
              <a:cs typeface="Times New Roman" panose="02020603050405020304" pitchFamily="18" charset="0"/>
            </a:endParaRPr>
          </a:p>
          <a:p>
            <a:pPr marL="0" marR="0" algn="ctr">
              <a:lnSpc>
                <a:spcPct val="107000"/>
              </a:lnSpc>
              <a:spcBef>
                <a:spcPts val="0"/>
              </a:spcBef>
              <a:spcAft>
                <a:spcPts val="0"/>
              </a:spcAft>
            </a:pPr>
            <a:endParaRPr lang="en-US" sz="1200" b="1" dirty="0" smtClean="0">
              <a:effectLst/>
              <a:latin typeface="Arial" panose="020B060402020202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16413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a:xfrm>
            <a:off x="663766" y="4003943"/>
            <a:ext cx="5486400" cy="4057650"/>
          </a:xfrm>
        </p:spPr>
        <p:txBody>
          <a:bodyPr/>
          <a:lstStyle/>
          <a:p>
            <a:endParaRPr lang="en-US" sz="1000" dirty="0">
              <a:solidFill>
                <a:schemeClr val="bg1"/>
              </a:solidFill>
            </a:endParaRPr>
          </a:p>
        </p:txBody>
      </p:sp>
    </p:spTree>
    <p:extLst>
      <p:ext uri="{BB962C8B-B14F-4D97-AF65-F5344CB8AC3E}">
        <p14:creationId xmlns:p14="http://schemas.microsoft.com/office/powerpoint/2010/main" val="225519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a:xfrm>
            <a:off x="663766" y="4003943"/>
            <a:ext cx="5486400" cy="4057650"/>
          </a:xfrm>
        </p:spPr>
        <p:txBody>
          <a:bodyPr/>
          <a:lstStyle/>
          <a:p>
            <a:pPr lvl="0">
              <a:defRPr/>
            </a:pPr>
            <a:r>
              <a:rPr lang="en-US" sz="1000" dirty="0" smtClean="0">
                <a:latin typeface="Arial" panose="020B0604020202020204" pitchFamily="34" charset="0"/>
                <a:cs typeface="Arial" panose="020B0604020202020204" pitchFamily="34" charset="0"/>
              </a:rPr>
              <a:t>When it comes to providing services to customers,</a:t>
            </a:r>
            <a:r>
              <a:rPr lang="en-US" sz="1000" baseline="0" dirty="0" smtClean="0">
                <a:latin typeface="Arial" panose="020B0604020202020204" pitchFamily="34" charset="0"/>
                <a:cs typeface="Arial" panose="020B0604020202020204" pitchFamily="34" charset="0"/>
              </a:rPr>
              <a:t> we understand that one size does not fit all partners. We find greater success when </a:t>
            </a:r>
            <a:r>
              <a:rPr lang="en-US" sz="1000" dirty="0" smtClean="0">
                <a:latin typeface="Arial" panose="020B0604020202020204" pitchFamily="34" charset="0"/>
                <a:cs typeface="Arial" panose="020B0604020202020204" pitchFamily="34" charset="0"/>
              </a:rPr>
              <a:t>Dell EMC works with our partners to deliver the right services with the</a:t>
            </a:r>
            <a:r>
              <a:rPr lang="en-US" sz="1000" baseline="0" dirty="0" smtClean="0">
                <a:latin typeface="Arial" panose="020B0604020202020204" pitchFamily="34" charset="0"/>
                <a:cs typeface="Arial" panose="020B0604020202020204" pitchFamily="34" charset="0"/>
              </a:rPr>
              <a:t> best expertise. With this in mind, we see three ways to grow your business through services:</a:t>
            </a:r>
          </a:p>
          <a:p>
            <a:pPr lvl="0">
              <a:defRPr/>
            </a:pPr>
            <a:endParaRPr lang="en-US" sz="1000" baseline="0" dirty="0" smtClean="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00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Attach Dell EMC Services. When you resell </a:t>
            </a:r>
            <a:r>
              <a:rPr lang="en-US" sz="1000" dirty="0" smtClean="0">
                <a:solidFill>
                  <a:srgbClr val="000000"/>
                </a:solidFill>
                <a:latin typeface="Arial" panose="020B0604020202020204" pitchFamily="34" charset="0"/>
                <a:cs typeface="Arial" panose="020B0604020202020204" pitchFamily="34" charset="0"/>
              </a:rPr>
              <a:t>our services</a:t>
            </a:r>
            <a:r>
              <a:rPr kumimoji="0" lang="en-US" sz="100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you bring </a:t>
            </a:r>
            <a:r>
              <a:rPr lang="en-US" sz="1000" dirty="0" smtClean="0">
                <a:solidFill>
                  <a:srgbClr val="000000"/>
                </a:solidFill>
                <a:latin typeface="Arial" panose="020B0604020202020204" pitchFamily="34" charset="0"/>
                <a:cs typeface="Arial" panose="020B0604020202020204" pitchFamily="34" charset="0"/>
              </a:rPr>
              <a:t>the </a:t>
            </a:r>
            <a:r>
              <a:rPr kumimoji="0" lang="en-US" sz="100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broad Dell EMC portfolio and deep expertise to deliver solutions across all technologies you sell – from client into the data center. As well, reselling Dell EMC Services provides your organization with valuable rebates and additional incentives to grow your profitability. </a:t>
            </a:r>
          </a:p>
          <a:p>
            <a:pPr marL="230188" lvl="1" indent="0">
              <a:buNone/>
              <a:defRPr/>
            </a:pPr>
            <a:r>
              <a:rPr lang="en-US" sz="1000" dirty="0" smtClean="0">
                <a:latin typeface="Arial" panose="020B0604020202020204" pitchFamily="34" charset="0"/>
                <a:ea typeface="Calibri" panose="020F0502020204030204" pitchFamily="34" charset="0"/>
                <a:cs typeface="Arial" panose="020B0604020202020204" pitchFamily="34" charset="0"/>
              </a:rPr>
              <a:t>Attach </a:t>
            </a:r>
            <a:r>
              <a:rPr lang="en-US" sz="1000" dirty="0">
                <a:latin typeface="Arial" panose="020B0604020202020204" pitchFamily="34" charset="0"/>
                <a:ea typeface="Calibri" panose="020F0502020204030204" pitchFamily="34" charset="0"/>
                <a:cs typeface="Arial" panose="020B0604020202020204" pitchFamily="34" charset="0"/>
              </a:rPr>
              <a:t>is a great starting point for authorized or gold level partners who may be just starting to add services to their offerings portfolio and want to differentiate themselves in the market. Selling services helps advancement to gold or higher tier status quicker and obtain additional incentive benefits – MDF, Rebates and MyRewards.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r>
              <a:rPr lang="en-US" sz="1000" strike="noStrike" dirty="0" smtClean="0">
                <a:solidFill>
                  <a:srgbClr val="000000"/>
                </a:solidFill>
                <a:latin typeface="Arial" panose="020B0604020202020204" pitchFamily="34" charset="0"/>
                <a:cs typeface="Arial" panose="020B0604020202020204" pitchFamily="34" charset="0"/>
              </a:rPr>
              <a:t>Complement Dell EMC Services with</a:t>
            </a:r>
            <a:r>
              <a:rPr lang="en-US" sz="1000" strike="noStrike" baseline="0" dirty="0" smtClean="0">
                <a:solidFill>
                  <a:srgbClr val="000000"/>
                </a:solidFill>
                <a:latin typeface="Arial" panose="020B0604020202020204" pitchFamily="34" charset="0"/>
                <a:cs typeface="Arial" panose="020B0604020202020204" pitchFamily="34" charset="0"/>
              </a:rPr>
              <a:t> your own capabilities. Partners with Services Delivery Competencies have the opportunity to deliver their own services on the products they know best, and use Dell EMC to fill the gaps – be they technical, geographic</a:t>
            </a:r>
            <a:r>
              <a:rPr lang="en-US" sz="1000" strike="noStrike" dirty="0" smtClean="0">
                <a:solidFill>
                  <a:srgbClr val="000000"/>
                </a:solidFill>
                <a:latin typeface="Arial" panose="020B0604020202020204" pitchFamily="34" charset="0"/>
                <a:cs typeface="Arial" panose="020B0604020202020204" pitchFamily="34" charset="0"/>
              </a:rPr>
              <a:t> </a:t>
            </a:r>
            <a:r>
              <a:rPr lang="en-US" sz="1000" strike="noStrike" baseline="0" dirty="0" smtClean="0">
                <a:solidFill>
                  <a:srgbClr val="000000"/>
                </a:solidFill>
                <a:latin typeface="Arial" panose="020B0604020202020204" pitchFamily="34" charset="0"/>
                <a:cs typeface="Arial" panose="020B0604020202020204" pitchFamily="34" charset="0"/>
              </a:rPr>
              <a:t>or service capability. </a:t>
            </a:r>
            <a:r>
              <a:rPr lang="en-US" sz="1000" dirty="0">
                <a:latin typeface="Arial" panose="020B0604020202020204" pitchFamily="34" charset="0"/>
                <a:ea typeface="Calibri" panose="020F0502020204030204" pitchFamily="34" charset="0"/>
                <a:cs typeface="Arial" panose="020B0604020202020204" pitchFamily="34" charset="0"/>
              </a:rPr>
              <a:t>Many Gold partners start out building </a:t>
            </a:r>
            <a:r>
              <a:rPr lang="en-US" sz="1000" dirty="0" smtClean="0">
                <a:latin typeface="Arial" panose="020B0604020202020204" pitchFamily="34" charset="0"/>
                <a:ea typeface="Calibri" panose="020F0502020204030204" pitchFamily="34" charset="0"/>
                <a:cs typeface="Arial" panose="020B0604020202020204" pitchFamily="34" charset="0"/>
              </a:rPr>
              <a:t>deployment </a:t>
            </a:r>
            <a:r>
              <a:rPr lang="en-US" sz="1000" dirty="0">
                <a:latin typeface="Arial" panose="020B0604020202020204" pitchFamily="34" charset="0"/>
                <a:ea typeface="Calibri" panose="020F0502020204030204" pitchFamily="34" charset="0"/>
                <a:cs typeface="Arial" panose="020B0604020202020204" pitchFamily="34" charset="0"/>
              </a:rPr>
              <a:t>competencies in entry storage products like Unity and, once successful, add competencies in more complex </a:t>
            </a:r>
            <a:r>
              <a:rPr lang="en-US" sz="1000" dirty="0" smtClean="0">
                <a:latin typeface="Arial" panose="020B0604020202020204" pitchFamily="34" charset="0"/>
                <a:ea typeface="Calibri" panose="020F0502020204030204" pitchFamily="34" charset="0"/>
                <a:cs typeface="Arial" panose="020B0604020202020204" pitchFamily="34" charset="0"/>
              </a:rPr>
              <a:t>offerings, like PowerMax.</a:t>
            </a:r>
            <a:endParaRPr lang="en-US" sz="1000" strike="noStrike" baseline="0" dirty="0" smtClean="0">
              <a:solidFill>
                <a:srgbClr val="000000"/>
              </a:solidFill>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startAt="2"/>
              <a:tabLst/>
              <a:defRPr/>
            </a:pPr>
            <a:r>
              <a:rPr lang="en-US" sz="1000" strike="noStrike" baseline="0" dirty="0" smtClean="0">
                <a:solidFill>
                  <a:srgbClr val="000000"/>
                </a:solidFill>
                <a:latin typeface="Arial" panose="020B0604020202020204" pitchFamily="34" charset="0"/>
                <a:cs typeface="Arial" panose="020B0604020202020204" pitchFamily="34" charset="0"/>
              </a:rPr>
              <a:t>Accelerate</a:t>
            </a:r>
            <a:r>
              <a:rPr lang="en-US" sz="1000" strike="noStrike" dirty="0" smtClean="0">
                <a:solidFill>
                  <a:srgbClr val="000000"/>
                </a:solidFill>
                <a:latin typeface="Arial" panose="020B0604020202020204" pitchFamily="34" charset="0"/>
                <a:cs typeface="Arial" panose="020B0604020202020204" pitchFamily="34" charset="0"/>
              </a:rPr>
              <a:t> </a:t>
            </a:r>
            <a:r>
              <a:rPr lang="en-US" sz="1000" dirty="0" smtClean="0">
                <a:latin typeface="Arial" panose="020B0604020202020204" pitchFamily="34" charset="0"/>
                <a:ea typeface="Museo Sans For Dell" pitchFamily="2" charset="0"/>
                <a:cs typeface="Arial" panose="020B0604020202020204" pitchFamily="34" charset="0"/>
              </a:rPr>
              <a:t>sales </a:t>
            </a:r>
            <a:r>
              <a:rPr lang="en-US" sz="1000" dirty="0">
                <a:latin typeface="Arial" panose="020B0604020202020204" pitchFamily="34" charset="0"/>
                <a:ea typeface="Museo Sans For Dell" pitchFamily="2" charset="0"/>
                <a:cs typeface="Arial" panose="020B0604020202020204" pitchFamily="34" charset="0"/>
              </a:rPr>
              <a:t>and delivery engagements </a:t>
            </a:r>
            <a:r>
              <a:rPr lang="en-US" sz="1000" dirty="0" smtClean="0">
                <a:latin typeface="Arial" panose="020B0604020202020204" pitchFamily="34" charset="0"/>
                <a:ea typeface="Museo Sans For Dell" pitchFamily="2" charset="0"/>
                <a:cs typeface="Arial" panose="020B0604020202020204" pitchFamily="34" charset="0"/>
              </a:rPr>
              <a:t>with our specific expertise</a:t>
            </a:r>
            <a:r>
              <a:rPr lang="en-US" sz="1000" dirty="0">
                <a:latin typeface="Arial" panose="020B0604020202020204" pitchFamily="34" charset="0"/>
                <a:ea typeface="Museo Sans For Dell" pitchFamily="2" charset="0"/>
                <a:cs typeface="Arial" panose="020B0604020202020204" pitchFamily="34" charset="0"/>
              </a:rPr>
              <a:t>, best practices, resources and advanced </a:t>
            </a:r>
            <a:r>
              <a:rPr lang="en-US" sz="1000" dirty="0" smtClean="0">
                <a:latin typeface="Arial" panose="020B0604020202020204" pitchFamily="34" charset="0"/>
                <a:ea typeface="Museo Sans For Dell" pitchFamily="2" charset="0"/>
                <a:cs typeface="Arial" panose="020B0604020202020204" pitchFamily="34" charset="0"/>
              </a:rPr>
              <a:t>services</a:t>
            </a:r>
            <a:r>
              <a:rPr lang="en-US" sz="1000" dirty="0">
                <a:latin typeface="Arial" panose="020B0604020202020204" pitchFamily="34" charset="0"/>
                <a:ea typeface="Museo Sans For Dell" pitchFamily="2" charset="0"/>
                <a:cs typeface="Arial" panose="020B0604020202020204" pitchFamily="34" charset="0"/>
              </a:rPr>
              <a:t> </a:t>
            </a:r>
            <a:r>
              <a:rPr lang="en-US" sz="1000" dirty="0" smtClean="0">
                <a:latin typeface="Arial" panose="020B0604020202020204" pitchFamily="34" charset="0"/>
                <a:ea typeface="Museo Sans For Dell" pitchFamily="2" charset="0"/>
                <a:cs typeface="Arial" panose="020B0604020202020204" pitchFamily="34" charset="0"/>
              </a:rPr>
              <a:t>to provide customers with complete solutions and close more deals. We have Services</a:t>
            </a:r>
            <a:r>
              <a:rPr lang="en-US" sz="1000" baseline="0" dirty="0" smtClean="0">
                <a:latin typeface="Arial" panose="020B0604020202020204" pitchFamily="34" charset="0"/>
                <a:ea typeface="Museo Sans For Dell" pitchFamily="2" charset="0"/>
                <a:cs typeface="Arial" panose="020B0604020202020204" pitchFamily="34" charset="0"/>
              </a:rPr>
              <a:t> like Intelligent Data Mobility</a:t>
            </a:r>
            <a:r>
              <a:rPr lang="en-US" sz="1000" dirty="0" smtClean="0">
                <a:latin typeface="Arial" panose="020B0604020202020204" pitchFamily="34" charset="0"/>
                <a:ea typeface="Museo Sans For Dell" pitchFamily="2" charset="0"/>
                <a:cs typeface="Arial" panose="020B0604020202020204" pitchFamily="34" charset="0"/>
              </a:rPr>
              <a:t> - our </a:t>
            </a:r>
            <a:r>
              <a:rPr lang="en-US" sz="1000" baseline="0" dirty="0" smtClean="0">
                <a:latin typeface="Arial" panose="020B0604020202020204" pitchFamily="34" charset="0"/>
                <a:ea typeface="Museo Sans For Dell" pitchFamily="2" charset="0"/>
                <a:cs typeface="Arial" panose="020B0604020202020204" pitchFamily="34" charset="0"/>
              </a:rPr>
              <a:t>data migration</a:t>
            </a:r>
            <a:r>
              <a:rPr lang="en-US" sz="1000" dirty="0" smtClean="0">
                <a:latin typeface="Arial" panose="020B0604020202020204" pitchFamily="34" charset="0"/>
                <a:ea typeface="Museo Sans For Dell" pitchFamily="2" charset="0"/>
                <a:cs typeface="Arial" panose="020B0604020202020204" pitchFamily="34" charset="0"/>
              </a:rPr>
              <a:t> offering - </a:t>
            </a:r>
            <a:r>
              <a:rPr lang="en-US" sz="1000" baseline="0" dirty="0" smtClean="0">
                <a:latin typeface="Arial" panose="020B0604020202020204" pitchFamily="34" charset="0"/>
                <a:ea typeface="Museo Sans For Dell" pitchFamily="2" charset="0"/>
                <a:cs typeface="Arial" panose="020B0604020202020204" pitchFamily="34" charset="0"/>
              </a:rPr>
              <a:t>and Residencies that you can</a:t>
            </a:r>
            <a:r>
              <a:rPr lang="en-US" sz="1000" dirty="0">
                <a:latin typeface="Arial" panose="020B0604020202020204" pitchFamily="34" charset="0"/>
                <a:ea typeface="Museo Sans For Dell" pitchFamily="2" charset="0"/>
                <a:cs typeface="Arial" panose="020B0604020202020204" pitchFamily="34" charset="0"/>
              </a:rPr>
              <a:t> </a:t>
            </a:r>
            <a:r>
              <a:rPr lang="en-US" sz="1000" dirty="0" smtClean="0">
                <a:latin typeface="Arial" panose="020B0604020202020204" pitchFamily="34" charset="0"/>
                <a:ea typeface="Museo Sans For Dell" pitchFamily="2" charset="0"/>
                <a:cs typeface="Arial" panose="020B0604020202020204" pitchFamily="34" charset="0"/>
              </a:rPr>
              <a:t>include in your sales to </a:t>
            </a:r>
            <a:r>
              <a:rPr lang="en-US" sz="1000" baseline="0" dirty="0" smtClean="0">
                <a:latin typeface="Arial" panose="020B0604020202020204" pitchFamily="34" charset="0"/>
                <a:ea typeface="Museo Sans For Dell" pitchFamily="2" charset="0"/>
                <a:cs typeface="Arial" panose="020B0604020202020204" pitchFamily="34" charset="0"/>
              </a:rPr>
              <a:t>build delivery efficiency and enable you to complete more engagements.</a:t>
            </a:r>
            <a:endParaRPr kumimoji="0" lang="en-US" sz="10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endParaRPr lang="en-US" sz="1000" dirty="0">
              <a:solidFill>
                <a:schemeClr val="bg1"/>
              </a:solidFill>
            </a:endParaRPr>
          </a:p>
        </p:txBody>
      </p:sp>
    </p:spTree>
    <p:extLst>
      <p:ext uri="{BB962C8B-B14F-4D97-AF65-F5344CB8AC3E}">
        <p14:creationId xmlns:p14="http://schemas.microsoft.com/office/powerpoint/2010/main" val="68471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lvl="0">
              <a:defRPr/>
            </a:pPr>
            <a:r>
              <a:rPr lang="en-US" sz="1000" dirty="0" smtClean="0">
                <a:solidFill>
                  <a:srgbClr val="000000"/>
                </a:solidFill>
                <a:latin typeface="Arial" panose="020B0604020202020204" pitchFamily="34" charset="0"/>
                <a:cs typeface="Arial" panose="020B0604020202020204" pitchFamily="34" charset="0"/>
              </a:rPr>
              <a:t>Let’s discuss the Dell EMC support options in more detail. </a:t>
            </a:r>
          </a:p>
          <a:p>
            <a:pPr lvl="0">
              <a:defRPr/>
            </a:pPr>
            <a:endParaRPr lang="en-US" sz="1000" dirty="0">
              <a:solidFill>
                <a:srgbClr val="000000"/>
              </a:solidFill>
              <a:latin typeface="Arial" panose="020B0604020202020204" pitchFamily="34" charset="0"/>
              <a:cs typeface="Arial" panose="020B0604020202020204" pitchFamily="34" charset="0"/>
            </a:endParaRPr>
          </a:p>
          <a:p>
            <a:pPr lvl="0">
              <a:defRPr/>
            </a:pPr>
            <a:r>
              <a:rPr lang="en-US" sz="1000" dirty="0" smtClean="0">
                <a:solidFill>
                  <a:srgbClr val="000000"/>
                </a:solidFill>
                <a:latin typeface="Arial" panose="020B0604020202020204" pitchFamily="34" charset="0"/>
                <a:cs typeface="Arial" panose="020B0604020202020204" pitchFamily="34" charset="0"/>
              </a:rPr>
              <a:t>This </a:t>
            </a:r>
            <a:r>
              <a:rPr lang="en-US" sz="1000" dirty="0">
                <a:solidFill>
                  <a:srgbClr val="000000"/>
                </a:solidFill>
                <a:latin typeface="Arial" panose="020B0604020202020204" pitchFamily="34" charset="0"/>
                <a:cs typeface="Arial" panose="020B0604020202020204" pitchFamily="34" charset="0"/>
              </a:rPr>
              <a:t>is a feature comparison of our ProSupport Enterprise Suite offerings.</a:t>
            </a:r>
          </a:p>
          <a:p>
            <a:endParaRPr lang="en-US" dirty="0"/>
          </a:p>
        </p:txBody>
      </p:sp>
    </p:spTree>
    <p:extLst>
      <p:ext uri="{BB962C8B-B14F-4D97-AF65-F5344CB8AC3E}">
        <p14:creationId xmlns:p14="http://schemas.microsoft.com/office/powerpoint/2010/main" val="386305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a:xfrm>
            <a:off x="762000" y="4036993"/>
            <a:ext cx="5486400" cy="3600450"/>
          </a:xfrm>
        </p:spPr>
        <p:txBody>
          <a:bodyPr/>
          <a:lstStyle/>
          <a:p>
            <a:pPr lvl="0">
              <a:defRPr/>
            </a:pPr>
            <a:r>
              <a:rPr lang="en-US" sz="1000" dirty="0">
                <a:solidFill>
                  <a:srgbClr val="000000"/>
                </a:solidFill>
                <a:latin typeface="Arial" panose="020B0604020202020204" pitchFamily="34" charset="0"/>
                <a:cs typeface="Arial" panose="020B0604020202020204" pitchFamily="34" charset="0"/>
              </a:rPr>
              <a:t>Let’s discuss the Dell EMC </a:t>
            </a:r>
            <a:r>
              <a:rPr lang="en-US" sz="1000" dirty="0" smtClean="0">
                <a:solidFill>
                  <a:srgbClr val="000000"/>
                </a:solidFill>
                <a:latin typeface="Arial" panose="020B0604020202020204" pitchFamily="34" charset="0"/>
                <a:cs typeface="Arial" panose="020B0604020202020204" pitchFamily="34" charset="0"/>
              </a:rPr>
              <a:t>deployment options </a:t>
            </a:r>
            <a:r>
              <a:rPr lang="en-US" sz="1000" dirty="0">
                <a:solidFill>
                  <a:srgbClr val="000000"/>
                </a:solidFill>
                <a:latin typeface="Arial" panose="020B0604020202020204" pitchFamily="34" charset="0"/>
                <a:cs typeface="Arial" panose="020B0604020202020204" pitchFamily="34" charset="0"/>
              </a:rPr>
              <a:t>in more detail. </a:t>
            </a:r>
            <a:endParaRPr lang="en-US" sz="1000" dirty="0" smtClean="0">
              <a:solidFill>
                <a:srgbClr val="000000"/>
              </a:solidFill>
              <a:latin typeface="Arial" panose="020B0604020202020204" pitchFamily="34" charset="0"/>
              <a:cs typeface="Arial" panose="020B0604020202020204" pitchFamily="34" charset="0"/>
            </a:endParaRPr>
          </a:p>
          <a:p>
            <a:pPr lvl="0">
              <a:defRPr/>
            </a:pPr>
            <a:endParaRPr 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Here’s the activity locations for the ProDeploy Enterprise Suite. It breaks down the features into three buckets: pre-deployment, deployment and post-deployment, which aligns to where each activity will be deployed.</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More information on the deployment phase:</a:t>
            </a:r>
            <a:endParaRPr kumimoji="0" lang="en-US" sz="100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[Basic Deployment]</a:t>
            </a:r>
            <a:endPar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0" fontAlgn="base" latinLnBrk="0" hangingPunct="0">
              <a:lnSpc>
                <a:spcPct val="115000"/>
              </a:lnSpc>
              <a:spcBef>
                <a:spcPts val="0"/>
              </a:spcBef>
              <a:spcAft>
                <a:spcPts val="0"/>
              </a:spcAft>
              <a:buClrTx/>
              <a:buSzTx/>
              <a:buFont typeface="Arial" panose="020B0604020202020204" pitchFamily="34" charset="0"/>
              <a:buChar char="•"/>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Basic Deployment offers hardware installation by experienced technicians, which includes onsite rack, stack, cable and label with the disposal of packaging materials. </a:t>
            </a:r>
          </a:p>
          <a:p>
            <a:pPr marL="171450" marR="0" lvl="0" indent="-171450" algn="l" defTabSz="914400" rtl="0" eaLnBrk="0" fontAlgn="base" latinLnBrk="0" hangingPunct="0">
              <a:lnSpc>
                <a:spcPct val="115000"/>
              </a:lnSpc>
              <a:spcBef>
                <a:spcPts val="0"/>
              </a:spcBef>
              <a:spcAft>
                <a:spcPts val="0"/>
              </a:spcAft>
              <a:buClrTx/>
              <a:buSzTx/>
              <a:buFont typeface="Arial" panose="020B0604020202020204" pitchFamily="34" charset="0"/>
              <a:buChar char="•"/>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Similar to Basic Support, Basic Deployment is only available during business hours.</a:t>
            </a:r>
          </a:p>
          <a:p>
            <a:pPr marL="171450" marR="0" lvl="0" indent="-171450" algn="l" defTabSz="914400" rtl="0" eaLnBrk="0" fontAlgn="base" latinLnBrk="0" hangingPunct="0">
              <a:lnSpc>
                <a:spcPct val="115000"/>
              </a:lnSpc>
              <a:spcBef>
                <a:spcPts val="0"/>
              </a:spcBef>
              <a:spcAft>
                <a:spcPts val="0"/>
              </a:spcAft>
              <a:buClrTx/>
              <a:buSzTx/>
              <a:buFont typeface="Arial" panose="020B0604020202020204" pitchFamily="34" charset="0"/>
              <a:buChar char="•"/>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Many customers want to deploy during their own maintenance windows, which is a great reason to upsell them to either ProDeploy or ProDeploy Plus.</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[ProDeploy]</a:t>
            </a:r>
            <a:endPar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ProDeploy, we start introducing pre-deployment and post-deployment features.  Based on research, planning was the #1 most important criteria for our customers which includes having a single point of contact for project management. In ProDeploy, the Project Manager will consolidate all the orders, even the orders without a ProDeploy SKU, create one project and lead as a single point of contact for the customer. In addition, we do site readiness reviews and implementation planning to ensure the customer’s site has everything it needs in terms of power and cooling as well as cabling and any other peripheral items to prepare for delivery. </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[ProDeploy Plus]</a:t>
            </a:r>
            <a:endPar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Moving over to ProDeploy Plus, you see that every feature has a circle in it. ProDeploy Plus is the most complete offer in the market which is a legally approved claim you will see in our marketing materials and can use with your customers. </a:t>
            </a:r>
          </a:p>
          <a:p>
            <a:pPr marL="0" marR="0" lvl="0" indent="0" algn="l" defTabSz="914400" rtl="0" eaLnBrk="0" fontAlgn="base" latinLnBrk="0" hangingPunct="0">
              <a:lnSpc>
                <a:spcPct val="115000"/>
              </a:lnSpc>
              <a:spcBef>
                <a:spcPts val="0"/>
              </a:spcBef>
              <a:spcAft>
                <a:spcPts val="0"/>
              </a:spcAft>
              <a:buClrTx/>
              <a:buSzTx/>
              <a:buFontTx/>
              <a:buNone/>
              <a:tabLst>
                <a:tab pos="876300" algn="l"/>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AC8DF440-AC1E-4EB3-BCAA-2AAB8924A793}" type="slidenum">
              <a:rPr lang="en-US" sz="800" smtClean="0">
                <a:solidFill>
                  <a:srgbClr val="444444"/>
                </a:solidFill>
                <a:latin typeface="Arial"/>
              </a:rPr>
              <a:pPr/>
              <a:t>5</a:t>
            </a:fld>
            <a:endParaRPr lang="en-US" sz="800" dirty="0">
              <a:solidFill>
                <a:srgbClr val="444444"/>
              </a:solidFill>
              <a:latin typeface="Arial"/>
            </a:endParaRPr>
          </a:p>
        </p:txBody>
      </p:sp>
    </p:spTree>
    <p:extLst>
      <p:ext uri="{BB962C8B-B14F-4D97-AF65-F5344CB8AC3E}">
        <p14:creationId xmlns:p14="http://schemas.microsoft.com/office/powerpoint/2010/main" val="249077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Let’s quickly review the training, enable and maintain process for Services Competencies.</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Some important information regarding certification training and Services Competencies:</a:t>
            </a:r>
          </a:p>
          <a:p>
            <a:endParaRPr lang="en-US" sz="1000" dirty="0">
              <a:latin typeface="Arial" panose="020B0604020202020204" pitchFamily="34" charset="0"/>
              <a:cs typeface="Arial" panose="020B0604020202020204" pitchFamily="34" charset="0"/>
            </a:endParaRPr>
          </a:p>
          <a:p>
            <a:pPr marL="631825" lvl="1" indent="-285750" fontAlgn="base">
              <a:spcAft>
                <a:spcPct val="0"/>
              </a:spcAft>
              <a:buFont typeface="Arial" panose="020B0604020202020204" pitchFamily="34" charset="0"/>
              <a:buChar char="•"/>
            </a:pPr>
            <a:r>
              <a:rPr lang="en-US" sz="1000" b="1" kern="0" dirty="0">
                <a:solidFill>
                  <a:srgbClr val="007DB8"/>
                </a:solidFill>
                <a:latin typeface="Arial" charset="0"/>
                <a:ea typeface="Calibri" panose="020F0502020204030204" pitchFamily="34" charset="0"/>
              </a:rPr>
              <a:t>Certification </a:t>
            </a:r>
            <a:r>
              <a:rPr lang="en-US" sz="1000" kern="0" dirty="0">
                <a:solidFill>
                  <a:srgbClr val="444444"/>
                </a:solidFill>
                <a:latin typeface="Arial" charset="0"/>
                <a:ea typeface="Calibri" panose="020F0502020204030204" pitchFamily="34" charset="0"/>
              </a:rPr>
              <a:t>= This is the certification achieved by an </a:t>
            </a:r>
            <a:r>
              <a:rPr lang="en-US" sz="1000" b="1" kern="0" dirty="0">
                <a:solidFill>
                  <a:srgbClr val="444444"/>
                </a:solidFill>
                <a:latin typeface="Arial" charset="0"/>
                <a:ea typeface="Calibri" panose="020F0502020204030204" pitchFamily="34" charset="0"/>
              </a:rPr>
              <a:t>individual resource </a:t>
            </a:r>
            <a:r>
              <a:rPr lang="en-US" sz="1000" kern="0" dirty="0">
                <a:solidFill>
                  <a:srgbClr val="444444"/>
                </a:solidFill>
                <a:latin typeface="Arial" charset="0"/>
                <a:ea typeface="Calibri" panose="020F0502020204030204" pitchFamily="34" charset="0"/>
              </a:rPr>
              <a:t>at a partner company by  passing prerequisites and a proctored exam.</a:t>
            </a:r>
          </a:p>
          <a:p>
            <a:pPr marL="514350" lvl="0" indent="-285750" fontAlgn="base">
              <a:spcAft>
                <a:spcPct val="0"/>
              </a:spcAft>
            </a:pPr>
            <a:endParaRPr lang="en-US" sz="1000" kern="0" dirty="0">
              <a:solidFill>
                <a:srgbClr val="444444"/>
              </a:solidFill>
              <a:latin typeface="Arial" charset="0"/>
              <a:ea typeface="Calibri" panose="020F0502020204030204" pitchFamily="34" charset="0"/>
            </a:endParaRPr>
          </a:p>
          <a:p>
            <a:pPr marL="631825" lvl="1" indent="-285750" fontAlgn="base">
              <a:spcAft>
                <a:spcPct val="0"/>
              </a:spcAft>
              <a:buFont typeface="Arial" panose="020B0604020202020204" pitchFamily="34" charset="0"/>
              <a:buChar char="•"/>
            </a:pPr>
            <a:r>
              <a:rPr lang="en-US" sz="1000" b="1" kern="0" dirty="0">
                <a:solidFill>
                  <a:srgbClr val="007DB8"/>
                </a:solidFill>
                <a:latin typeface="Arial" charset="0"/>
                <a:ea typeface="Calibri" panose="020F0502020204030204" pitchFamily="34" charset="0"/>
              </a:rPr>
              <a:t>Competency </a:t>
            </a:r>
            <a:r>
              <a:rPr lang="en-US" sz="1000" kern="0" dirty="0">
                <a:solidFill>
                  <a:srgbClr val="444444"/>
                </a:solidFill>
                <a:latin typeface="Arial" charset="0"/>
                <a:ea typeface="Calibri" panose="020F0502020204030204" pitchFamily="34" charset="0"/>
              </a:rPr>
              <a:t>= This is the credential achieved by a </a:t>
            </a:r>
            <a:r>
              <a:rPr lang="en-US" sz="1000" b="1" kern="0" dirty="0">
                <a:solidFill>
                  <a:srgbClr val="444444"/>
                </a:solidFill>
                <a:latin typeface="Arial" charset="0"/>
                <a:ea typeface="Calibri" panose="020F0502020204030204" pitchFamily="34" charset="0"/>
              </a:rPr>
              <a:t>partner company </a:t>
            </a:r>
            <a:r>
              <a:rPr lang="en-US" sz="1000" kern="0" dirty="0">
                <a:solidFill>
                  <a:srgbClr val="444444"/>
                </a:solidFill>
                <a:latin typeface="Arial" charset="0"/>
                <a:ea typeface="Calibri" panose="020F0502020204030204" pitchFamily="34" charset="0"/>
              </a:rPr>
              <a:t>for meeting the Dell EMC competency requirements, including the </a:t>
            </a:r>
            <a:r>
              <a:rPr lang="en-US" sz="1000" u="sng" kern="0" dirty="0">
                <a:solidFill>
                  <a:srgbClr val="444444"/>
                </a:solidFill>
                <a:latin typeface="Arial" charset="0"/>
                <a:ea typeface="Calibri" panose="020F0502020204030204" pitchFamily="34" charset="0"/>
              </a:rPr>
              <a:t>required</a:t>
            </a:r>
            <a:r>
              <a:rPr lang="en-US" sz="1000" kern="0" dirty="0">
                <a:solidFill>
                  <a:srgbClr val="444444"/>
                </a:solidFill>
                <a:latin typeface="Arial" charset="0"/>
                <a:ea typeface="Calibri" panose="020F0502020204030204" pitchFamily="34" charset="0"/>
              </a:rPr>
              <a:t> number of certified individuals. This number varies slightly by partner tier level and region.</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F3E681-682D-4ED9-9283-DD219F137CCA}" type="slidenum">
              <a:rPr lang="en-US" smtClean="0"/>
              <a:t>6</a:t>
            </a:fld>
            <a:endParaRPr lang="en-US" dirty="0"/>
          </a:p>
        </p:txBody>
      </p:sp>
    </p:spTree>
    <p:extLst>
      <p:ext uri="{BB962C8B-B14F-4D97-AF65-F5344CB8AC3E}">
        <p14:creationId xmlns:p14="http://schemas.microsoft.com/office/powerpoint/2010/main" val="221629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390525"/>
            <a:ext cx="6151563" cy="3460750"/>
          </a:xfrm>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sz="1000" dirty="0" smtClean="0">
                <a:latin typeface="Arial" panose="020B0604020202020204" pitchFamily="34" charset="0"/>
                <a:cs typeface="Arial" panose="020B0604020202020204" pitchFamily="34" charset="0"/>
              </a:rPr>
              <a:t>This is a high level view of what competencies</a:t>
            </a:r>
            <a:r>
              <a:rPr lang="en-US" sz="1000" baseline="0" dirty="0" smtClean="0">
                <a:latin typeface="Arial" panose="020B0604020202020204" pitchFamily="34" charset="0"/>
                <a:cs typeface="Arial" panose="020B0604020202020204" pitchFamily="34" charset="0"/>
              </a:rPr>
              <a:t> are available by product, including deployment, support and co-delivery options.</a:t>
            </a:r>
          </a:p>
          <a:p>
            <a:pPr defTabSz="933237"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a:buClr>
                <a:srgbClr val="007DB8"/>
              </a:buClr>
            </a:pPr>
            <a:r>
              <a:rPr lang="en-US" sz="1000" dirty="0">
                <a:latin typeface="Arial" panose="020B0604020202020204" pitchFamily="34" charset="0"/>
                <a:cs typeface="Arial" panose="020B0604020202020204" pitchFamily="34" charset="0"/>
              </a:rPr>
              <a:t>Please visit the Dell EMC </a:t>
            </a:r>
            <a:r>
              <a:rPr lang="en-US" sz="1000" dirty="0">
                <a:latin typeface="Arial" panose="020B0604020202020204" pitchFamily="34" charset="0"/>
                <a:cs typeface="Arial" panose="020B0604020202020204" pitchFamily="34" charset="0"/>
                <a:hlinkClick r:id="rId3"/>
              </a:rPr>
              <a:t>Services Delivery Enablement Matrix </a:t>
            </a:r>
            <a:r>
              <a:rPr lang="en-US" sz="1000" dirty="0">
                <a:latin typeface="Arial" panose="020B0604020202020204" pitchFamily="34" charset="0"/>
                <a:cs typeface="Arial" panose="020B0604020202020204" pitchFamily="34" charset="0"/>
              </a:rPr>
              <a:t>for the most current list of available Services Delivery Competencies.</a:t>
            </a:r>
          </a:p>
          <a:p>
            <a:pPr defTabSz="933237" eaLnBrk="0" fontAlgn="base" hangingPunct="0">
              <a:spcBef>
                <a:spcPct val="30000"/>
              </a:spcBef>
              <a:spcAft>
                <a:spcPct val="0"/>
              </a:spcAft>
              <a:defRPr/>
            </a:pPr>
            <a:endParaRPr lang="en-US" sz="10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6952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lvl="0">
              <a:spcBef>
                <a:spcPts val="0"/>
              </a:spcBef>
              <a:spcAft>
                <a:spcPts val="0"/>
              </a:spcAft>
              <a:buClr>
                <a:srgbClr val="444444"/>
              </a:buClr>
              <a:defRPr/>
            </a:pPr>
            <a:r>
              <a:rPr lang="en-US" sz="1000" b="1" dirty="0">
                <a:solidFill>
                  <a:srgbClr val="444444"/>
                </a:solidFill>
                <a:latin typeface="Arial" panose="020B0604020202020204" pitchFamily="34" charset="0"/>
              </a:rPr>
              <a:t>Partners without a Services </a:t>
            </a:r>
            <a:r>
              <a:rPr lang="en-US" sz="1000" b="1" dirty="0" smtClean="0">
                <a:solidFill>
                  <a:srgbClr val="444444"/>
                </a:solidFill>
                <a:latin typeface="Arial" panose="020B0604020202020204" pitchFamily="34" charset="0"/>
              </a:rPr>
              <a:t>Competency: </a:t>
            </a:r>
          </a:p>
          <a:p>
            <a:pPr lvl="0">
              <a:spcBef>
                <a:spcPts val="0"/>
              </a:spcBef>
              <a:spcAft>
                <a:spcPts val="0"/>
              </a:spcAft>
              <a:buClr>
                <a:srgbClr val="444444"/>
              </a:buClr>
              <a:defRPr/>
            </a:pPr>
            <a:r>
              <a:rPr lang="en-US" sz="1000" dirty="0" smtClean="0">
                <a:solidFill>
                  <a:srgbClr val="444444"/>
                </a:solidFill>
                <a:latin typeface="Arial" panose="020B0604020202020204" pitchFamily="34" charset="0"/>
              </a:rPr>
              <a:t>Resell </a:t>
            </a:r>
            <a:r>
              <a:rPr lang="en-US" sz="1000" dirty="0">
                <a:solidFill>
                  <a:srgbClr val="444444"/>
                </a:solidFill>
                <a:latin typeface="Arial" panose="020B0604020202020204" pitchFamily="34" charset="0"/>
              </a:rPr>
              <a:t>the minimum, recommended or key additional Dell EMC Services that can be attached to your </a:t>
            </a:r>
            <a:r>
              <a:rPr lang="en-US" sz="1000" dirty="0" smtClean="0">
                <a:solidFill>
                  <a:srgbClr val="444444"/>
                </a:solidFill>
                <a:latin typeface="Arial" panose="020B0604020202020204" pitchFamily="34" charset="0"/>
              </a:rPr>
              <a:t>storage sales </a:t>
            </a:r>
            <a:r>
              <a:rPr lang="en-US" sz="1000" dirty="0">
                <a:solidFill>
                  <a:srgbClr val="444444"/>
                </a:solidFill>
                <a:latin typeface="Arial" panose="020B0604020202020204" pitchFamily="34" charset="0"/>
              </a:rPr>
              <a:t>to provide your customers with the valuable services they need for a complete and comprehensive midrange storage solution. The more services you attach, the higher the revenue potential. </a:t>
            </a:r>
          </a:p>
          <a:p>
            <a:pPr lvl="0">
              <a:spcBef>
                <a:spcPts val="0"/>
              </a:spcBef>
              <a:spcAft>
                <a:spcPts val="0"/>
              </a:spcAft>
              <a:buClr>
                <a:srgbClr val="444444"/>
              </a:buClr>
              <a:defRPr/>
            </a:pPr>
            <a:endParaRPr lang="en-US" sz="1000" dirty="0">
              <a:solidFill>
                <a:srgbClr val="444444"/>
              </a:solidFill>
              <a:latin typeface="Arial" panose="020B0604020202020204" pitchFamily="34" charset="0"/>
            </a:endParaRPr>
          </a:p>
          <a:p>
            <a:pPr lvl="0">
              <a:spcBef>
                <a:spcPts val="0"/>
              </a:spcBef>
              <a:spcAft>
                <a:spcPts val="0"/>
              </a:spcAft>
              <a:buClr>
                <a:srgbClr val="444444"/>
              </a:buClr>
              <a:defRPr/>
            </a:pPr>
            <a:r>
              <a:rPr lang="en-US" sz="1000" b="1" dirty="0">
                <a:solidFill>
                  <a:srgbClr val="444444"/>
                </a:solidFill>
                <a:latin typeface="Arial" panose="020B0604020202020204" pitchFamily="34" charset="0"/>
              </a:rPr>
              <a:t>Partners with a Services </a:t>
            </a:r>
            <a:r>
              <a:rPr lang="en-US" sz="1000" b="1" dirty="0" smtClean="0">
                <a:solidFill>
                  <a:srgbClr val="444444"/>
                </a:solidFill>
                <a:latin typeface="Arial" panose="020B0604020202020204" pitchFamily="34" charset="0"/>
              </a:rPr>
              <a:t>Competency: </a:t>
            </a:r>
            <a:endParaRPr lang="en-US" sz="1000" b="1" dirty="0">
              <a:solidFill>
                <a:srgbClr val="444444"/>
              </a:solidFill>
              <a:latin typeface="Arial" panose="020B0604020202020204" pitchFamily="34" charset="0"/>
            </a:endParaRPr>
          </a:p>
          <a:p>
            <a:pPr lvl="0">
              <a:spcBef>
                <a:spcPts val="0"/>
              </a:spcBef>
              <a:spcAft>
                <a:spcPts val="0"/>
              </a:spcAft>
              <a:buClr>
                <a:srgbClr val="444444"/>
              </a:buClr>
              <a:defRPr/>
            </a:pPr>
            <a:r>
              <a:rPr lang="en-US" sz="1000" dirty="0">
                <a:solidFill>
                  <a:srgbClr val="444444"/>
                </a:solidFill>
                <a:latin typeface="Arial" panose="020B0604020202020204" pitchFamily="34" charset="0"/>
              </a:rPr>
              <a:t>We’ve provided some Dell EMC Services suggestions if you are choose to resell our services. However, with a Storage Services </a:t>
            </a:r>
            <a:r>
              <a:rPr lang="en-US" sz="1000" dirty="0" smtClean="0">
                <a:solidFill>
                  <a:srgbClr val="444444"/>
                </a:solidFill>
                <a:latin typeface="Arial" panose="020B0604020202020204" pitchFamily="34" charset="0"/>
              </a:rPr>
              <a:t>Competency, </a:t>
            </a:r>
            <a:r>
              <a:rPr lang="en-US" sz="1000" dirty="0">
                <a:solidFill>
                  <a:srgbClr val="444444"/>
                </a:solidFill>
                <a:latin typeface="Arial" panose="020B0604020202020204" pitchFamily="34" charset="0"/>
              </a:rPr>
              <a:t>you can increase your profitability by delivering your own services to your customers or complementing our services with your services. </a:t>
            </a:r>
          </a:p>
          <a:p>
            <a:pPr lvl="0">
              <a:spcBef>
                <a:spcPts val="0"/>
              </a:spcBef>
              <a:spcAft>
                <a:spcPts val="0"/>
              </a:spcAft>
              <a:buClr>
                <a:srgbClr val="444444"/>
              </a:buClr>
              <a:defRPr/>
            </a:pPr>
            <a:endParaRPr lang="en-US" sz="1000" dirty="0">
              <a:solidFill>
                <a:srgbClr val="444444"/>
              </a:solidFill>
              <a:latin typeface="Arial" panose="020B0604020202020204" pitchFamily="34" charset="0"/>
            </a:endParaRPr>
          </a:p>
          <a:p>
            <a:pPr lvl="0">
              <a:spcBef>
                <a:spcPts val="0"/>
              </a:spcBef>
              <a:spcAft>
                <a:spcPts val="0"/>
              </a:spcAft>
              <a:buClr>
                <a:srgbClr val="444444"/>
              </a:buClr>
              <a:defRPr/>
            </a:pPr>
            <a:r>
              <a:rPr lang="en-US" sz="1000" dirty="0">
                <a:solidFill>
                  <a:srgbClr val="444444"/>
                </a:solidFill>
                <a:latin typeface="Arial" panose="020B0604020202020204" pitchFamily="34" charset="0"/>
              </a:rPr>
              <a:t>(Define the different minimum, recommended and key additional services (i.e., ProSupport) if not familiar to the partner audience.)</a:t>
            </a:r>
          </a:p>
          <a:p>
            <a:endParaRPr lang="en-US" dirty="0"/>
          </a:p>
        </p:txBody>
      </p:sp>
    </p:spTree>
    <p:extLst>
      <p:ext uri="{BB962C8B-B14F-4D97-AF65-F5344CB8AC3E}">
        <p14:creationId xmlns:p14="http://schemas.microsoft.com/office/powerpoint/2010/main" val="269303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Let’s discuss the additional Dell EMC Services in more detail.</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fontAlgn="base">
              <a:spcBef>
                <a:spcPct val="0"/>
              </a:spcBef>
              <a:spcAft>
                <a:spcPct val="0"/>
              </a:spcAft>
            </a:pPr>
            <a:fld id="{78F3E681-682D-4ED9-9283-DD219F137CCA}" type="slidenum">
              <a:rPr lang="en-US" sz="2400" smtClean="0">
                <a:solidFill>
                  <a:prstClr val="black"/>
                </a:solidFill>
              </a:rPr>
              <a:pPr fontAlgn="base">
                <a:spcBef>
                  <a:spcPct val="0"/>
                </a:spcBef>
                <a:spcAft>
                  <a:spcPct val="0"/>
                </a:spcAft>
              </a:pPr>
              <a:t>9</a:t>
            </a:fld>
            <a:endParaRPr lang="en-US" sz="2400" dirty="0">
              <a:solidFill>
                <a:prstClr val="black"/>
              </a:solidFill>
            </a:endParaRPr>
          </a:p>
        </p:txBody>
      </p:sp>
    </p:spTree>
    <p:extLst>
      <p:ext uri="{BB962C8B-B14F-4D97-AF65-F5344CB8AC3E}">
        <p14:creationId xmlns:p14="http://schemas.microsoft.com/office/powerpoint/2010/main" val="283189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5.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8.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8.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8.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3.xml"/></Relationships>
</file>

<file path=ppt/slideLayouts/_rels/slideLayout355.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xml"/></Relationships>
</file>

<file path=ppt/slideLayouts/_rels/slideLayout35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5.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31.xml"/><Relationship Id="rId1" Type="http://schemas.openxmlformats.org/officeDocument/2006/relationships/tags" Target="../tags/tag6.xml"/><Relationship Id="rId4" Type="http://schemas.openxmlformats.org/officeDocument/2006/relationships/image" Target="../media/image17.png"/></Relationships>
</file>

<file path=ppt/slideLayouts/_rels/slideLayout35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569724737"/>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3424" y="1976197"/>
            <a:ext cx="4645152" cy="2905609"/>
          </a:xfrm>
          <a:prstGeom prst="rect">
            <a:avLst/>
          </a:prstGeom>
        </p:spPr>
      </p:pic>
    </p:spTree>
    <p:extLst>
      <p:ext uri="{BB962C8B-B14F-4D97-AF65-F5344CB8AC3E}">
        <p14:creationId xmlns:p14="http://schemas.microsoft.com/office/powerpoint/2010/main" val="3144876870"/>
      </p:ext>
    </p:extLst>
  </p:cSld>
  <p:clrMapOvr>
    <a:masterClrMapping/>
  </p:clrMapOvr>
  <p:transition spd="med">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05884" y="1320799"/>
            <a:ext cx="5384800" cy="4730751"/>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83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4" name="Content Placeholder 4"/>
          <p:cNvSpPr>
            <a:spLocks noGrp="1"/>
          </p:cNvSpPr>
          <p:nvPr>
            <p:ph sz="quarter" idx="11"/>
          </p:nvPr>
        </p:nvSpPr>
        <p:spPr>
          <a:xfrm>
            <a:off x="6400800" y="1320799"/>
            <a:ext cx="5384800" cy="4730751"/>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82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ederation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Federation Logo Lineup Jan2016.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5885" y="6213919"/>
            <a:ext cx="4699655" cy="386463"/>
          </a:xfrm>
          <a:prstGeom prst="rect">
            <a:avLst/>
          </a:prstGeom>
        </p:spPr>
      </p:pic>
    </p:spTree>
    <p:extLst>
      <p:ext uri="{BB962C8B-B14F-4D97-AF65-F5344CB8AC3E}">
        <p14:creationId xmlns:p14="http://schemas.microsoft.com/office/powerpoint/2010/main" val="3989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votal co-branded">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21" name="Picture 20" descr="Pivotal gree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5884" y="6172201"/>
            <a:ext cx="1049955" cy="240704"/>
          </a:xfrm>
          <a:prstGeom prst="rect">
            <a:avLst/>
          </a:prstGeom>
        </p:spPr>
      </p:pic>
    </p:spTree>
    <p:extLst>
      <p:ext uri="{BB962C8B-B14F-4D97-AF65-F5344CB8AC3E}">
        <p14:creationId xmlns:p14="http://schemas.microsoft.com/office/powerpoint/2010/main" val="181902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SA co-branded">
    <p:spTree>
      <p:nvGrpSpPr>
        <p:cNvPr id="1" name=""/>
        <p:cNvGrpSpPr/>
        <p:nvPr/>
      </p:nvGrpSpPr>
      <p:grpSpPr>
        <a:xfrm>
          <a:off x="0" y="0"/>
          <a:ext cx="0" cy="0"/>
          <a:chOff x="0" y="0"/>
          <a:chExt cx="0" cy="0"/>
        </a:xfrm>
      </p:grpSpPr>
      <p:sp>
        <p:nvSpPr>
          <p:cNvPr id="19"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RSA_NewLogo_Re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818" y="6166697"/>
            <a:ext cx="695009" cy="243840"/>
          </a:xfrm>
          <a:prstGeom prst="rect">
            <a:avLst/>
          </a:prstGeom>
        </p:spPr>
      </p:pic>
    </p:spTree>
    <p:extLst>
      <p:ext uri="{BB962C8B-B14F-4D97-AF65-F5344CB8AC3E}">
        <p14:creationId xmlns:p14="http://schemas.microsoft.com/office/powerpoint/2010/main" val="223130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CE co-branded">
    <p:spTree>
      <p:nvGrpSpPr>
        <p:cNvPr id="1" name=""/>
        <p:cNvGrpSpPr/>
        <p:nvPr/>
      </p:nvGrpSpPr>
      <p:grpSpPr>
        <a:xfrm>
          <a:off x="0" y="0"/>
          <a:ext cx="0" cy="0"/>
          <a:chOff x="0" y="0"/>
          <a:chExt cx="0" cy="0"/>
        </a:xfrm>
      </p:grpSpPr>
      <p:sp>
        <p:nvSpPr>
          <p:cNvPr id="19"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21"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VCE_CP_BLACK_LOCKUP-v5.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685" y="6206799"/>
            <a:ext cx="1560385" cy="390096"/>
          </a:xfrm>
          <a:prstGeom prst="rect">
            <a:avLst/>
          </a:prstGeom>
        </p:spPr>
      </p:pic>
    </p:spTree>
    <p:extLst>
      <p:ext uri="{BB962C8B-B14F-4D97-AF65-F5344CB8AC3E}">
        <p14:creationId xmlns:p14="http://schemas.microsoft.com/office/powerpoint/2010/main" val="5184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irtustream co-branded">
    <p:spTree>
      <p:nvGrpSpPr>
        <p:cNvPr id="1" name=""/>
        <p:cNvGrpSpPr/>
        <p:nvPr/>
      </p:nvGrpSpPr>
      <p:grpSpPr>
        <a:xfrm>
          <a:off x="0" y="0"/>
          <a:ext cx="0" cy="0"/>
          <a:chOff x="0" y="0"/>
          <a:chExt cx="0" cy="0"/>
        </a:xfrm>
      </p:grpSpPr>
      <p:sp>
        <p:nvSpPr>
          <p:cNvPr id="16"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3" name="Picture 2" descr="Virtustream no tag.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4820" y="6142568"/>
            <a:ext cx="1388497" cy="304425"/>
          </a:xfrm>
          <a:prstGeom prst="rect">
            <a:avLst/>
          </a:prstGeom>
        </p:spPr>
      </p:pic>
    </p:spTree>
    <p:extLst>
      <p:ext uri="{BB962C8B-B14F-4D97-AF65-F5344CB8AC3E}">
        <p14:creationId xmlns:p14="http://schemas.microsoft.com/office/powerpoint/2010/main" val="29637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Mware co-branded">
    <p:spTree>
      <p:nvGrpSpPr>
        <p:cNvPr id="1" name=""/>
        <p:cNvGrpSpPr/>
        <p:nvPr/>
      </p:nvGrpSpPr>
      <p:grpSpPr>
        <a:xfrm>
          <a:off x="0" y="0"/>
          <a:ext cx="0" cy="0"/>
          <a:chOff x="0" y="0"/>
          <a:chExt cx="0" cy="0"/>
        </a:xfrm>
      </p:grpSpPr>
      <p:pic>
        <p:nvPicPr>
          <p:cNvPr id="2" name="Picture 1" descr="VMware logo Gr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8952" y="6172199"/>
            <a:ext cx="1393921" cy="211957"/>
          </a:xfrm>
          <a:prstGeom prst="rect">
            <a:avLst/>
          </a:prstGeom>
        </p:spPr>
      </p:pic>
      <p:sp>
        <p:nvSpPr>
          <p:cNvPr id="16"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defRPr>
            </a:lvl1pPr>
            <a:lvl2pPr>
              <a:spcBef>
                <a:spcPts val="400"/>
              </a:spcBef>
              <a:buClr>
                <a:schemeClr val="tx2"/>
              </a:buClr>
              <a:defRPr sz="2667">
                <a:solidFill>
                  <a:srgbClr val="717074"/>
                </a:solidFill>
              </a:defRPr>
            </a:lvl2pPr>
            <a:lvl3pPr marL="1445648" indent="-226478">
              <a:spcBef>
                <a:spcPts val="400"/>
              </a:spcBef>
              <a:buClr>
                <a:schemeClr val="tx2"/>
              </a:buClr>
              <a:defRPr sz="2133">
                <a:solidFill>
                  <a:srgbClr val="717074"/>
                </a:solidFill>
              </a:defRPr>
            </a:lvl3pPr>
            <a:lvl4pPr marL="1907070" indent="-224361">
              <a:spcBef>
                <a:spcPts val="400"/>
              </a:spcBef>
              <a:buClr>
                <a:schemeClr val="tx2"/>
              </a:buClr>
              <a:defRPr sz="1600">
                <a:solidFill>
                  <a:srgbClr val="717074"/>
                </a:solidFill>
              </a:defRPr>
            </a:lvl4pPr>
            <a:lvl5pPr marL="2360025" indent="-226478">
              <a:spcBef>
                <a:spcPts val="400"/>
              </a:spcBef>
              <a:buClr>
                <a:schemeClr val="tx2"/>
              </a:buClr>
              <a:buFont typeface="Arial"/>
              <a:buChar char="•"/>
              <a:defRPr sz="1467">
                <a:solidFill>
                  <a:srgbClr val="71707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18"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086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3" name="Picture 2" descr="EMC logo white_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03997" y="2209801"/>
            <a:ext cx="6533207" cy="2108627"/>
          </a:xfrm>
          <a:prstGeom prst="rect">
            <a:avLst/>
          </a:prstGeom>
        </p:spPr>
      </p:pic>
    </p:spTree>
    <p:extLst>
      <p:ext uri="{BB962C8B-B14F-4D97-AF65-F5344CB8AC3E}">
        <p14:creationId xmlns:p14="http://schemas.microsoft.com/office/powerpoint/2010/main" val="32843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2" name="Title 1"/>
          <p:cNvSpPr>
            <a:spLocks noGrp="1"/>
          </p:cNvSpPr>
          <p:nvPr>
            <p:ph type="title"/>
          </p:nvPr>
        </p:nvSpPr>
        <p:spPr>
          <a:xfrm>
            <a:off x="361950" y="514929"/>
            <a:ext cx="10001249" cy="1994392"/>
          </a:xfrm>
          <a:prstGeom prst="rect">
            <a:avLst/>
          </a:prstGeom>
        </p:spPr>
        <p:txBody>
          <a:bodyPr vert="horz" wrap="square" lIns="0" tIns="0" rIns="0" bIns="0" anchor="b" anchorCtr="0">
            <a:spAutoFit/>
          </a:bodyPr>
          <a:lstStyle>
            <a:lvl1pPr>
              <a:lnSpc>
                <a:spcPct val="90000"/>
              </a:lnSpc>
              <a:defRPr sz="72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355600" y="2931958"/>
            <a:ext cx="10010400" cy="410433"/>
          </a:xfrm>
          <a:prstGeom prst="rect">
            <a:avLst/>
          </a:prstGeom>
        </p:spPr>
        <p:txBody>
          <a:bodyPr wrap="square" lIns="0" tIns="0" rIns="0" bIns="0" anchor="t" anchorCtr="0">
            <a:spAutoFit/>
          </a:bodyPr>
          <a:lstStyle>
            <a:lvl1pPr marL="304792" indent="-304792">
              <a:buNone/>
              <a:defRPr lang="en-US" sz="2667"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146028295"/>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7" y="365766"/>
            <a:ext cx="6934388" cy="2215991"/>
          </a:xfrm>
        </p:spPr>
        <p:txBody>
          <a:bodyPr wrap="square" anchor="t" anchorCtr="0">
            <a:normAutofit/>
          </a:bodyPr>
          <a:lstStyle>
            <a:lvl1pPr algn="l">
              <a:lnSpc>
                <a:spcPct val="100000"/>
              </a:lnSpc>
              <a:spcAft>
                <a:spcPts val="0"/>
              </a:spcAft>
              <a:defRPr sz="72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365767" y="3002850"/>
            <a:ext cx="6934388" cy="410369"/>
          </a:xfrm>
        </p:spPr>
        <p:txBody>
          <a:bodyPr wrap="square" lIns="0" tIns="0" rIns="0" bIns="0" anchor="t" anchorCtr="0">
            <a:spAutoFit/>
          </a:bodyPr>
          <a:lstStyle>
            <a:lvl1pPr marL="0" indent="0" algn="l">
              <a:buFont typeface="Wingdings" pitchFamily="2" charset="2"/>
              <a:buNone/>
              <a:defRPr sz="2667"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4" name="Freeform 13"/>
          <p:cNvSpPr/>
          <p:nvPr userDrawn="1"/>
        </p:nvSpPr>
        <p:spPr>
          <a:xfrm>
            <a:off x="5495925" y="1543053"/>
            <a:ext cx="6696075" cy="5324475"/>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13" name="Freeform 12"/>
          <p:cNvSpPr/>
          <p:nvPr userDrawn="1"/>
        </p:nvSpPr>
        <p:spPr>
          <a:xfrm>
            <a:off x="5467352" y="1485906"/>
            <a:ext cx="6762749" cy="5381625"/>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rtlCol="0" anchor="ctr"/>
          <a:lstStyle/>
          <a:p>
            <a:pPr algn="ctr" fontAlgn="base">
              <a:spcBef>
                <a:spcPct val="0"/>
              </a:spcBef>
              <a:spcAft>
                <a:spcPct val="0"/>
              </a:spcAft>
            </a:pPr>
            <a:endParaRPr lang="en-US" sz="3200" dirty="0">
              <a:solidFill>
                <a:srgbClr val="FFFFFF"/>
              </a:solidFill>
              <a:latin typeface="Arial" charset="0"/>
            </a:endParaRPr>
          </a:p>
        </p:txBody>
      </p:sp>
      <p:pic>
        <p:nvPicPr>
          <p:cNvPr id="18" name="Picture 9" descr="white"/>
          <p:cNvPicPr>
            <a:picLocks noChangeAspect="1" noChangeArrowheads="1"/>
          </p:cNvPicPr>
          <p:nvPr userDrawn="1"/>
        </p:nvPicPr>
        <p:blipFill>
          <a:blip r:embed="rId2" cstate="screen"/>
          <a:srcRect/>
          <a:stretch>
            <a:fillRect/>
          </a:stretch>
        </p:blipFill>
        <p:spPr bwMode="black">
          <a:xfrm>
            <a:off x="10434312" y="5132257"/>
            <a:ext cx="1364659" cy="1364659"/>
          </a:xfrm>
          <a:prstGeom prst="rect">
            <a:avLst/>
          </a:prstGeom>
          <a:noFill/>
          <a:ln w="9525">
            <a:noFill/>
            <a:miter lim="800000"/>
            <a:headEnd/>
            <a:tailEnd/>
          </a:ln>
        </p:spPr>
      </p:pic>
    </p:spTree>
    <p:extLst>
      <p:ext uri="{BB962C8B-B14F-4D97-AF65-F5344CB8AC3E}">
        <p14:creationId xmlns:p14="http://schemas.microsoft.com/office/powerpoint/2010/main" val="1402590641"/>
      </p:ext>
    </p:extLst>
  </p:cSld>
  <p:clrMapOvr>
    <a:masterClrMapping/>
  </p:clrMapOvr>
  <p:transition spd="med">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1705235127"/>
      </p:ext>
    </p:extLst>
  </p:cSld>
  <p:clrMapOvr>
    <a:masterClrMapping/>
  </p:clrMapOvr>
  <p:transition spd="med">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835271341"/>
      </p:ext>
    </p:extLst>
  </p:cSld>
  <p:clrMapOvr>
    <a:masterClrMapping/>
  </p:clrMapOvr>
  <p:transition spd="med">
    <p:wipe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830464213"/>
      </p:ext>
    </p:extLst>
  </p:cSld>
  <p:clrMapOvr>
    <a:masterClrMapping/>
  </p:clrMapOvr>
  <p:transition spd="med">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135262865"/>
      </p:ext>
    </p:extLst>
  </p:cSld>
  <p:clrMapOvr>
    <a:masterClrMapping/>
  </p:clrMapOvr>
  <p:transition spd="med">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1469542942"/>
      </p:ext>
    </p:extLst>
  </p:cSld>
  <p:clrMapOvr>
    <a:masterClrMapping/>
  </p:clrMapOvr>
  <p:transition spd="med">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744329090"/>
      </p:ext>
    </p:extLst>
  </p:cSld>
  <p:clrMapOvr>
    <a:masterClrMapping/>
  </p:clrMapOvr>
  <p:transition spd="med">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825156364"/>
      </p:ext>
    </p:extLst>
  </p:cSld>
  <p:clrMapOvr>
    <a:masterClrMapping/>
  </p:clrMapOvr>
  <p:transition spd="med">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60310321"/>
      </p:ext>
    </p:extLst>
  </p:cSld>
  <p:clrMapOvr>
    <a:masterClrMapping/>
  </p:clrMapOvr>
  <p:transition spd="med">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33985448"/>
      </p:ext>
    </p:extLst>
  </p:cSld>
  <p:clrMapOvr>
    <a:masterClrMapping/>
  </p:clrMapOvr>
  <p:transition spd="med">
    <p:wipe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39313987"/>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0" y="1706880"/>
            <a:ext cx="10565848" cy="426720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80" indent="-309019">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522054248"/>
      </p:ext>
    </p:extLst>
  </p:cSld>
  <p:clrMapOvr>
    <a:masterClrMapping/>
  </p:clrMapOvr>
  <p:transition spd="med">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85658425"/>
      </p:ext>
    </p:extLst>
  </p:cSld>
  <p:clrMapOvr>
    <a:masterClrMapping/>
  </p:clrMapOvr>
  <p:transition spd="med">
    <p:wipe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4813705"/>
      </p:ext>
    </p:extLst>
  </p:cSld>
  <p:clrMapOvr>
    <a:masterClrMapping/>
  </p:clrMapOvr>
  <p:transition spd="med">
    <p:wipe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40398079"/>
      </p:ext>
    </p:extLst>
  </p:cSld>
  <p:clrMapOvr>
    <a:masterClrMapping/>
  </p:clrMapOvr>
  <p:transition spd="med">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72953446"/>
      </p:ext>
    </p:extLst>
  </p:cSld>
  <p:clrMapOvr>
    <a:masterClrMapping/>
  </p:clrMapOvr>
  <p:transition spd="med">
    <p:wipe dir="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337635"/>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604787189"/>
      </p:ext>
    </p:extLst>
  </p:cSld>
  <p:clrMapOvr>
    <a:masterClrMapping/>
  </p:clrMapOvr>
  <p:transition spd="med">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2283277577"/>
      </p:ext>
    </p:extLst>
  </p:cSld>
  <p:clrMapOvr>
    <a:masterClrMapping/>
  </p:clrMapOvr>
  <p:transition spd="med">
    <p:wipe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6"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1943338989"/>
      </p:ext>
    </p:extLst>
  </p:cSld>
  <p:clrMapOvr>
    <a:masterClrMapping/>
  </p:clrMapOvr>
  <p:transition spd="med">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a:noFill/>
        </p:spPr>
      </p:pic>
    </p:spTree>
    <p:extLst>
      <p:ext uri="{BB962C8B-B14F-4D97-AF65-F5344CB8AC3E}">
        <p14:creationId xmlns:p14="http://schemas.microsoft.com/office/powerpoint/2010/main" val="901523850"/>
      </p:ext>
    </p:extLst>
  </p:cSld>
  <p:clrMapOvr>
    <a:masterClrMapping/>
  </p:clrMapOvr>
  <p:transition spd="med">
    <p:wipe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1543638666"/>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5759" y="1463040"/>
            <a:ext cx="1060704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5759" y="362513"/>
            <a:ext cx="1060704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65760" y="2072640"/>
            <a:ext cx="10607040" cy="4023360"/>
          </a:xfr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80" indent="-309019">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8243706"/>
      </p:ext>
    </p:extLst>
  </p:cSld>
  <p:clrMapOvr>
    <a:masterClrMapping/>
  </p:clrMapOvr>
  <p:transition spd="med">
    <p:wipe dir="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3308552106"/>
      </p:ext>
    </p:extLst>
  </p:cSld>
  <p:clrMapOvr>
    <a:masterClrMapping/>
  </p:clrMapOvr>
  <p:transition spd="med">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3521296200"/>
      </p:ext>
    </p:extLst>
  </p:cSld>
  <p:clrMapOvr>
    <a:masterClrMapping/>
  </p:clrMapOvr>
  <p:transition spd="med">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310841002"/>
      </p:ext>
    </p:extLst>
  </p:cSld>
  <p:clrMapOvr>
    <a:masterClrMapping/>
  </p:clrMapOvr>
  <p:transition spd="med">
    <p:wipe dir="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090311704"/>
      </p:ext>
    </p:extLst>
  </p:cSld>
  <p:clrMapOvr>
    <a:masterClrMapping/>
  </p:clrMapOvr>
  <p:transition spd="med">
    <p:wipe dir="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2" name="Title 1"/>
          <p:cNvSpPr>
            <a:spLocks noGrp="1"/>
          </p:cNvSpPr>
          <p:nvPr>
            <p:ph type="title"/>
          </p:nvPr>
        </p:nvSpPr>
        <p:spPr>
          <a:xfrm>
            <a:off x="361950" y="514929"/>
            <a:ext cx="10001249" cy="1994392"/>
          </a:xfrm>
          <a:prstGeom prst="rect">
            <a:avLst/>
          </a:prstGeom>
        </p:spPr>
        <p:txBody>
          <a:bodyPr vert="horz" wrap="square" lIns="0" tIns="0" rIns="0" bIns="0" anchor="b" anchorCtr="0">
            <a:spAutoFit/>
          </a:bodyPr>
          <a:lstStyle>
            <a:lvl1pPr>
              <a:lnSpc>
                <a:spcPct val="90000"/>
              </a:lnSpc>
              <a:defRPr sz="72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355600" y="2931958"/>
            <a:ext cx="10010400" cy="410433"/>
          </a:xfrm>
          <a:prstGeom prst="rect">
            <a:avLst/>
          </a:prstGeom>
        </p:spPr>
        <p:txBody>
          <a:bodyPr wrap="square" lIns="0" tIns="0" rIns="0" bIns="0" anchor="t" anchorCtr="0">
            <a:spAutoFit/>
          </a:bodyPr>
          <a:lstStyle>
            <a:lvl1pPr marL="304792" indent="-304792">
              <a:buNone/>
              <a:defRPr lang="en-US" sz="2667"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870071428"/>
      </p:ext>
    </p:extLst>
  </p:cSld>
  <p:clrMapOvr>
    <a:masterClrMapping/>
  </p:clrMapOvr>
  <p:transition spd="med">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897248232"/>
      </p:ext>
    </p:extLst>
  </p:cSld>
  <p:clrMapOvr>
    <a:masterClrMapping/>
  </p:clrMapOvr>
  <p:transition spd="med">
    <p:wipe dir="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2837554823"/>
      </p:ext>
    </p:extLst>
  </p:cSld>
  <p:clrMapOvr>
    <a:masterClrMapping/>
  </p:clrMapOvr>
  <p:transition spd="med">
    <p:wipe dir="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417464391"/>
      </p:ext>
    </p:extLst>
  </p:cSld>
  <p:clrMapOvr>
    <a:masterClrMapping/>
  </p:clrMapOvr>
  <p:transition spd="med">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1112411750"/>
      </p:ext>
    </p:extLst>
  </p:cSld>
  <p:clrMapOvr>
    <a:masterClrMapping/>
  </p:clrMapOvr>
  <p:transition spd="med">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2048536845"/>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699535813"/>
      </p:ext>
    </p:extLst>
  </p:cSld>
  <p:clrMapOvr>
    <a:masterClrMapping/>
  </p:clrMapOvr>
  <p:transition spd="med">
    <p:wipe dir="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928305304"/>
      </p:ext>
    </p:extLst>
  </p:cSld>
  <p:clrMapOvr>
    <a:masterClrMapping/>
  </p:clrMapOvr>
  <p:transition spd="med">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18657008"/>
      </p:ext>
    </p:extLst>
  </p:cSld>
  <p:clrMapOvr>
    <a:masterClrMapping/>
  </p:clrMapOvr>
  <p:transition spd="med">
    <p:wipe dir="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66081218"/>
      </p:ext>
    </p:extLst>
  </p:cSld>
  <p:clrMapOvr>
    <a:masterClrMapping/>
  </p:clrMapOvr>
  <p:transition spd="med">
    <p:wipe dir="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8950033"/>
      </p:ext>
    </p:extLst>
  </p:cSld>
  <p:clrMapOvr>
    <a:masterClrMapping/>
  </p:clrMapOvr>
  <p:transition spd="med">
    <p:wipe dir="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59600783"/>
      </p:ext>
    </p:extLst>
  </p:cSld>
  <p:clrMapOvr>
    <a:masterClrMapping/>
  </p:clrMapOvr>
  <p:transition spd="med">
    <p:wipe dir="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3724568"/>
      </p:ext>
    </p:extLst>
  </p:cSld>
  <p:clrMapOvr>
    <a:masterClrMapping/>
  </p:clrMapOvr>
  <p:transition spd="med">
    <p:wipe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01775049"/>
      </p:ext>
    </p:extLst>
  </p:cSld>
  <p:clrMapOvr>
    <a:masterClrMapping/>
  </p:clrMapOvr>
  <p:transition spd="med">
    <p:wipe dir="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09058753"/>
      </p:ext>
    </p:extLst>
  </p:cSld>
  <p:clrMapOvr>
    <a:masterClrMapping/>
  </p:clrMapOvr>
  <p:transition spd="med">
    <p:wipe dir="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23641534"/>
      </p:ext>
    </p:extLst>
  </p:cSld>
  <p:clrMapOvr>
    <a:masterClrMapping/>
  </p:clrMapOvr>
  <p:transition spd="med">
    <p:wipe dir="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0934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Tree>
    <p:extLst>
      <p:ext uri="{BB962C8B-B14F-4D97-AF65-F5344CB8AC3E}">
        <p14:creationId xmlns:p14="http://schemas.microsoft.com/office/powerpoint/2010/main" val="1996755311"/>
      </p:ext>
    </p:extLst>
  </p:cSld>
  <p:clrMapOvr>
    <a:masterClrMapping/>
  </p:clrMapOvr>
  <p:transition spd="slow">
    <p:wip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2165616503"/>
      </p:ext>
    </p:extLst>
  </p:cSld>
  <p:clrMapOvr>
    <a:masterClrMapping/>
  </p:clrMapOvr>
  <p:transition spd="med">
    <p:wipe dir="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964930753"/>
      </p:ext>
    </p:extLst>
  </p:cSld>
  <p:clrMapOvr>
    <a:masterClrMapping/>
  </p:clrMapOvr>
  <p:transition spd="med">
    <p:wipe dir="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6"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2177038237"/>
      </p:ext>
    </p:extLst>
  </p:cSld>
  <p:clrMapOvr>
    <a:masterClrMapping/>
  </p:clrMapOvr>
  <p:transition spd="med">
    <p:wipe dir="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a:noFill/>
        </p:spPr>
      </p:pic>
    </p:spTree>
    <p:extLst>
      <p:ext uri="{BB962C8B-B14F-4D97-AF65-F5344CB8AC3E}">
        <p14:creationId xmlns:p14="http://schemas.microsoft.com/office/powerpoint/2010/main" val="3743673825"/>
      </p:ext>
    </p:extLst>
  </p:cSld>
  <p:clrMapOvr>
    <a:masterClrMapping/>
  </p:clrMapOvr>
  <p:transition spd="med">
    <p:wipe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2071713245"/>
      </p:ext>
    </p:extLst>
  </p:cSld>
  <p:clrMapOvr>
    <a:masterClrMapping/>
  </p:clrMapOvr>
  <p:transition spd="med">
    <p:wipe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1673429966"/>
      </p:ext>
    </p:extLst>
  </p:cSld>
  <p:clrMapOvr>
    <a:masterClrMapping/>
  </p:clrMapOvr>
  <p:transition spd="med">
    <p:wipe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690168449"/>
      </p:ext>
    </p:extLst>
  </p:cSld>
  <p:clrMapOvr>
    <a:masterClrMapping/>
  </p:clrMapOvr>
  <p:transition spd="med">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1757170052"/>
      </p:ext>
    </p:extLst>
  </p:cSld>
  <p:clrMapOvr>
    <a:masterClrMapping/>
  </p:clrMapOvr>
  <p:transition spd="med">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1588704152"/>
      </p:ext>
    </p:extLst>
  </p:cSld>
  <p:clrMapOvr>
    <a:masterClrMapping/>
  </p:clrMapOvr>
  <p:transition spd="med">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2" name="Title 1"/>
          <p:cNvSpPr>
            <a:spLocks noGrp="1"/>
          </p:cNvSpPr>
          <p:nvPr>
            <p:ph type="title"/>
          </p:nvPr>
        </p:nvSpPr>
        <p:spPr>
          <a:xfrm>
            <a:off x="361950" y="514929"/>
            <a:ext cx="10001249" cy="1994392"/>
          </a:xfrm>
          <a:prstGeom prst="rect">
            <a:avLst/>
          </a:prstGeom>
        </p:spPr>
        <p:txBody>
          <a:bodyPr vert="horz" wrap="square" lIns="0" tIns="0" rIns="0" bIns="0" anchor="b" anchorCtr="0">
            <a:spAutoFit/>
          </a:bodyPr>
          <a:lstStyle>
            <a:lvl1pPr>
              <a:lnSpc>
                <a:spcPct val="90000"/>
              </a:lnSpc>
              <a:defRPr sz="72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355600" y="2931958"/>
            <a:ext cx="10010400" cy="410433"/>
          </a:xfrm>
          <a:prstGeom prst="rect">
            <a:avLst/>
          </a:prstGeom>
        </p:spPr>
        <p:txBody>
          <a:bodyPr wrap="square" lIns="0" tIns="0" rIns="0" bIns="0" anchor="t" anchorCtr="0">
            <a:spAutoFit/>
          </a:bodyPr>
          <a:lstStyle>
            <a:lvl1pPr marL="304792" indent="-304792">
              <a:buNone/>
              <a:defRPr lang="en-US" sz="2667"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525043806"/>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6" name="Content Placeholder 2"/>
          <p:cNvSpPr>
            <a:spLocks noGrp="1"/>
          </p:cNvSpPr>
          <p:nvPr>
            <p:ph sz="half" idx="1" hasCustomPrompt="1"/>
          </p:nvPr>
        </p:nvSpPr>
        <p:spPr>
          <a:xfrm>
            <a:off x="609600" y="1280160"/>
            <a:ext cx="10972800" cy="1793376"/>
          </a:xfrm>
        </p:spPr>
        <p:txBody>
          <a:bodyPr lIns="0" tIns="0" rIns="0" bIns="0">
            <a:spAutoFit/>
          </a:bodyPr>
          <a:lstStyle>
            <a:lvl1pPr>
              <a:spcBef>
                <a:spcPts val="1600"/>
              </a:spcBef>
              <a:spcAft>
                <a:spcPts val="0"/>
              </a:spcAft>
              <a:buClr>
                <a:schemeClr val="bg1"/>
              </a:buClr>
              <a:buFont typeface="Arial" pitchFamily="34" charset="0"/>
              <a:buChar char="•"/>
              <a:defRPr sz="2667">
                <a:solidFill>
                  <a:schemeClr val="tx1"/>
                </a:solidFill>
                <a:latin typeface="Museo Sans For Dell" pitchFamily="2" charset="0"/>
              </a:defRPr>
            </a:lvl1pPr>
            <a:lvl2pPr marL="764080" indent="-309019">
              <a:spcBef>
                <a:spcPts val="400"/>
              </a:spcBef>
              <a:spcAft>
                <a:spcPts val="0"/>
              </a:spcAft>
              <a:buClr>
                <a:schemeClr val="bg1"/>
              </a:buClr>
              <a:buFont typeface="Museo Sans For Dell" pitchFamily="2" charset="0"/>
              <a:buChar char="–"/>
              <a:defRPr sz="2400">
                <a:solidFill>
                  <a:schemeClr val="tx1"/>
                </a:solidFill>
                <a:latin typeface="Museo Sans For Dell" pitchFamily="2" charset="0"/>
              </a:defRPr>
            </a:lvl2pPr>
            <a:lvl3pPr>
              <a:spcBef>
                <a:spcPts val="400"/>
              </a:spcBef>
              <a:spcAft>
                <a:spcPts val="0"/>
              </a:spcAft>
              <a:buClr>
                <a:schemeClr val="bg1"/>
              </a:buClr>
              <a:defRPr sz="2133">
                <a:solidFill>
                  <a:schemeClr val="tx1"/>
                </a:solidFill>
                <a:latin typeface="Museo Sans For Dell" pitchFamily="2" charset="0"/>
              </a:defRPr>
            </a:lvl3pPr>
            <a:lvl4pPr>
              <a:spcBef>
                <a:spcPts val="400"/>
              </a:spcBef>
              <a:spcAft>
                <a:spcPts val="0"/>
              </a:spcAft>
              <a:buClr>
                <a:schemeClr val="bg1"/>
              </a:buClr>
              <a:defRPr sz="1867" baseline="0">
                <a:solidFill>
                  <a:schemeClr val="tx1"/>
                </a:solidFill>
                <a:latin typeface="Museo Sans For Dell" pitchFamily="2" charset="0"/>
              </a:defRPr>
            </a:lvl4pPr>
            <a:lvl5pPr>
              <a:spcBef>
                <a:spcPts val="400"/>
              </a:spcBef>
              <a:spcAft>
                <a:spcPts val="0"/>
              </a:spcAft>
              <a:buClr>
                <a:schemeClr val="bg1"/>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46114177"/>
      </p:ext>
    </p:extLst>
  </p:cSld>
  <p:clrMapOvr>
    <a:masterClrMapping/>
  </p:clrMapOvr>
  <p:transition spd="med">
    <p:wipe dir="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1431398024"/>
      </p:ext>
    </p:extLst>
  </p:cSld>
  <p:clrMapOvr>
    <a:masterClrMapping/>
  </p:clrMapOvr>
  <p:transition spd="med">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3194117095"/>
      </p:ext>
    </p:extLst>
  </p:cSld>
  <p:clrMapOvr>
    <a:masterClrMapping/>
  </p:clrMapOvr>
  <p:transition spd="med">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61496834"/>
      </p:ext>
    </p:extLst>
  </p:cSld>
  <p:clrMapOvr>
    <a:masterClrMapping/>
  </p:clrMapOvr>
  <p:transition spd="med">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822823174"/>
      </p:ext>
    </p:extLst>
  </p:cSld>
  <p:clrMapOvr>
    <a:masterClrMapping/>
  </p:clrMapOvr>
  <p:transition spd="med">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4024343876"/>
      </p:ext>
    </p:extLst>
  </p:cSld>
  <p:clrMapOvr>
    <a:masterClrMapping/>
  </p:clrMapOvr>
  <p:transition spd="med">
    <p:wipe dir="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387142765"/>
      </p:ext>
    </p:extLst>
  </p:cSld>
  <p:clrMapOvr>
    <a:masterClrMapping/>
  </p:clrMapOvr>
  <p:transition spd="med">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4072504036"/>
      </p:ext>
    </p:extLst>
  </p:cSld>
  <p:clrMapOvr>
    <a:masterClrMapping/>
  </p:clrMapOvr>
  <p:transition spd="med">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67475844"/>
      </p:ext>
    </p:extLst>
  </p:cSld>
  <p:clrMapOvr>
    <a:masterClrMapping/>
  </p:clrMapOvr>
  <p:transition spd="med">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80845037"/>
      </p:ext>
    </p:extLst>
  </p:cSld>
  <p:clrMapOvr>
    <a:masterClrMapping/>
  </p:clrMapOvr>
  <p:transition spd="med">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85364554"/>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739743"/>
      </p:ext>
    </p:extLst>
  </p:cSld>
  <p:clrMapOvr>
    <a:masterClrMapping/>
  </p:clrMapOvr>
  <p:transition spd="med">
    <p:wipe dir="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4855726"/>
      </p:ext>
    </p:extLst>
  </p:cSld>
  <p:clrMapOvr>
    <a:masterClrMapping/>
  </p:clrMapOvr>
  <p:transition spd="med">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42543882"/>
      </p:ext>
    </p:extLst>
  </p:cSld>
  <p:clrMapOvr>
    <a:masterClrMapping/>
  </p:clrMapOvr>
  <p:transition spd="med">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20857329"/>
      </p:ext>
    </p:extLst>
  </p:cSld>
  <p:clrMapOvr>
    <a:masterClrMapping/>
  </p:clrMapOvr>
  <p:transition spd="med">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4740186"/>
      </p:ext>
    </p:extLst>
  </p:cSld>
  <p:clrMapOvr>
    <a:masterClrMapping/>
  </p:clrMapOvr>
  <p:transition spd="med">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627443"/>
      </p:ext>
    </p:extLst>
  </p:cSld>
  <p:clrMapOvr>
    <a:masterClrMapping/>
  </p:clrMapOvr>
  <p:transition spd="med">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426947173"/>
      </p:ext>
    </p:extLst>
  </p:cSld>
  <p:clrMapOvr>
    <a:masterClrMapping/>
  </p:clrMapOvr>
  <p:transition spd="med">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216320957"/>
      </p:ext>
    </p:extLst>
  </p:cSld>
  <p:clrMapOvr>
    <a:masterClrMapping/>
  </p:clrMapOvr>
  <p:transition spd="med">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6"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2185835234"/>
      </p:ext>
    </p:extLst>
  </p:cSld>
  <p:clrMapOvr>
    <a:masterClrMapping/>
  </p:clrMapOvr>
  <p:transition spd="med">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a:noFill/>
        </p:spPr>
      </p:pic>
    </p:spTree>
    <p:extLst>
      <p:ext uri="{BB962C8B-B14F-4D97-AF65-F5344CB8AC3E}">
        <p14:creationId xmlns:p14="http://schemas.microsoft.com/office/powerpoint/2010/main" val="1693496415"/>
      </p:ext>
    </p:extLst>
  </p:cSld>
  <p:clrMapOvr>
    <a:masterClrMapping/>
  </p:clrMapOvr>
  <p:transition spd="med">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4078369742"/>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3" name="fl" descr="                              Dell - Internal Use - Confidential&#10;"/>
          <p:cNvSpPr txBox="1"/>
          <p:nvPr userDrawn="1"/>
        </p:nvSpPr>
        <p:spPr>
          <a:xfrm>
            <a:off x="768352" y="6676993"/>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6" name="TextBox 5"/>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Tree>
    <p:extLst>
      <p:ext uri="{BB962C8B-B14F-4D97-AF65-F5344CB8AC3E}">
        <p14:creationId xmlns:p14="http://schemas.microsoft.com/office/powerpoint/2010/main" val="2491632302"/>
      </p:ext>
    </p:extLst>
  </p:cSld>
  <p:clrMapOvr>
    <a:masterClrMapping/>
  </p:clrMapOvr>
  <p:transition spd="med">
    <p:wipe dir="r"/>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1312227612"/>
      </p:ext>
    </p:extLst>
  </p:cSld>
  <p:clrMapOvr>
    <a:masterClrMapping/>
  </p:clrMapOvr>
  <p:transition spd="med">
    <p:wipe dir="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348265994"/>
      </p:ext>
    </p:extLst>
  </p:cSld>
  <p:clrMapOvr>
    <a:masterClrMapping/>
  </p:clrMapOvr>
  <p:transition spd="med">
    <p:wipe dir="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168719293"/>
      </p:ext>
    </p:extLst>
  </p:cSld>
  <p:clrMapOvr>
    <a:masterClrMapping/>
  </p:clrMapOvr>
  <p:transition spd="med">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1155014031"/>
      </p:ext>
    </p:extLst>
  </p:cSld>
  <p:clrMapOvr>
    <a:masterClrMapping/>
  </p:clrMapOvr>
  <p:transition spd="med">
    <p:wipe dir="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2" name="Title 1"/>
          <p:cNvSpPr>
            <a:spLocks noGrp="1"/>
          </p:cNvSpPr>
          <p:nvPr>
            <p:ph type="title"/>
          </p:nvPr>
        </p:nvSpPr>
        <p:spPr>
          <a:xfrm>
            <a:off x="361950" y="514929"/>
            <a:ext cx="10001249" cy="1994392"/>
          </a:xfrm>
          <a:prstGeom prst="rect">
            <a:avLst/>
          </a:prstGeom>
        </p:spPr>
        <p:txBody>
          <a:bodyPr vert="horz" wrap="square" lIns="0" tIns="0" rIns="0" bIns="0" anchor="b" anchorCtr="0">
            <a:spAutoFit/>
          </a:bodyPr>
          <a:lstStyle>
            <a:lvl1pPr>
              <a:lnSpc>
                <a:spcPct val="90000"/>
              </a:lnSpc>
              <a:defRPr sz="72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355600" y="2931958"/>
            <a:ext cx="10010400" cy="410433"/>
          </a:xfrm>
          <a:prstGeom prst="rect">
            <a:avLst/>
          </a:prstGeom>
        </p:spPr>
        <p:txBody>
          <a:bodyPr wrap="square" lIns="0" tIns="0" rIns="0" bIns="0" anchor="t" anchorCtr="0">
            <a:spAutoFit/>
          </a:bodyPr>
          <a:lstStyle>
            <a:lvl1pPr marL="304792" indent="-304792">
              <a:buNone/>
              <a:defRPr lang="en-US" sz="2667"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58226800"/>
      </p:ext>
    </p:extLst>
  </p:cSld>
  <p:clrMapOvr>
    <a:masterClrMapping/>
  </p:clrMapOvr>
  <p:transition spd="med">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3385400854"/>
      </p:ext>
    </p:extLst>
  </p:cSld>
  <p:clrMapOvr>
    <a:masterClrMapping/>
  </p:clrMapOvr>
  <p:transition spd="med">
    <p:wipe dir="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2347906865"/>
      </p:ext>
    </p:extLst>
  </p:cSld>
  <p:clrMapOvr>
    <a:masterClrMapping/>
  </p:clrMapOvr>
  <p:transition spd="med">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726311417"/>
      </p:ext>
    </p:extLst>
  </p:cSld>
  <p:clrMapOvr>
    <a:masterClrMapping/>
  </p:clrMapOvr>
  <p:transition spd="med">
    <p:wipe dir="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1594655724"/>
      </p:ext>
    </p:extLst>
  </p:cSld>
  <p:clrMapOvr>
    <a:masterClrMapping/>
  </p:clrMapOvr>
  <p:transition spd="med">
    <p:wipe dir="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402192643"/>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sp>
        <p:nvSpPr>
          <p:cNvPr id="2" name="Title 1"/>
          <p:cNvSpPr>
            <a:spLocks noGrp="1"/>
          </p:cNvSpPr>
          <p:nvPr>
            <p:ph type="title"/>
          </p:nvPr>
        </p:nvSpPr>
        <p:spPr>
          <a:xfrm>
            <a:off x="361950" y="514929"/>
            <a:ext cx="10001249" cy="1994392"/>
          </a:xfrm>
          <a:prstGeom prst="rect">
            <a:avLst/>
          </a:prstGeom>
        </p:spPr>
        <p:txBody>
          <a:bodyPr vert="horz" wrap="square" lIns="0" tIns="0" rIns="0" bIns="0" anchor="b" anchorCtr="0">
            <a:spAutoFit/>
          </a:bodyPr>
          <a:lstStyle>
            <a:lvl1pPr>
              <a:lnSpc>
                <a:spcPct val="90000"/>
              </a:lnSpc>
              <a:defRPr sz="72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355600" y="2931958"/>
            <a:ext cx="10010400" cy="410433"/>
          </a:xfrm>
          <a:prstGeom prst="rect">
            <a:avLst/>
          </a:prstGeom>
        </p:spPr>
        <p:txBody>
          <a:bodyPr wrap="square" lIns="0" tIns="0" rIns="0" bIns="0" anchor="t" anchorCtr="0">
            <a:spAutoFit/>
          </a:bodyPr>
          <a:lstStyle>
            <a:lvl1pPr marL="304792" indent="-304792">
              <a:buNone/>
              <a:defRPr lang="en-US" sz="2667"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7388" y="5771479"/>
            <a:ext cx="1411195" cy="882723"/>
          </a:xfrm>
          <a:prstGeom prst="rect">
            <a:avLst/>
          </a:prstGeom>
        </p:spPr>
      </p:pic>
    </p:spTree>
    <p:extLst>
      <p:ext uri="{BB962C8B-B14F-4D97-AF65-F5344CB8AC3E}">
        <p14:creationId xmlns:p14="http://schemas.microsoft.com/office/powerpoint/2010/main" val="2329938913"/>
      </p:ext>
    </p:extLst>
  </p:cSld>
  <p:clrMapOvr>
    <a:masterClrMapping/>
  </p:clrMapOvr>
  <p:transition spd="med">
    <p:wipe dir="r"/>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867809181"/>
      </p:ext>
    </p:extLst>
  </p:cSld>
  <p:clrMapOvr>
    <a:masterClrMapping/>
  </p:clrMapOvr>
  <p:transition spd="med">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220529750"/>
      </p:ext>
    </p:extLst>
  </p:cSld>
  <p:clrMapOvr>
    <a:masterClrMapping/>
  </p:clrMapOvr>
  <p:transition spd="med">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91946220"/>
      </p:ext>
    </p:extLst>
  </p:cSld>
  <p:clrMapOvr>
    <a:masterClrMapping/>
  </p:clrMapOvr>
  <p:transition spd="med">
    <p:wipe dir="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94801971"/>
      </p:ext>
    </p:extLst>
  </p:cSld>
  <p:clrMapOvr>
    <a:masterClrMapping/>
  </p:clrMapOvr>
  <p:transition spd="med">
    <p:wipe dir="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06953719"/>
      </p:ext>
    </p:extLst>
  </p:cSld>
  <p:clrMapOvr>
    <a:masterClrMapping/>
  </p:clrMapOvr>
  <p:transition spd="med">
    <p:wipe dir="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08871134"/>
      </p:ext>
    </p:extLst>
  </p:cSld>
  <p:clrMapOvr>
    <a:masterClrMapping/>
  </p:clrMapOvr>
  <p:transition spd="med">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31969957"/>
      </p:ext>
    </p:extLst>
  </p:cSld>
  <p:clrMapOvr>
    <a:masterClrMapping/>
  </p:clrMapOvr>
  <p:transition spd="med">
    <p:wipe dir="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83822461"/>
      </p:ext>
    </p:extLst>
  </p:cSld>
  <p:clrMapOvr>
    <a:masterClrMapping/>
  </p:clrMapOvr>
  <p:transition spd="med">
    <p:wipe dir="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72773002"/>
      </p:ext>
    </p:extLst>
  </p:cSld>
  <p:clrMapOvr>
    <a:masterClrMapping/>
  </p:clrMapOvr>
  <p:transition spd="med">
    <p:wipe dir="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32673"/>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630889654"/>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928" y="5766816"/>
            <a:ext cx="1411195" cy="882723"/>
          </a:xfrm>
          <a:prstGeom prst="rect">
            <a:avLst/>
          </a:prstGeom>
        </p:spPr>
      </p:pic>
    </p:spTree>
    <p:extLst>
      <p:ext uri="{BB962C8B-B14F-4D97-AF65-F5344CB8AC3E}">
        <p14:creationId xmlns:p14="http://schemas.microsoft.com/office/powerpoint/2010/main" val="413471043"/>
      </p:ext>
    </p:extLst>
  </p:cSld>
  <p:clrMapOvr>
    <a:masterClrMapping/>
  </p:clrMapOvr>
  <p:transition spd="med">
    <p:wipe dir="r"/>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50445811"/>
      </p:ext>
    </p:extLst>
  </p:cSld>
  <p:clrMapOvr>
    <a:masterClrMapping/>
  </p:clrMapOvr>
  <p:transition spd="med">
    <p:wipe dir="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1654442704"/>
      </p:ext>
    </p:extLst>
  </p:cSld>
  <p:clrMapOvr>
    <a:masterClrMapping/>
  </p:clrMapOvr>
  <p:transition spd="med">
    <p:wipe dir="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6"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970161249"/>
      </p:ext>
    </p:extLst>
  </p:cSld>
  <p:clrMapOvr>
    <a:masterClrMapping/>
  </p:clrMapOvr>
  <p:transition spd="med">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a:noFill/>
        </p:spPr>
      </p:pic>
    </p:spTree>
    <p:extLst>
      <p:ext uri="{BB962C8B-B14F-4D97-AF65-F5344CB8AC3E}">
        <p14:creationId xmlns:p14="http://schemas.microsoft.com/office/powerpoint/2010/main" val="2915029502"/>
      </p:ext>
    </p:extLst>
  </p:cSld>
  <p:clrMapOvr>
    <a:masterClrMapping/>
  </p:clrMapOvr>
  <p:transition spd="med">
    <p:wipe dir="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2183846002"/>
      </p:ext>
    </p:extLst>
  </p:cSld>
  <p:clrMapOvr>
    <a:masterClrMapping/>
  </p:clrMapOvr>
  <p:transition spd="med">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928884640"/>
      </p:ext>
    </p:extLst>
  </p:cSld>
  <p:clrMapOvr>
    <a:masterClrMapping/>
  </p:clrMapOvr>
  <p:transition spd="med">
    <p:wipe dir="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573562131"/>
      </p:ext>
    </p:extLst>
  </p:cSld>
  <p:clrMapOvr>
    <a:masterClrMapping/>
  </p:clrMapOvr>
  <p:transition spd="med">
    <p:wipe dir="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136775468"/>
      </p:ext>
    </p:extLst>
  </p:cSld>
  <p:clrMapOvr>
    <a:masterClrMapping/>
  </p:clrMapOvr>
  <p:transition spd="med">
    <p:wipe dir="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334622317"/>
      </p:ext>
    </p:extLst>
  </p:cSld>
  <p:clrMapOvr>
    <a:masterClrMapping/>
  </p:clrMapOvr>
  <p:transition spd="med">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2" name="Title 1"/>
          <p:cNvSpPr>
            <a:spLocks noGrp="1"/>
          </p:cNvSpPr>
          <p:nvPr>
            <p:ph type="title"/>
          </p:nvPr>
        </p:nvSpPr>
        <p:spPr>
          <a:xfrm>
            <a:off x="361950" y="514929"/>
            <a:ext cx="10001249" cy="1994392"/>
          </a:xfrm>
          <a:prstGeom prst="rect">
            <a:avLst/>
          </a:prstGeom>
        </p:spPr>
        <p:txBody>
          <a:bodyPr vert="horz" wrap="square" lIns="0" tIns="0" rIns="0" bIns="0" anchor="b" anchorCtr="0">
            <a:spAutoFit/>
          </a:bodyPr>
          <a:lstStyle>
            <a:lvl1pPr>
              <a:lnSpc>
                <a:spcPct val="90000"/>
              </a:lnSpc>
              <a:defRPr sz="7200">
                <a:solidFill>
                  <a:schemeClr val="tx2"/>
                </a:solidFill>
                <a:ea typeface="Arial"/>
              </a:defRPr>
            </a:lvl1pPr>
          </a:lstStyle>
          <a:p>
            <a:r>
              <a:rPr lang="en-US" smtClean="0"/>
              <a:t>Click to edit Master title style</a:t>
            </a:r>
            <a:endParaRPr lang="en-US" dirty="0"/>
          </a:p>
        </p:txBody>
      </p:sp>
      <p:sp>
        <p:nvSpPr>
          <p:cNvPr id="9" name="Text Placeholder 12"/>
          <p:cNvSpPr>
            <a:spLocks noGrp="1"/>
          </p:cNvSpPr>
          <p:nvPr>
            <p:ph type="subTitle" idx="11" hasCustomPrompt="1"/>
          </p:nvPr>
        </p:nvSpPr>
        <p:spPr>
          <a:xfrm>
            <a:off x="355600" y="2931958"/>
            <a:ext cx="10010400" cy="410433"/>
          </a:xfrm>
          <a:prstGeom prst="rect">
            <a:avLst/>
          </a:prstGeom>
        </p:spPr>
        <p:txBody>
          <a:bodyPr wrap="square" lIns="0" tIns="0" rIns="0" bIns="0" anchor="t" anchorCtr="0">
            <a:spAutoFit/>
          </a:bodyPr>
          <a:lstStyle>
            <a:lvl1pPr marL="304792" indent="-304792">
              <a:buNone/>
              <a:defRPr lang="en-US" sz="2667" b="1" dirty="0" smtClean="0">
                <a:solidFill>
                  <a:srgbClr val="FFFFFF"/>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784959809"/>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928" y="5766816"/>
            <a:ext cx="1411195" cy="882723"/>
          </a:xfrm>
          <a:prstGeom prst="rect">
            <a:avLst/>
          </a:prstGeom>
        </p:spPr>
      </p:pic>
    </p:spTree>
    <p:extLst>
      <p:ext uri="{BB962C8B-B14F-4D97-AF65-F5344CB8AC3E}">
        <p14:creationId xmlns:p14="http://schemas.microsoft.com/office/powerpoint/2010/main" val="1532521782"/>
      </p:ext>
    </p:extLst>
  </p:cSld>
  <p:clrMapOvr>
    <a:masterClrMapping/>
  </p:clrMapOvr>
  <p:transition spd="med">
    <p:wipe dir="r"/>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Title slide image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4111159266"/>
      </p:ext>
    </p:extLst>
  </p:cSld>
  <p:clrMapOvr>
    <a:masterClrMapping/>
  </p:clrMapOvr>
  <p:transition spd="med">
    <p:wipe dir="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3706531600"/>
      </p:ext>
    </p:extLst>
  </p:cSld>
  <p:clrMapOvr>
    <a:masterClrMapping/>
  </p:clrMapOvr>
  <p:transition spd="med">
    <p:wipe dir="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2236373136"/>
      </p:ext>
    </p:extLst>
  </p:cSld>
  <p:clrMapOvr>
    <a:masterClrMapping/>
  </p:clrMapOvr>
  <p:transition spd="med">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1585562145"/>
      </p:ext>
    </p:extLst>
  </p:cSld>
  <p:clrMapOvr>
    <a:masterClrMapping/>
  </p:clrMapOvr>
  <p:transition spd="med">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1427457133"/>
      </p:ext>
    </p:extLst>
  </p:cSld>
  <p:clrMapOvr>
    <a:masterClrMapping/>
  </p:clrMapOvr>
  <p:transition spd="med">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423379034"/>
      </p:ext>
    </p:extLst>
  </p:cSld>
  <p:clrMapOvr>
    <a:masterClrMapping/>
  </p:clrMapOvr>
  <p:transition spd="med">
    <p:wipe dir="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362611922"/>
      </p:ext>
    </p:extLst>
  </p:cSld>
  <p:clrMapOvr>
    <a:masterClrMapping/>
  </p:clrMapOvr>
  <p:transition spd="med">
    <p:wipe dir="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17371702"/>
      </p:ext>
    </p:extLst>
  </p:cSld>
  <p:clrMapOvr>
    <a:masterClrMapping/>
  </p:clrMapOvr>
  <p:transition spd="med">
    <p:wipe dir="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86966087"/>
      </p:ext>
    </p:extLst>
  </p:cSld>
  <p:clrMapOvr>
    <a:masterClrMapping/>
  </p:clrMapOvr>
  <p:transition spd="med">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97485364"/>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2928" y="5766816"/>
            <a:ext cx="1411195" cy="882723"/>
          </a:xfrm>
          <a:prstGeom prst="rect">
            <a:avLst/>
          </a:prstGeom>
        </p:spPr>
      </p:pic>
    </p:spTree>
    <p:extLst>
      <p:ext uri="{BB962C8B-B14F-4D97-AF65-F5344CB8AC3E}">
        <p14:creationId xmlns:p14="http://schemas.microsoft.com/office/powerpoint/2010/main" val="4072077144"/>
      </p:ext>
    </p:extLst>
  </p:cSld>
  <p:clrMapOvr>
    <a:masterClrMapping/>
  </p:clrMapOvr>
  <p:transition spd="med">
    <p:wipe dir="r"/>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91040452"/>
      </p:ext>
    </p:extLst>
  </p:cSld>
  <p:clrMapOvr>
    <a:masterClrMapping/>
  </p:clrMapOvr>
  <p:transition spd="med">
    <p:wipe dir="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19766554"/>
      </p:ext>
    </p:extLst>
  </p:cSld>
  <p:clrMapOvr>
    <a:masterClrMapping/>
  </p:clrMapOvr>
  <p:transition spd="med">
    <p:wipe dir="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9251070"/>
      </p:ext>
    </p:extLst>
  </p:cSld>
  <p:clrMapOvr>
    <a:masterClrMapping/>
  </p:clrMapOvr>
  <p:transition spd="med">
    <p:wipe dir="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45273110"/>
      </p:ext>
    </p:extLst>
  </p:cSld>
  <p:clrMapOvr>
    <a:masterClrMapping/>
  </p:clrMapOvr>
  <p:transition spd="med">
    <p:wipe dir="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98469"/>
      </p:ext>
    </p:extLst>
  </p:cSld>
  <p:clrMapOvr>
    <a:masterClrMapping/>
  </p:clrMapOvr>
  <p:transition spd="med">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434033522"/>
      </p:ext>
    </p:extLst>
  </p:cSld>
  <p:clrMapOvr>
    <a:masterClrMapping/>
  </p:clrMapOvr>
  <p:transition spd="med">
    <p:wipe dir="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1211023329"/>
      </p:ext>
    </p:extLst>
  </p:cSld>
  <p:clrMapOvr>
    <a:masterClrMapping/>
  </p:clrMapOvr>
  <p:transition spd="med">
    <p:wipe dir="r"/>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
        <p:nvSpPr>
          <p:cNvPr id="6"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529072487"/>
      </p:ext>
    </p:extLst>
  </p:cSld>
  <p:clrMapOvr>
    <a:masterClrMapping/>
  </p:clrMapOvr>
  <p:transition spd="med">
    <p:wipe dir="r"/>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a:noFill/>
        </p:spPr>
      </p:pic>
    </p:spTree>
    <p:extLst>
      <p:ext uri="{BB962C8B-B14F-4D97-AF65-F5344CB8AC3E}">
        <p14:creationId xmlns:p14="http://schemas.microsoft.com/office/powerpoint/2010/main" val="1982447037"/>
      </p:ext>
    </p:extLst>
  </p:cSld>
  <p:clrMapOvr>
    <a:masterClrMapping/>
  </p:clrMapOvr>
  <p:transition spd="med">
    <p:wipe dir="r"/>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3311332611"/>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2928" y="5766817"/>
            <a:ext cx="1414272" cy="884647"/>
          </a:xfrm>
          <a:prstGeom prst="rect">
            <a:avLst/>
          </a:prstGeom>
        </p:spPr>
      </p:pic>
    </p:spTree>
    <p:extLst>
      <p:ext uri="{BB962C8B-B14F-4D97-AF65-F5344CB8AC3E}">
        <p14:creationId xmlns:p14="http://schemas.microsoft.com/office/powerpoint/2010/main" val="1524366512"/>
      </p:ext>
    </p:extLst>
  </p:cSld>
  <p:clrMapOvr>
    <a:masterClrMapping/>
  </p:clrMapOvr>
  <p:transition spd="med">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2310604094"/>
      </p:ext>
    </p:extLst>
  </p:cSld>
  <p:clrMapOvr>
    <a:masterClrMapping/>
  </p:clrMapOvr>
  <p:transition spd="med">
    <p:wipe dir="r"/>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783543219"/>
      </p:ext>
    </p:extLst>
  </p:cSld>
  <p:clrMapOvr>
    <a:masterClrMapping/>
  </p:clrMapOvr>
  <p:transition spd="med">
    <p:wipe dir="r"/>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3923856836"/>
      </p:ext>
    </p:extLst>
  </p:cSld>
  <p:clrMapOvr>
    <a:masterClrMapping/>
  </p:clrMapOvr>
  <p:transition spd="med">
    <p:wipe dir="r"/>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79091035"/>
      </p:ext>
    </p:extLst>
  </p:cSld>
  <p:clrMapOvr>
    <a:masterClrMapping/>
  </p:clrMapOvr>
  <p:transition spd="med">
    <p:wipe dir="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714563995"/>
      </p:ext>
    </p:extLst>
  </p:cSld>
  <p:clrMapOvr>
    <a:masterClrMapping/>
  </p:clrMapOvr>
  <p:transition spd="med">
    <p:wipe dir="r"/>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740300088"/>
      </p:ext>
    </p:extLst>
  </p:cSld>
  <p:clrMapOvr>
    <a:masterClrMapping/>
  </p:clrMapOvr>
  <p:transition spd="med">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solidFill>
                  <a:schemeClr val="tx2"/>
                </a:solidFill>
                <a:latin typeface="+mn-lt"/>
                <a:ea typeface="Arial"/>
              </a:defRPr>
            </a:lvl1pPr>
            <a:lvl2pPr marL="455071" indent="0">
              <a:lnSpc>
                <a:spcPct val="100000"/>
              </a:lnSpc>
              <a:spcBef>
                <a:spcPts val="400"/>
              </a:spcBef>
              <a:spcAft>
                <a:spcPts val="0"/>
              </a:spcAft>
              <a:buClr>
                <a:srgbClr val="808080"/>
              </a:buClr>
              <a:buNone/>
              <a:defRPr>
                <a:solidFill>
                  <a:schemeClr val="tx2"/>
                </a:solidFill>
                <a:latin typeface="+mn-lt"/>
                <a:ea typeface="Arial"/>
              </a:defRPr>
            </a:lvl2pPr>
            <a:lvl3pPr marL="918610" indent="0">
              <a:lnSpc>
                <a:spcPct val="100000"/>
              </a:lnSpc>
              <a:spcBef>
                <a:spcPts val="400"/>
              </a:spcBef>
              <a:spcAft>
                <a:spcPts val="0"/>
              </a:spcAft>
              <a:buClr>
                <a:srgbClr val="808080"/>
              </a:buClr>
              <a:buNone/>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91024848"/>
      </p:ext>
    </p:extLst>
  </p:cSld>
  <p:clrMapOvr>
    <a:masterClrMapping/>
  </p:clrMapOvr>
  <p:transition spd="med">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41791554"/>
      </p:ext>
    </p:extLst>
  </p:cSld>
  <p:clrMapOvr>
    <a:masterClrMapping/>
  </p:clrMapOvr>
  <p:transition spd="med">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80642098"/>
      </p:ext>
    </p:extLst>
  </p:cSld>
  <p:clrMapOvr>
    <a:masterClrMapping/>
  </p:clrMapOvr>
  <p:transition spd="med">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81721403"/>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Dell 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2928" y="5766817"/>
            <a:ext cx="1414272" cy="884647"/>
          </a:xfrm>
          <a:prstGeom prst="rect">
            <a:avLst/>
          </a:prstGeom>
        </p:spPr>
      </p:pic>
    </p:spTree>
    <p:extLst>
      <p:ext uri="{BB962C8B-B14F-4D97-AF65-F5344CB8AC3E}">
        <p14:creationId xmlns:p14="http://schemas.microsoft.com/office/powerpoint/2010/main" val="1007882466"/>
      </p:ext>
    </p:extLst>
  </p:cSld>
  <p:clrMapOvr>
    <a:masterClrMapping/>
  </p:clrMapOvr>
  <p:transition spd="med">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6397564"/>
      </p:ext>
    </p:extLst>
  </p:cSld>
  <p:clrMapOvr>
    <a:masterClrMapping/>
  </p:clrMapOvr>
  <p:transition spd="med">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67497044"/>
      </p:ext>
    </p:extLst>
  </p:cSld>
  <p:clrMapOvr>
    <a:masterClrMapping/>
  </p:clrMapOvr>
  <p:transition spd="med">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12321884"/>
      </p:ext>
    </p:extLst>
  </p:cSld>
  <p:clrMapOvr>
    <a:masterClrMapping/>
  </p:clrMapOvr>
  <p:transition spd="med">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034944"/>
      </p:ext>
    </p:extLst>
  </p:cSld>
  <p:clrMapOvr>
    <a:masterClrMapping/>
  </p:clrMapOvr>
  <p:transition spd="med">
    <p:wipe dir="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Header_No body copy">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5907104"/>
      </p:ext>
    </p:extLst>
  </p:cSld>
  <p:clrMapOvr>
    <a:masterClrMapping/>
  </p:clrMapOvr>
  <p:transition spd="med">
    <p:wipe dir="r"/>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888513176"/>
      </p:ext>
    </p:extLst>
  </p:cSld>
  <p:clrMapOvr>
    <a:masterClrMapping/>
  </p:clrMapOvr>
  <p:transition spd="med">
    <p:wipe dir="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661651834"/>
      </p:ext>
    </p:extLst>
  </p:cSld>
  <p:clrMapOvr>
    <a:masterClrMapping/>
  </p:clrMapOvr>
  <p:transition spd="med">
    <p:wipe dir="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solidFill>
                  <a:schemeClr val="tx2"/>
                </a:solidFill>
                <a:latin typeface="+mn-lt"/>
                <a:ea typeface="Arial"/>
              </a:defRPr>
            </a:lvl1pPr>
            <a:lvl2pPr marL="455071" indent="0">
              <a:lnSpc>
                <a:spcPct val="100000"/>
              </a:lnSpc>
              <a:spcBef>
                <a:spcPts val="400"/>
              </a:spcBef>
              <a:spcAft>
                <a:spcPts val="0"/>
              </a:spcAft>
              <a:buClr>
                <a:srgbClr val="808080"/>
              </a:buClr>
              <a:buNone/>
              <a:defRPr>
                <a:solidFill>
                  <a:schemeClr val="tx2"/>
                </a:solidFill>
                <a:latin typeface="+mn-lt"/>
                <a:ea typeface="Arial"/>
              </a:defRPr>
            </a:lvl2pPr>
            <a:lvl3pPr marL="918610" indent="0">
              <a:lnSpc>
                <a:spcPct val="100000"/>
              </a:lnSpc>
              <a:spcBef>
                <a:spcPts val="400"/>
              </a:spcBef>
              <a:spcAft>
                <a:spcPts val="0"/>
              </a:spcAft>
              <a:buClr>
                <a:srgbClr val="808080"/>
              </a:buClr>
              <a:buNone/>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20965470"/>
      </p:ext>
    </p:extLst>
  </p:cSld>
  <p:clrMapOvr>
    <a:masterClrMapping/>
  </p:clrMapOvr>
  <p:transition spd="med">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88712658"/>
      </p:ext>
    </p:extLst>
  </p:cSld>
  <p:clrMapOvr>
    <a:masterClrMapping/>
  </p:clrMapOvr>
  <p:transition spd="med">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47691854"/>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4076655174"/>
      </p:ext>
    </p:extLst>
  </p:cSld>
  <p:clrMapOvr>
    <a:masterClrMapping/>
  </p:clrMapOvr>
  <p:transition spd="med">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5530630"/>
      </p:ext>
    </p:extLst>
  </p:cSld>
  <p:clrMapOvr>
    <a:masterClrMapping/>
  </p:clrMapOvr>
  <p:transition spd="med">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8830081"/>
      </p:ext>
    </p:extLst>
  </p:cSld>
  <p:clrMapOvr>
    <a:masterClrMapping/>
  </p:clrMapOvr>
  <p:transition spd="med">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7659263"/>
      </p:ext>
    </p:extLst>
  </p:cSld>
  <p:clrMapOvr>
    <a:masterClrMapping/>
  </p:clrMapOvr>
  <p:transition spd="med">
    <p:wipe dir="r"/>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0309249"/>
      </p:ext>
    </p:extLst>
  </p:cSld>
  <p:clrMapOvr>
    <a:masterClrMapping/>
  </p:clrMapOvr>
  <p:transition spd="med">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96123"/>
      </p:ext>
    </p:extLst>
  </p:cSld>
  <p:clrMapOvr>
    <a:masterClrMapping/>
  </p:clrMapOvr>
  <p:transition spd="med">
    <p:wipe dir="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Header_No body copy">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65007735"/>
      </p:ext>
    </p:extLst>
  </p:cSld>
  <p:clrMapOvr>
    <a:masterClrMapping/>
  </p:clrMapOvr>
  <p:transition spd="med">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214459" cy="6870633"/>
          </a:xfrm>
          <a:prstGeom prst="rect">
            <a:avLst/>
          </a:prstGeom>
        </p:spPr>
      </p:pic>
      <p:sp>
        <p:nvSpPr>
          <p:cNvPr id="9" name="Title Placeholder 21"/>
          <p:cNvSpPr>
            <a:spLocks noGrp="1"/>
          </p:cNvSpPr>
          <p:nvPr>
            <p:ph type="ctrTitle" hasCustomPrompt="1"/>
          </p:nvPr>
        </p:nvSpPr>
        <p:spPr>
          <a:xfrm>
            <a:off x="365761" y="384154"/>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3641336840"/>
      </p:ext>
    </p:extLst>
  </p:cSld>
  <p:clrMapOvr>
    <a:masterClrMapping/>
  </p:clrMapOvr>
  <p:transition spd="med">
    <p:wipe dir="r"/>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61" cy="6870635"/>
          </a:xfrm>
          <a:prstGeom prst="rect">
            <a:avLst/>
          </a:prstGeom>
        </p:spPr>
      </p:pic>
      <p:sp>
        <p:nvSpPr>
          <p:cNvPr id="9" name="Title Placeholder 21"/>
          <p:cNvSpPr>
            <a:spLocks noGrp="1"/>
          </p:cNvSpPr>
          <p:nvPr>
            <p:ph type="ctrTitle" hasCustomPrompt="1"/>
          </p:nvPr>
        </p:nvSpPr>
        <p:spPr>
          <a:xfrm>
            <a:off x="365761" y="387111"/>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2341145361"/>
      </p:ext>
    </p:extLst>
  </p:cSld>
  <p:clrMapOvr>
    <a:masterClrMapping/>
  </p:clrMapOvr>
  <p:transition spd="med">
    <p:wipe dir="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214459" cy="6870633"/>
          </a:xfrm>
          <a:prstGeom prst="rect">
            <a:avLst/>
          </a:prstGeom>
        </p:spPr>
      </p:pic>
      <p:sp>
        <p:nvSpPr>
          <p:cNvPr id="9" name="Title Placeholder 21"/>
          <p:cNvSpPr>
            <a:spLocks noGrp="1"/>
          </p:cNvSpPr>
          <p:nvPr>
            <p:ph type="ctrTitle" hasCustomPrompt="1"/>
          </p:nvPr>
        </p:nvSpPr>
        <p:spPr>
          <a:xfrm>
            <a:off x="365762" y="386303"/>
            <a:ext cx="6934388" cy="2215991"/>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559629804"/>
      </p:ext>
    </p:extLst>
  </p:cSld>
  <p:clrMapOvr>
    <a:masterClrMapping/>
  </p:clrMapOvr>
  <p:transition spd="med">
    <p:wipe dir="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1"/>
            <a:ext cx="12192000" cy="6867525"/>
          </a:xfrm>
          <a:prstGeom prst="rect">
            <a:avLst/>
          </a:prstGeom>
          <a:solidFill>
            <a:schemeClr val="bg2"/>
          </a:solidFill>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000000"/>
              </a:solidFill>
            </a:endParaRPr>
          </a:p>
        </p:txBody>
      </p:sp>
      <p:sp>
        <p:nvSpPr>
          <p:cNvPr id="361476" name="Title Placeholder 21"/>
          <p:cNvSpPr>
            <a:spLocks noGrp="1"/>
          </p:cNvSpPr>
          <p:nvPr>
            <p:ph type="ctrTitle" hasCustomPrompt="1"/>
          </p:nvPr>
        </p:nvSpPr>
        <p:spPr>
          <a:xfrm>
            <a:off x="365762" y="385723"/>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3811236094"/>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404753235"/>
      </p:ext>
    </p:extLst>
  </p:cSld>
  <p:clrMapOvr>
    <a:masterClrMapping/>
  </p:clrMapOvr>
  <p:transition spd="med">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1"/>
            <a:ext cx="12192000" cy="6867525"/>
          </a:xfrm>
          <a:prstGeom prst="rect">
            <a:avLst/>
          </a:prstGeom>
          <a:solidFill>
            <a:schemeClr val="tx1"/>
          </a:solidFill>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000000"/>
              </a:solidFill>
            </a:endParaRPr>
          </a:p>
        </p:txBody>
      </p:sp>
      <p:sp>
        <p:nvSpPr>
          <p:cNvPr id="361476" name="Title Placeholder 21"/>
          <p:cNvSpPr>
            <a:spLocks noGrp="1"/>
          </p:cNvSpPr>
          <p:nvPr>
            <p:ph type="ctrTitle" hasCustomPrompt="1"/>
          </p:nvPr>
        </p:nvSpPr>
        <p:spPr>
          <a:xfrm>
            <a:off x="365762" y="392218"/>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4185874741"/>
      </p:ext>
    </p:extLst>
  </p:cSld>
  <p:clrMapOvr>
    <a:masterClrMapping/>
  </p:clrMapOvr>
  <p:transition spd="med">
    <p:wipe dir="r"/>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6867525"/>
          </a:xfrm>
          <a:prstGeom prst="rect">
            <a:avLst/>
          </a:prstGeom>
          <a:solidFill>
            <a:schemeClr val="bg1"/>
          </a:solidFill>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000000"/>
              </a:solidFill>
            </a:endParaRPr>
          </a:p>
        </p:txBody>
      </p:sp>
      <p:sp>
        <p:nvSpPr>
          <p:cNvPr id="361476" name="Title Placeholder 21"/>
          <p:cNvSpPr>
            <a:spLocks noGrp="1"/>
          </p:cNvSpPr>
          <p:nvPr>
            <p:ph type="ctrTitle" hasCustomPrompt="1"/>
          </p:nvPr>
        </p:nvSpPr>
        <p:spPr>
          <a:xfrm>
            <a:off x="365762" y="392218"/>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1755030311"/>
      </p:ext>
    </p:extLst>
  </p:cSld>
  <p:clrMapOvr>
    <a:masterClrMapping/>
  </p:clrMapOvr>
  <p:transition spd="med">
    <p:wipe dir="r"/>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7" y="352839"/>
            <a:ext cx="10607040" cy="85344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1" y="1706880"/>
            <a:ext cx="10607039" cy="42672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3504600463"/>
      </p:ext>
    </p:extLst>
  </p:cSld>
  <p:clrMapOvr>
    <a:masterClrMapping/>
  </p:clrMapOvr>
  <p:transition spd="med">
    <p:wipe dir="r"/>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6"/>
            <a:ext cx="10607040" cy="85344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1" y="1706880"/>
            <a:ext cx="10607039" cy="42672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1729277"/>
      </p:ext>
    </p:extLst>
  </p:cSld>
  <p:clrMapOvr>
    <a:masterClrMapping/>
  </p:clrMapOvr>
  <p:transition spd="med">
    <p:wipe dir="r"/>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5"/>
            <a:ext cx="10607040" cy="85344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65760" y="2072640"/>
            <a:ext cx="10607040" cy="402336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355600" y="1410357"/>
            <a:ext cx="10613896" cy="417689"/>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654388803"/>
      </p:ext>
    </p:extLst>
  </p:cSld>
  <p:clrMapOvr>
    <a:masterClrMapping/>
  </p:clrMapOvr>
  <p:transition spd="med">
    <p:wipe dir="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6"/>
            <a:ext cx="10607040" cy="85344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365760" y="1706880"/>
            <a:ext cx="5120640" cy="42672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5852160" y="1706880"/>
            <a:ext cx="5120640" cy="42672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99191164"/>
      </p:ext>
    </p:extLst>
  </p:cSld>
  <p:clrMapOvr>
    <a:masterClrMapping/>
  </p:clrMapOvr>
  <p:transition spd="med">
    <p:wipe dir="r"/>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0223" y="356940"/>
            <a:ext cx="5713705" cy="85344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0222" y="1706880"/>
            <a:ext cx="5711813" cy="42672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4610667"/>
      </p:ext>
    </p:extLst>
  </p:cSld>
  <p:clrMapOvr>
    <a:masterClrMapping/>
  </p:clrMapOvr>
  <p:transition spd="med">
    <p:wipe dir="r"/>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0" y="356942"/>
            <a:ext cx="6487072" cy="648443"/>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0" y="1706880"/>
            <a:ext cx="5730240" cy="42672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355600" y="1023214"/>
            <a:ext cx="5740400" cy="417689"/>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444179644"/>
      </p:ext>
    </p:extLst>
  </p:cSld>
  <p:clrMapOvr>
    <a:masterClrMapping/>
  </p:clrMapOvr>
  <p:transition spd="med">
    <p:wipe dir="r"/>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0" y="356942"/>
            <a:ext cx="5730240" cy="1115859"/>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5760" y="2072640"/>
            <a:ext cx="5730240" cy="402336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355600" y="1484490"/>
            <a:ext cx="5740400" cy="417689"/>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358953684"/>
      </p:ext>
    </p:extLst>
  </p:cSld>
  <p:clrMapOvr>
    <a:masterClrMapping/>
  </p:clrMapOvr>
  <p:transition spd="med">
    <p:wipe dir="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7"/>
            <a:ext cx="10607040" cy="886396"/>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796108855"/>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26587194"/>
      </p:ext>
    </p:extLst>
  </p:cSld>
  <p:clrMapOvr>
    <a:masterClrMapping/>
  </p:clrMapOvr>
  <p:transition spd="med">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750727"/>
      </p:ext>
    </p:extLst>
  </p:cSld>
  <p:clrMapOvr>
    <a:masterClrMapping/>
  </p:clrMapOvr>
  <p:transition spd="med">
    <p:wipe dir="r"/>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480488361"/>
      </p:ext>
    </p:extLst>
  </p:cSld>
  <p:clrMapOvr>
    <a:masterClrMapping/>
  </p:clrMapOvr>
  <p:transition spd="med">
    <p:wipe dir="r"/>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974615791"/>
      </p:ext>
    </p:extLst>
  </p:cSld>
  <p:clrMapOvr>
    <a:masterClrMapping/>
  </p:clrMapOvr>
  <p:transition spd="med">
    <p:wipe dir="r"/>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853866441"/>
      </p:ext>
    </p:extLst>
  </p:cSld>
  <p:clrMapOvr>
    <a:masterClrMapping/>
  </p:clrMapOvr>
  <p:transition spd="med">
    <p:wipe dir="r"/>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493494287"/>
      </p:ext>
    </p:extLst>
  </p:cSld>
  <p:clrMapOvr>
    <a:masterClrMapping/>
  </p:clrMapOvr>
  <p:transition spd="med">
    <p:wipe dir="r"/>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1018743999"/>
      </p:ext>
    </p:extLst>
  </p:cSld>
  <p:clrMapOvr>
    <a:masterClrMapping/>
  </p:clrMapOvr>
  <p:transition spd="med">
    <p:wipe dir="r"/>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3587324773"/>
      </p:ext>
    </p:extLst>
  </p:cSld>
  <p:clrMapOvr>
    <a:masterClrMapping/>
  </p:clrMapOvr>
  <p:transition spd="med">
    <p:wipe dir="r"/>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8"/>
            <a:ext cx="4061397" cy="724283"/>
          </a:xfrm>
          <a:prstGeom prst="rect">
            <a:avLst/>
          </a:prstGeom>
        </p:spPr>
      </p:pic>
    </p:spTree>
    <p:extLst>
      <p:ext uri="{BB962C8B-B14F-4D97-AF65-F5344CB8AC3E}">
        <p14:creationId xmlns:p14="http://schemas.microsoft.com/office/powerpoint/2010/main" val="3726349554"/>
      </p:ext>
    </p:extLst>
  </p:cSld>
  <p:clrMapOvr>
    <a:masterClrMapping/>
  </p:clrMapOvr>
  <p:transition spd="med">
    <p:wipe dir="r"/>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8"/>
            <a:ext cx="4061397" cy="724283"/>
          </a:xfrm>
          <a:prstGeom prst="rect">
            <a:avLst/>
          </a:prstGeom>
        </p:spPr>
      </p:pic>
    </p:spTree>
    <p:extLst>
      <p:ext uri="{BB962C8B-B14F-4D97-AF65-F5344CB8AC3E}">
        <p14:creationId xmlns:p14="http://schemas.microsoft.com/office/powerpoint/2010/main" val="2924873924"/>
      </p:ext>
    </p:extLst>
  </p:cSld>
  <p:clrMapOvr>
    <a:masterClrMapping/>
  </p:clrMapOvr>
  <p:transition spd="med">
    <p:wipe dir="r"/>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8"/>
            <a:ext cx="4061397" cy="724283"/>
          </a:xfrm>
          <a:prstGeom prst="rect">
            <a:avLst/>
          </a:prstGeom>
        </p:spPr>
      </p:pic>
    </p:spTree>
    <p:extLst>
      <p:ext uri="{BB962C8B-B14F-4D97-AF65-F5344CB8AC3E}">
        <p14:creationId xmlns:p14="http://schemas.microsoft.com/office/powerpoint/2010/main" val="2066861189"/>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71086878"/>
      </p:ext>
    </p:extLst>
  </p:cSld>
  <p:clrMapOvr>
    <a:masterClrMapping/>
  </p:clrMapOvr>
  <p:transition spd="med">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132503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79709850"/>
      </p:ext>
    </p:extLst>
  </p:cSld>
  <p:clrMapOvr>
    <a:masterClrMapping/>
  </p:clrMapOvr>
  <p:transition spd="med">
    <p:wipe dir="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132503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86308101"/>
      </p:ext>
    </p:extLst>
  </p:cSld>
  <p:clrMapOvr>
    <a:masterClrMapping/>
  </p:clrMapOvr>
  <p:transition spd="med">
    <p:wipe dir="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Content with Dell Green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7"/>
            <a:ext cx="10607040" cy="886396"/>
          </a:xfrm>
          <a:prstGeom prst="rect">
            <a:avLst/>
          </a:prstGeo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571822510"/>
      </p:ext>
    </p:extLst>
  </p:cSld>
  <p:clrMapOvr>
    <a:masterClrMapping/>
  </p:clrMapOvr>
  <p:transition spd="slow">
    <p:wipe dir="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2567" y="276982"/>
            <a:ext cx="10795447" cy="1325563"/>
          </a:xfrm>
          <a:prstGeom prst="rect">
            <a:avLst/>
          </a:prstGeom>
        </p:spPr>
        <p:txBody>
          <a:bodyPr anchor="t" anchorCtr="0">
            <a:noAutofit/>
          </a:bodyPr>
          <a:lstStyle>
            <a:lvl1pPr>
              <a:buClr>
                <a:schemeClr val="bg1"/>
              </a:buClr>
              <a:defRPr>
                <a:solidFill>
                  <a:schemeClr val="tx2"/>
                </a:solidFill>
              </a:defRPr>
            </a:lvl1pPr>
          </a:lstStyle>
          <a:p>
            <a:r>
              <a:rPr lang="en-US" dirty="0" smtClean="0"/>
              <a:t>Click to edit Master title style</a:t>
            </a:r>
            <a:br>
              <a:rPr lang="en-US" dirty="0" smtClean="0"/>
            </a:br>
            <a:endParaRPr lang="en-US" dirty="0"/>
          </a:p>
        </p:txBody>
      </p:sp>
      <p:pic>
        <p:nvPicPr>
          <p:cNvPr id="7" name="Picture 6" descr="dell_blue_lrg_logo.png"/>
          <p:cNvPicPr>
            <a:picLocks noChangeAspect="1"/>
          </p:cNvPicPr>
          <p:nvPr userDrawn="1"/>
        </p:nvPicPr>
        <p:blipFill>
          <a:blip r:embed="rId2" cstate="screen"/>
          <a:stretch>
            <a:fillRect/>
          </a:stretch>
        </p:blipFill>
        <p:spPr bwMode="black">
          <a:xfrm>
            <a:off x="11353143" y="200436"/>
            <a:ext cx="783527" cy="783415"/>
          </a:xfrm>
          <a:prstGeom prst="rect">
            <a:avLst/>
          </a:prstGeom>
        </p:spPr>
      </p:pic>
      <p:sp>
        <p:nvSpPr>
          <p:cNvPr id="8" name="TextBox 7"/>
          <p:cNvSpPr txBox="1"/>
          <p:nvPr userDrawn="1"/>
        </p:nvSpPr>
        <p:spPr>
          <a:xfrm>
            <a:off x="11503372" y="658303"/>
            <a:ext cx="480877" cy="299844"/>
          </a:xfrm>
          <a:prstGeom prst="rect">
            <a:avLst/>
          </a:prstGeom>
        </p:spPr>
        <p:txBody>
          <a:bodyPr vert="horz" lIns="0" tIns="0" rIns="0" bIns="0" rtlCol="0" anchor="ctr">
            <a:normAutofit/>
          </a:bodyPr>
          <a:lstStyle/>
          <a:p>
            <a:pPr algn="ctr" fontAlgn="base">
              <a:lnSpc>
                <a:spcPct val="90000"/>
              </a:lnSpc>
              <a:spcBef>
                <a:spcPct val="0"/>
              </a:spcBef>
              <a:spcAft>
                <a:spcPct val="0"/>
              </a:spcAft>
              <a:buClr>
                <a:srgbClr val="FFFFFF"/>
              </a:buClr>
            </a:pPr>
            <a:fld id="{58EC7406-F4CC-4ABF-902E-2AF4E70E5C0F}" type="slidenum">
              <a:rPr lang="en-US" sz="1000" b="1" smtClean="0">
                <a:solidFill>
                  <a:srgbClr val="0085C3"/>
                </a:solidFill>
              </a:rPr>
              <a:pPr algn="ctr" fontAlgn="base">
                <a:lnSpc>
                  <a:spcPct val="90000"/>
                </a:lnSpc>
                <a:spcBef>
                  <a:spcPct val="0"/>
                </a:spcBef>
                <a:spcAft>
                  <a:spcPct val="0"/>
                </a:spcAft>
                <a:buClr>
                  <a:srgbClr val="FFFFFF"/>
                </a:buClr>
              </a:pPr>
              <a:t>‹#›</a:t>
            </a:fld>
            <a:endParaRPr lang="en-US" sz="1000" b="1" dirty="0" err="1" smtClean="0">
              <a:solidFill>
                <a:srgbClr val="0085C3"/>
              </a:solidFill>
            </a:endParaRPr>
          </a:p>
        </p:txBody>
      </p:sp>
    </p:spTree>
    <p:extLst>
      <p:ext uri="{BB962C8B-B14F-4D97-AF65-F5344CB8AC3E}">
        <p14:creationId xmlns:p14="http://schemas.microsoft.com/office/powerpoint/2010/main" val="14310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userDrawn="1">
  <p:cSld name="1_Divider slide_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853515299"/>
      </p:ext>
    </p:extLst>
  </p:cSld>
  <p:clrMapOvr>
    <a:masterClrMapping/>
  </p:clrMapOvr>
  <p:transition spd="med">
    <p:wipe dir="r"/>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86396"/>
          </a:xfrm>
          <a:prstGeom prst="rect">
            <a:avLst/>
          </a:prstGeo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725874568"/>
      </p:ext>
    </p:extLst>
  </p:cSld>
  <p:clrMapOvr>
    <a:masterClrMapping/>
  </p:clrMapOvr>
  <p:transition spd="med">
    <p:wipe dir="r"/>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Content_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7" y="352839"/>
            <a:ext cx="10607040" cy="853440"/>
          </a:xfrm>
          <a:prstGeom prst="rect">
            <a:avLst/>
          </a:prstGeom>
        </p:spPr>
        <p:txBody>
          <a:bodyPr lIns="0" rIns="0"/>
          <a:lstStyle>
            <a:lvl1pPr>
              <a:defRPr baseline="0">
                <a:solidFill>
                  <a:schemeClr val="tx2"/>
                </a:solidFill>
                <a:latin typeface="Arial" panose="020B0604020202020204" pitchFamily="34" charset="0"/>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1" y="1706880"/>
            <a:ext cx="10607039" cy="42672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1594770068"/>
      </p:ext>
    </p:extLst>
  </p:cSld>
  <p:clrMapOvr>
    <a:masterClrMapping/>
  </p:clrMapOvr>
  <p:transition spd="med">
    <p:wipe dir="r"/>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a:prstGeom prst="rect">
            <a:avLst/>
          </a:prstGeo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0" y="1706880"/>
            <a:ext cx="10565848" cy="42672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74" indent="-231770">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60912254"/>
      </p:ext>
    </p:extLst>
  </p:cSld>
  <p:clrMapOvr>
    <a:masterClrMapping/>
  </p:clrMapOvr>
  <p:transition spd="med">
    <p:wipe dir="r"/>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cSld name="1_Title slide_Blue">
    <p:bg>
      <p:bgPr>
        <a:solidFill>
          <a:schemeClr val="bg1"/>
        </a:solidFill>
        <a:effectLst/>
      </p:bgPr>
    </p:bg>
    <p:spTree>
      <p:nvGrpSpPr>
        <p:cNvPr id="1" name=""/>
        <p:cNvGrpSpPr/>
        <p:nvPr/>
      </p:nvGrpSpPr>
      <p:grpSpPr>
        <a:xfrm>
          <a:off x="0" y="0"/>
          <a:ext cx="0" cy="0"/>
          <a:chOff x="0" y="0"/>
          <a:chExt cx="0" cy="0"/>
        </a:xfrm>
      </p:grpSpPr>
      <p:pic>
        <p:nvPicPr>
          <p:cNvPr id="2050" name="Picture 2" descr="\\vmware-host\Shared Folders\Desktop\Active  Projects\Customer Service Marketing_Ruya\ProSupport Material\Pictur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5"/>
            <a:ext cx="12192000" cy="68601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userDrawn="1"/>
        </p:nvSpPr>
        <p:spPr>
          <a:xfrm>
            <a:off x="224118" y="125506"/>
            <a:ext cx="9323295" cy="4392707"/>
          </a:xfrm>
          <a:prstGeom prst="ellipse">
            <a:avLst/>
          </a:prstGeom>
          <a:solidFill>
            <a:schemeClr val="bg2">
              <a:alpha val="20000"/>
            </a:schemeClr>
          </a:solidFill>
          <a:ln w="12700" cmpd="sng">
            <a:noFill/>
          </a:ln>
          <a:effectLst>
            <a:softEdge rad="635000"/>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FFFFFF"/>
              </a:solidFill>
            </a:endParaRPr>
          </a:p>
        </p:txBody>
      </p:sp>
      <p:sp>
        <p:nvSpPr>
          <p:cNvPr id="8" name="Rectangle 7"/>
          <p:cNvSpPr/>
          <p:nvPr userDrawn="1"/>
        </p:nvSpPr>
        <p:spPr>
          <a:xfrm>
            <a:off x="0" y="-2116"/>
            <a:ext cx="12192000" cy="5795541"/>
          </a:xfrm>
          <a:prstGeom prst="rect">
            <a:avLst/>
          </a:prstGeom>
          <a:gradFill flip="none" rotWithShape="1">
            <a:gsLst>
              <a:gs pos="40000">
                <a:srgbClr val="000000">
                  <a:alpha val="60000"/>
                </a:srgbClr>
              </a:gs>
              <a:gs pos="0">
                <a:schemeClr val="bg2">
                  <a:alpha val="25000"/>
                </a:schemeClr>
              </a:gs>
              <a:gs pos="100000">
                <a:schemeClr val="bg2">
                  <a:alpha val="0"/>
                </a:schemeClr>
              </a:gs>
            </a:gsLst>
            <a:lin ang="5400000" scaled="1"/>
            <a:tileRect/>
          </a:gradFill>
          <a:ln w="12700" cmpd="sng">
            <a:noFill/>
          </a:ln>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FFFFFF"/>
              </a:solidFill>
            </a:endParaRPr>
          </a:p>
        </p:txBody>
      </p:sp>
      <p:sp>
        <p:nvSpPr>
          <p:cNvPr id="361476" name="Title Placeholder 21"/>
          <p:cNvSpPr>
            <a:spLocks noGrp="1"/>
          </p:cNvSpPr>
          <p:nvPr>
            <p:ph type="ctrTitle" hasCustomPrompt="1"/>
          </p:nvPr>
        </p:nvSpPr>
        <p:spPr>
          <a:xfrm>
            <a:off x="365762" y="392218"/>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243364520"/>
      </p:ext>
    </p:extLst>
  </p:cSld>
  <p:clrMapOvr>
    <a:masterClrMapping/>
  </p:clrMapOvr>
  <p:transition spd="med">
    <p:wipe dir="r"/>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214459" cy="6870633"/>
          </a:xfrm>
          <a:prstGeom prst="rect">
            <a:avLst/>
          </a:prstGeom>
        </p:spPr>
      </p:pic>
      <p:sp>
        <p:nvSpPr>
          <p:cNvPr id="9" name="Title Placeholder 21"/>
          <p:cNvSpPr>
            <a:spLocks noGrp="1"/>
          </p:cNvSpPr>
          <p:nvPr>
            <p:ph type="ctrTitle" hasCustomPrompt="1"/>
          </p:nvPr>
        </p:nvSpPr>
        <p:spPr>
          <a:xfrm>
            <a:off x="365761" y="384154"/>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1089519665"/>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62310102"/>
      </p:ext>
    </p:extLst>
  </p:cSld>
  <p:clrMapOvr>
    <a:masterClrMapping/>
  </p:clrMapOvr>
  <p:transition spd="med">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61" cy="6870635"/>
          </a:xfrm>
          <a:prstGeom prst="rect">
            <a:avLst/>
          </a:prstGeom>
        </p:spPr>
      </p:pic>
      <p:sp>
        <p:nvSpPr>
          <p:cNvPr id="9" name="Title Placeholder 21"/>
          <p:cNvSpPr>
            <a:spLocks noGrp="1"/>
          </p:cNvSpPr>
          <p:nvPr>
            <p:ph type="ctrTitle" hasCustomPrompt="1"/>
          </p:nvPr>
        </p:nvSpPr>
        <p:spPr>
          <a:xfrm>
            <a:off x="365761" y="387111"/>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558039456"/>
      </p:ext>
    </p:extLst>
  </p:cSld>
  <p:clrMapOvr>
    <a:masterClrMapping/>
  </p:clrMapOvr>
  <p:transition spd="med">
    <p:wipe dir="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214459" cy="6870633"/>
          </a:xfrm>
          <a:prstGeom prst="rect">
            <a:avLst/>
          </a:prstGeom>
        </p:spPr>
      </p:pic>
      <p:sp>
        <p:nvSpPr>
          <p:cNvPr id="9" name="Title Placeholder 21"/>
          <p:cNvSpPr>
            <a:spLocks noGrp="1"/>
          </p:cNvSpPr>
          <p:nvPr>
            <p:ph type="ctrTitle" hasCustomPrompt="1"/>
          </p:nvPr>
        </p:nvSpPr>
        <p:spPr>
          <a:xfrm>
            <a:off x="365762" y="386303"/>
            <a:ext cx="6934388" cy="2215991"/>
          </a:xfrm>
          <a:prstGeom prst="rect">
            <a:avLst/>
          </a:prstGeom>
        </p:spPr>
        <p:txBody>
          <a:bodyPr wrap="square" lIns="0" rIns="0" anchor="b" anchorCtr="0">
            <a:normAutofit/>
          </a:bodyPr>
          <a:lstStyle>
            <a:lvl1pPr>
              <a:defRPr lang="en-US" sz="54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4244361729"/>
      </p:ext>
    </p:extLst>
  </p:cSld>
  <p:clrMapOvr>
    <a:masterClrMapping/>
  </p:clrMapOvr>
  <p:transition spd="med">
    <p:wipe dir="r"/>
  </p:transition>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Title slide_Black">
    <p:spTree>
      <p:nvGrpSpPr>
        <p:cNvPr id="1" name=""/>
        <p:cNvGrpSpPr/>
        <p:nvPr/>
      </p:nvGrpSpPr>
      <p:grpSpPr>
        <a:xfrm>
          <a:off x="0" y="0"/>
          <a:ext cx="0" cy="0"/>
          <a:chOff x="0" y="0"/>
          <a:chExt cx="0" cy="0"/>
        </a:xfrm>
      </p:grpSpPr>
      <p:sp>
        <p:nvSpPr>
          <p:cNvPr id="2" name="Rectangle 1"/>
          <p:cNvSpPr/>
          <p:nvPr userDrawn="1"/>
        </p:nvSpPr>
        <p:spPr>
          <a:xfrm>
            <a:off x="0" y="1"/>
            <a:ext cx="12192000" cy="6867525"/>
          </a:xfrm>
          <a:prstGeom prst="rect">
            <a:avLst/>
          </a:prstGeom>
          <a:solidFill>
            <a:schemeClr val="bg2"/>
          </a:solidFill>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000000"/>
              </a:solidFill>
            </a:endParaRPr>
          </a:p>
        </p:txBody>
      </p:sp>
      <p:sp>
        <p:nvSpPr>
          <p:cNvPr id="361476" name="Title Placeholder 21"/>
          <p:cNvSpPr>
            <a:spLocks noGrp="1"/>
          </p:cNvSpPr>
          <p:nvPr>
            <p:ph type="ctrTitle" hasCustomPrompt="1"/>
          </p:nvPr>
        </p:nvSpPr>
        <p:spPr>
          <a:xfrm>
            <a:off x="365762" y="385723"/>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4202960320"/>
      </p:ext>
    </p:extLst>
  </p:cSld>
  <p:clrMapOvr>
    <a:masterClrMapping/>
  </p:clrMapOvr>
  <p:transition spd="med">
    <p:wipe dir="r"/>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Title slide_Carbon">
    <p:spTree>
      <p:nvGrpSpPr>
        <p:cNvPr id="1" name=""/>
        <p:cNvGrpSpPr/>
        <p:nvPr/>
      </p:nvGrpSpPr>
      <p:grpSpPr>
        <a:xfrm>
          <a:off x="0" y="0"/>
          <a:ext cx="0" cy="0"/>
          <a:chOff x="0" y="0"/>
          <a:chExt cx="0" cy="0"/>
        </a:xfrm>
      </p:grpSpPr>
      <p:sp>
        <p:nvSpPr>
          <p:cNvPr id="2" name="Rectangle 1"/>
          <p:cNvSpPr/>
          <p:nvPr userDrawn="1"/>
        </p:nvSpPr>
        <p:spPr>
          <a:xfrm>
            <a:off x="0" y="1"/>
            <a:ext cx="12192000" cy="6867525"/>
          </a:xfrm>
          <a:prstGeom prst="rect">
            <a:avLst/>
          </a:prstGeom>
          <a:solidFill>
            <a:schemeClr val="tx1"/>
          </a:solidFill>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000000"/>
              </a:solidFill>
            </a:endParaRPr>
          </a:p>
        </p:txBody>
      </p:sp>
      <p:sp>
        <p:nvSpPr>
          <p:cNvPr id="361476" name="Title Placeholder 21"/>
          <p:cNvSpPr>
            <a:spLocks noGrp="1"/>
          </p:cNvSpPr>
          <p:nvPr>
            <p:ph type="ctrTitle" hasCustomPrompt="1"/>
          </p:nvPr>
        </p:nvSpPr>
        <p:spPr>
          <a:xfrm>
            <a:off x="365762" y="392218"/>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1003707378"/>
      </p:ext>
    </p:extLst>
  </p:cSld>
  <p:clrMapOvr>
    <a:masterClrMapping/>
  </p:clrMapOvr>
  <p:transition spd="med">
    <p:wipe dir="r"/>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6867525"/>
          </a:xfrm>
          <a:prstGeom prst="rect">
            <a:avLst/>
          </a:prstGeom>
          <a:solidFill>
            <a:schemeClr val="bg1"/>
          </a:solidFill>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000000"/>
              </a:solidFill>
            </a:endParaRPr>
          </a:p>
        </p:txBody>
      </p:sp>
      <p:sp>
        <p:nvSpPr>
          <p:cNvPr id="361476" name="Title Placeholder 21"/>
          <p:cNvSpPr>
            <a:spLocks noGrp="1"/>
          </p:cNvSpPr>
          <p:nvPr>
            <p:ph type="ctrTitle" hasCustomPrompt="1"/>
          </p:nvPr>
        </p:nvSpPr>
        <p:spPr>
          <a:xfrm>
            <a:off x="365762" y="392218"/>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4080229529"/>
      </p:ext>
    </p:extLst>
  </p:cSld>
  <p:clrMapOvr>
    <a:masterClrMapping/>
  </p:clrMapOvr>
  <p:transition spd="med">
    <p:wipe dir="r"/>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7" y="352839"/>
            <a:ext cx="10607040" cy="85344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1" y="1706880"/>
            <a:ext cx="10607039" cy="4267200"/>
          </a:xfrm>
          <a:prstGeom prst="rect">
            <a:avLst/>
          </a:prstGeo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3675738750"/>
      </p:ext>
    </p:extLst>
  </p:cSld>
  <p:clrMapOvr>
    <a:masterClrMapping/>
  </p:clrMapOvr>
  <p:transition spd="med">
    <p:wipe dir="r"/>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6"/>
            <a:ext cx="10607040" cy="853440"/>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1" y="1706880"/>
            <a:ext cx="10607039" cy="42672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14819512"/>
      </p:ext>
    </p:extLst>
  </p:cSld>
  <p:clrMapOvr>
    <a:masterClrMapping/>
  </p:clrMapOvr>
  <p:transition spd="med">
    <p:wipe dir="r"/>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5"/>
            <a:ext cx="10607040" cy="853440"/>
          </a:xfrm>
          <a:prstGeom prst="rect">
            <a:avLst/>
          </a:prstGeom>
        </p:spPr>
        <p:txBody>
          <a:bodyPr lIns="0" rIns="0">
            <a:normAutofit/>
          </a:bodyPr>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65760" y="2072640"/>
            <a:ext cx="10607040" cy="402336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355600" y="1410357"/>
            <a:ext cx="10613896" cy="417689"/>
          </a:xfrm>
          <a:prstGeom prst="rect">
            <a:avLst/>
          </a:prstGeom>
        </p:spPr>
        <p:txBody>
          <a:bodyPr lIns="0" rIns="0" anchor="t" anchorCtr="0"/>
          <a:lstStyle>
            <a:lvl1pPr marL="285750" indent="-285750">
              <a:buFont typeface="Arial"/>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462509875"/>
      </p:ext>
    </p:extLst>
  </p:cSld>
  <p:clrMapOvr>
    <a:masterClrMapping/>
  </p:clrMapOvr>
  <p:transition spd="med">
    <p:wipe dir="r"/>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6"/>
            <a:ext cx="10607040" cy="85344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3" hasCustomPrompt="1"/>
          </p:nvPr>
        </p:nvSpPr>
        <p:spPr>
          <a:xfrm>
            <a:off x="365760" y="1706880"/>
            <a:ext cx="5120640" cy="42672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5852160" y="1706880"/>
            <a:ext cx="5120640" cy="42672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9420901"/>
      </p:ext>
    </p:extLst>
  </p:cSld>
  <p:clrMapOvr>
    <a:masterClrMapping/>
  </p:clrMapOvr>
  <p:transition spd="med">
    <p:wipe dir="r"/>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0223" y="356940"/>
            <a:ext cx="5713705" cy="853440"/>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0222" y="1706880"/>
            <a:ext cx="5711813" cy="4267200"/>
          </a:xfrm>
          <a:prstGeom prst="rect">
            <a:avLst/>
          </a:prstGeom>
        </p:spPr>
        <p:txBody>
          <a:bodyPr wrap="square" lIns="0" tIns="0" rIns="0" bIns="0">
            <a:normAutofit/>
          </a:bodyPr>
          <a:lstStyle>
            <a:lvl1pPr>
              <a:lnSpc>
                <a:spcPct val="100000"/>
              </a:lnSpc>
              <a:spcBef>
                <a:spcPts val="1200"/>
              </a:spcBef>
              <a:spcAft>
                <a:spcPts val="0"/>
              </a:spcAft>
              <a:buClr>
                <a:srgbClr val="AAAAAA"/>
              </a:buClr>
              <a:defRPr sz="1400" b="0">
                <a:solidFill>
                  <a:srgbClr val="000000"/>
                </a:solidFill>
                <a:latin typeface="Arial" panose="020B0604020202020204" pitchFamily="34" charset="0"/>
                <a:ea typeface="Arial"/>
                <a:cs typeface="Arial" panose="020B0604020202020204" pitchFamily="34" charset="0"/>
              </a:defRPr>
            </a:lvl1pPr>
            <a:lvl2pPr marL="574675" indent="-231775">
              <a:lnSpc>
                <a:spcPct val="100000"/>
              </a:lnSpc>
              <a:spcBef>
                <a:spcPts val="300"/>
              </a:spcBef>
              <a:spcAft>
                <a:spcPts val="0"/>
              </a:spcAft>
              <a:buClr>
                <a:srgbClr val="AAAAAA"/>
              </a:buClr>
              <a:defRPr sz="1200" b="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b="0">
                <a:solidFill>
                  <a:srgbClr val="000000"/>
                </a:solidFill>
                <a:latin typeface="Arial" panose="020B0604020202020204" pitchFamily="34" charset="0"/>
                <a:ea typeface="Arial"/>
                <a:cs typeface="Arial" panose="020B0604020202020204" pitchFamily="34"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50825214"/>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Header no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630103"/>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251811729"/>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86853786"/>
      </p:ext>
    </p:extLst>
  </p:cSld>
  <p:clrMapOvr>
    <a:masterClrMapping/>
  </p:clrMapOvr>
  <p:transition spd="med">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0" y="356942"/>
            <a:ext cx="6487072" cy="648443"/>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0" y="1706880"/>
            <a:ext cx="5730240" cy="426720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rgbClr val="000000"/>
                </a:solidFill>
                <a:latin typeface="Arial" panose="020B0604020202020204" pitchFamily="34" charset="0"/>
                <a:ea typeface="Arial"/>
                <a:cs typeface="Arial" panose="020B0604020202020204" pitchFamily="34"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subTitle" idx="11" hasCustomPrompt="1"/>
          </p:nvPr>
        </p:nvSpPr>
        <p:spPr>
          <a:xfrm>
            <a:off x="355600" y="1023214"/>
            <a:ext cx="5740400" cy="417689"/>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473392700"/>
      </p:ext>
    </p:extLst>
  </p:cSld>
  <p:clrMapOvr>
    <a:masterClrMapping/>
  </p:clrMapOvr>
  <p:transition spd="med">
    <p:wipe dir="r"/>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0" y="356942"/>
            <a:ext cx="5730240" cy="1115859"/>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5760" y="2072640"/>
            <a:ext cx="5730240" cy="402336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rgbClr val="000000"/>
                </a:solidFill>
                <a:latin typeface="Arial" panose="020B0604020202020204" pitchFamily="34" charset="0"/>
                <a:ea typeface="Arial"/>
                <a:cs typeface="Arial" panose="020B0604020202020204" pitchFamily="34"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rgbClr val="000000"/>
                </a:solidFill>
                <a:latin typeface="Arial" panose="020B0604020202020204" pitchFamily="34" charset="0"/>
                <a:ea typeface="Arial"/>
                <a:cs typeface="Arial" panose="020B0604020202020204" pitchFamily="34" charset="0"/>
              </a:defRPr>
            </a:lvl2pPr>
            <a:lvl3pPr>
              <a:lnSpc>
                <a:spcPct val="100000"/>
              </a:lnSpc>
              <a:spcBef>
                <a:spcPts val="300"/>
              </a:spcBef>
              <a:spcAft>
                <a:spcPts val="0"/>
              </a:spcAft>
              <a:buClr>
                <a:srgbClr val="AAAAAA"/>
              </a:buClr>
              <a:defRPr sz="1000">
                <a:solidFill>
                  <a:srgbClr val="000000"/>
                </a:solidFill>
                <a:latin typeface="Arial" panose="020B0604020202020204" pitchFamily="34" charset="0"/>
                <a:ea typeface="Arial"/>
                <a:cs typeface="Arial" panose="020B0604020202020204" pitchFamily="34"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Text Placeholder 12"/>
          <p:cNvSpPr>
            <a:spLocks noGrp="1"/>
          </p:cNvSpPr>
          <p:nvPr>
            <p:ph type="subTitle" idx="11" hasCustomPrompt="1"/>
          </p:nvPr>
        </p:nvSpPr>
        <p:spPr>
          <a:xfrm>
            <a:off x="355600" y="1484490"/>
            <a:ext cx="5740400" cy="417689"/>
          </a:xfrm>
          <a:prstGeom prst="rect">
            <a:avLst/>
          </a:prstGeom>
        </p:spPr>
        <p:txBody>
          <a:bodyPr lIns="0" rIns="0" anchor="t" anchorCtr="0"/>
          <a:lstStyle>
            <a:lvl1pPr marL="228600" indent="-22860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828341303"/>
      </p:ext>
    </p:extLst>
  </p:cSld>
  <p:clrMapOvr>
    <a:masterClrMapping/>
  </p:clrMapOvr>
  <p:transition spd="med">
    <p:wipe dir="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7"/>
            <a:ext cx="10607040" cy="886396"/>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235208172"/>
      </p:ext>
    </p:extLst>
  </p:cSld>
  <p:clrMapOvr>
    <a:masterClrMapping/>
  </p:clrMapOvr>
  <p:transition spd="med">
    <p:wipe dir="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089948"/>
      </p:ext>
    </p:extLst>
  </p:cSld>
  <p:clrMapOvr>
    <a:masterClrMapping/>
  </p:clrMapOvr>
  <p:transition spd="med">
    <p:wipe dir="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3054688263"/>
      </p:ext>
    </p:extLst>
  </p:cSld>
  <p:clrMapOvr>
    <a:masterClrMapping/>
  </p:clrMapOvr>
  <p:transition spd="med">
    <p:wipe dir="r"/>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2872207520"/>
      </p:ext>
    </p:extLst>
  </p:cSld>
  <p:clrMapOvr>
    <a:masterClrMapping/>
  </p:clrMapOvr>
  <p:transition spd="med">
    <p:wipe dir="r"/>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3941166998"/>
      </p:ext>
    </p:extLst>
  </p:cSld>
  <p:clrMapOvr>
    <a:masterClrMapping/>
  </p:clrMapOvr>
  <p:transition spd="med">
    <p:wipe dir="r"/>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530397685"/>
      </p:ext>
    </p:extLst>
  </p:cSld>
  <p:clrMapOvr>
    <a:masterClrMapping/>
  </p:clrMapOvr>
  <p:transition spd="med">
    <p:wipe dir="r"/>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3677258422"/>
      </p:ext>
    </p:extLst>
  </p:cSld>
  <p:clrMapOvr>
    <a:masterClrMapping/>
  </p:clrMapOvr>
  <p:transition spd="med">
    <p:wipe dir="r"/>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54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extLst>
      <p:ext uri="{BB962C8B-B14F-4D97-AF65-F5344CB8AC3E}">
        <p14:creationId xmlns:p14="http://schemas.microsoft.com/office/powerpoint/2010/main" val="3699803245"/>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85359523"/>
      </p:ext>
    </p:extLst>
  </p:cSld>
  <p:clrMapOvr>
    <a:masterClrMapping/>
  </p:clrMapOvr>
  <p:transition spd="med">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8"/>
            <a:ext cx="4061397" cy="724283"/>
          </a:xfrm>
          <a:prstGeom prst="rect">
            <a:avLst/>
          </a:prstGeom>
        </p:spPr>
      </p:pic>
    </p:spTree>
    <p:extLst>
      <p:ext uri="{BB962C8B-B14F-4D97-AF65-F5344CB8AC3E}">
        <p14:creationId xmlns:p14="http://schemas.microsoft.com/office/powerpoint/2010/main" val="3936777781"/>
      </p:ext>
    </p:extLst>
  </p:cSld>
  <p:clrMapOvr>
    <a:masterClrMapping/>
  </p:clrMapOvr>
  <p:transition spd="med">
    <p:wipe dir="r"/>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8"/>
            <a:ext cx="4061397" cy="724283"/>
          </a:xfrm>
          <a:prstGeom prst="rect">
            <a:avLst/>
          </a:prstGeom>
        </p:spPr>
      </p:pic>
    </p:spTree>
    <p:extLst>
      <p:ext uri="{BB962C8B-B14F-4D97-AF65-F5344CB8AC3E}">
        <p14:creationId xmlns:p14="http://schemas.microsoft.com/office/powerpoint/2010/main" val="3125246958"/>
      </p:ext>
    </p:extLst>
  </p:cSld>
  <p:clrMapOvr>
    <a:masterClrMapping/>
  </p:clrMapOvr>
  <p:transition spd="med">
    <p:wipe dir="r"/>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8"/>
            <a:ext cx="4061397" cy="724283"/>
          </a:xfrm>
          <a:prstGeom prst="rect">
            <a:avLst/>
          </a:prstGeom>
        </p:spPr>
      </p:pic>
    </p:spTree>
    <p:extLst>
      <p:ext uri="{BB962C8B-B14F-4D97-AF65-F5344CB8AC3E}">
        <p14:creationId xmlns:p14="http://schemas.microsoft.com/office/powerpoint/2010/main" val="1810228639"/>
      </p:ext>
    </p:extLst>
  </p:cSld>
  <p:clrMapOvr>
    <a:masterClrMapping/>
  </p:clrMapOvr>
  <p:transition spd="med">
    <p:wipe dir="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132503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47326266"/>
      </p:ext>
    </p:extLst>
  </p:cSld>
  <p:clrMapOvr>
    <a:masterClrMapping/>
  </p:clrMapOvr>
  <p:transition spd="med">
    <p:wipe dir="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132503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37356058"/>
      </p:ext>
    </p:extLst>
  </p:cSld>
  <p:clrMapOvr>
    <a:masterClrMapping/>
  </p:clrMapOvr>
  <p:transition spd="med">
    <p:wipe dir="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Content with Dell Green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7"/>
            <a:ext cx="10607040" cy="886396"/>
          </a:xfrm>
          <a:prstGeom prst="rect">
            <a:avLst/>
          </a:prstGeo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820025943"/>
      </p:ext>
    </p:extLst>
  </p:cSld>
  <p:clrMapOvr>
    <a:masterClrMapping/>
  </p:clrMapOvr>
  <p:transition spd="slow">
    <p:wipe dir="r"/>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2567" y="276982"/>
            <a:ext cx="10795447" cy="1325563"/>
          </a:xfrm>
          <a:prstGeom prst="rect">
            <a:avLst/>
          </a:prstGeom>
        </p:spPr>
        <p:txBody>
          <a:bodyPr anchor="t" anchorCtr="0">
            <a:noAutofit/>
          </a:bodyPr>
          <a:lstStyle>
            <a:lvl1pPr>
              <a:buClr>
                <a:schemeClr val="bg1"/>
              </a:buClr>
              <a:defRPr>
                <a:solidFill>
                  <a:schemeClr val="tx2"/>
                </a:solidFill>
              </a:defRPr>
            </a:lvl1pPr>
          </a:lstStyle>
          <a:p>
            <a:r>
              <a:rPr lang="en-US" dirty="0" smtClean="0"/>
              <a:t>Click to edit Master title style</a:t>
            </a:r>
            <a:br>
              <a:rPr lang="en-US" dirty="0" smtClean="0"/>
            </a:br>
            <a:endParaRPr lang="en-US" dirty="0"/>
          </a:p>
        </p:txBody>
      </p:sp>
      <p:pic>
        <p:nvPicPr>
          <p:cNvPr id="7" name="Picture 6" descr="dell_blue_lrg_logo.png"/>
          <p:cNvPicPr>
            <a:picLocks noChangeAspect="1"/>
          </p:cNvPicPr>
          <p:nvPr userDrawn="1"/>
        </p:nvPicPr>
        <p:blipFill>
          <a:blip r:embed="rId2" cstate="screen"/>
          <a:stretch>
            <a:fillRect/>
          </a:stretch>
        </p:blipFill>
        <p:spPr bwMode="black">
          <a:xfrm>
            <a:off x="11353143" y="200436"/>
            <a:ext cx="783527" cy="783415"/>
          </a:xfrm>
          <a:prstGeom prst="rect">
            <a:avLst/>
          </a:prstGeom>
        </p:spPr>
      </p:pic>
      <p:sp>
        <p:nvSpPr>
          <p:cNvPr id="8" name="TextBox 7"/>
          <p:cNvSpPr txBox="1"/>
          <p:nvPr userDrawn="1"/>
        </p:nvSpPr>
        <p:spPr>
          <a:xfrm>
            <a:off x="11503372" y="658303"/>
            <a:ext cx="480877" cy="299844"/>
          </a:xfrm>
          <a:prstGeom prst="rect">
            <a:avLst/>
          </a:prstGeom>
        </p:spPr>
        <p:txBody>
          <a:bodyPr vert="horz" lIns="0" tIns="0" rIns="0" bIns="0" rtlCol="0" anchor="ctr">
            <a:normAutofit/>
          </a:bodyPr>
          <a:lstStyle/>
          <a:p>
            <a:pPr algn="ctr" fontAlgn="base">
              <a:lnSpc>
                <a:spcPct val="90000"/>
              </a:lnSpc>
              <a:spcBef>
                <a:spcPct val="0"/>
              </a:spcBef>
              <a:spcAft>
                <a:spcPct val="0"/>
              </a:spcAft>
              <a:buClr>
                <a:srgbClr val="FFFFFF"/>
              </a:buClr>
            </a:pPr>
            <a:fld id="{58EC7406-F4CC-4ABF-902E-2AF4E70E5C0F}" type="slidenum">
              <a:rPr lang="en-US" sz="1000" b="1" smtClean="0">
                <a:solidFill>
                  <a:srgbClr val="0085C3"/>
                </a:solidFill>
              </a:rPr>
              <a:pPr algn="ctr" fontAlgn="base">
                <a:lnSpc>
                  <a:spcPct val="90000"/>
                </a:lnSpc>
                <a:spcBef>
                  <a:spcPct val="0"/>
                </a:spcBef>
                <a:spcAft>
                  <a:spcPct val="0"/>
                </a:spcAft>
                <a:buClr>
                  <a:srgbClr val="FFFFFF"/>
                </a:buClr>
              </a:pPr>
              <a:t>‹#›</a:t>
            </a:fld>
            <a:endParaRPr lang="en-US" sz="1000" b="1" dirty="0" err="1" smtClean="0">
              <a:solidFill>
                <a:srgbClr val="0085C3"/>
              </a:solidFill>
            </a:endParaRPr>
          </a:p>
        </p:txBody>
      </p:sp>
    </p:spTree>
    <p:extLst>
      <p:ext uri="{BB962C8B-B14F-4D97-AF65-F5344CB8AC3E}">
        <p14:creationId xmlns:p14="http://schemas.microsoft.com/office/powerpoint/2010/main" val="83948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userDrawn="1">
  <p:cSld name="1_Divider slide_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anchor="ctr" anchorCtr="0">
            <a:normAutofit/>
          </a:bodyPr>
          <a:lstStyle>
            <a:lvl1pPr>
              <a:defRPr sz="5400" baseline="0">
                <a:solidFill>
                  <a:schemeClr val="tx2"/>
                </a:solidFill>
                <a:latin typeface="Arial" panose="020B0604020202020204" pitchFamily="34" charset="0"/>
                <a:cs typeface="Arial" panose="020B0604020202020204" pitchFamily="34" charset="0"/>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1099433100"/>
      </p:ext>
    </p:extLst>
  </p:cSld>
  <p:clrMapOvr>
    <a:masterClrMapping/>
  </p:clrMapOvr>
  <p:transition spd="med">
    <p:wipe dir="r"/>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86396"/>
          </a:xfrm>
          <a:prstGeom prst="rect">
            <a:avLst/>
          </a:prstGeo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715581609"/>
      </p:ext>
    </p:extLst>
  </p:cSld>
  <p:clrMapOvr>
    <a:masterClrMapping/>
  </p:clrMapOvr>
  <p:transition spd="med">
    <p:wipe dir="r"/>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cSld name="1_Title slide_Blue">
    <p:bg>
      <p:bgPr>
        <a:solidFill>
          <a:schemeClr val="bg1"/>
        </a:solidFill>
        <a:effectLst/>
      </p:bgPr>
    </p:bg>
    <p:spTree>
      <p:nvGrpSpPr>
        <p:cNvPr id="1" name=""/>
        <p:cNvGrpSpPr/>
        <p:nvPr/>
      </p:nvGrpSpPr>
      <p:grpSpPr>
        <a:xfrm>
          <a:off x="0" y="0"/>
          <a:ext cx="0" cy="0"/>
          <a:chOff x="0" y="0"/>
          <a:chExt cx="0" cy="0"/>
        </a:xfrm>
      </p:grpSpPr>
      <p:pic>
        <p:nvPicPr>
          <p:cNvPr id="2050" name="Picture 2" descr="\\vmware-host\Shared Folders\Desktop\Active  Projects\Customer Service Marketing_Ruya\ProSupport Material\Pictur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15"/>
            <a:ext cx="12192000" cy="686011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userDrawn="1"/>
        </p:nvSpPr>
        <p:spPr>
          <a:xfrm>
            <a:off x="224118" y="125506"/>
            <a:ext cx="9323295" cy="4392707"/>
          </a:xfrm>
          <a:prstGeom prst="ellipse">
            <a:avLst/>
          </a:prstGeom>
          <a:solidFill>
            <a:schemeClr val="bg2">
              <a:alpha val="20000"/>
            </a:schemeClr>
          </a:solidFill>
          <a:ln w="12700" cmpd="sng">
            <a:noFill/>
          </a:ln>
          <a:effectLst>
            <a:softEdge rad="635000"/>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FFFFFF"/>
              </a:solidFill>
            </a:endParaRPr>
          </a:p>
        </p:txBody>
      </p:sp>
      <p:sp>
        <p:nvSpPr>
          <p:cNvPr id="8" name="Rectangle 7"/>
          <p:cNvSpPr/>
          <p:nvPr userDrawn="1"/>
        </p:nvSpPr>
        <p:spPr>
          <a:xfrm>
            <a:off x="0" y="-2116"/>
            <a:ext cx="12192000" cy="5795541"/>
          </a:xfrm>
          <a:prstGeom prst="rect">
            <a:avLst/>
          </a:prstGeom>
          <a:gradFill flip="none" rotWithShape="1">
            <a:gsLst>
              <a:gs pos="40000">
                <a:srgbClr val="000000">
                  <a:alpha val="60000"/>
                </a:srgbClr>
              </a:gs>
              <a:gs pos="0">
                <a:schemeClr val="bg2">
                  <a:alpha val="25000"/>
                </a:schemeClr>
              </a:gs>
              <a:gs pos="100000">
                <a:schemeClr val="bg2">
                  <a:alpha val="0"/>
                </a:schemeClr>
              </a:gs>
            </a:gsLst>
            <a:lin ang="5400000" scaled="1"/>
            <a:tileRect/>
          </a:gradFill>
          <a:ln w="12700" cmpd="sng">
            <a:noFill/>
          </a:ln>
          <a:effectLst/>
        </p:spPr>
        <p:txBody>
          <a:bodyPr wrap="square" lIns="182880" tIns="137160" rIns="137160" bIns="137160" rtlCol="0" anchor="ctr">
            <a:noAutofit/>
          </a:bodyPr>
          <a:lstStyle/>
          <a:p>
            <a:pPr algn="ctr" fontAlgn="base">
              <a:lnSpc>
                <a:spcPct val="90000"/>
              </a:lnSpc>
              <a:spcBef>
                <a:spcPts val="600"/>
              </a:spcBef>
            </a:pPr>
            <a:endParaRPr lang="en-US" sz="2000" dirty="0" err="1" smtClean="0">
              <a:solidFill>
                <a:srgbClr val="FFFFFF"/>
              </a:solidFill>
            </a:endParaRPr>
          </a:p>
        </p:txBody>
      </p:sp>
      <p:sp>
        <p:nvSpPr>
          <p:cNvPr id="361476" name="Title Placeholder 21"/>
          <p:cNvSpPr>
            <a:spLocks noGrp="1"/>
          </p:cNvSpPr>
          <p:nvPr>
            <p:ph type="ctrTitle" hasCustomPrompt="1"/>
          </p:nvPr>
        </p:nvSpPr>
        <p:spPr>
          <a:xfrm>
            <a:off x="365762" y="392218"/>
            <a:ext cx="6934388" cy="2215991"/>
          </a:xfrm>
          <a:prstGeom prst="rect">
            <a:avLst/>
          </a:prstGeom>
        </p:spPr>
        <p:txBody>
          <a:bodyPr wrap="square" lIns="0" rIns="0" anchor="b" anchorCtr="0">
            <a:normAutofit/>
          </a:bodyPr>
          <a:lstStyle>
            <a:lvl1pPr algn="l">
              <a:lnSpc>
                <a:spcPct val="100000"/>
              </a:lnSpc>
              <a:spcAft>
                <a:spcPts val="0"/>
              </a:spcAft>
              <a:defRPr sz="54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2" y="3002846"/>
            <a:ext cx="6934388" cy="307777"/>
          </a:xfrm>
          <a:prstGeom prst="rect">
            <a:avLst/>
          </a:prstGeom>
        </p:spPr>
        <p:txBody>
          <a:bodyPr wrap="square" lIns="0" tIns="0" rIns="0" bIns="0" anchor="t" anchorCtr="0">
            <a:spAutoFit/>
          </a:bodyPr>
          <a:lstStyle>
            <a:lvl1pPr marL="0" indent="0" algn="l">
              <a:buFont typeface="Wingdings" pitchFamily="2" charset="2"/>
              <a:buNone/>
              <a:defRPr sz="2000"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3"/>
            <a:ext cx="2174205" cy="387733"/>
          </a:xfrm>
          <a:prstGeom prst="rect">
            <a:avLst/>
          </a:prstGeom>
        </p:spPr>
      </p:pic>
    </p:spTree>
    <p:extLst>
      <p:ext uri="{BB962C8B-B14F-4D97-AF65-F5344CB8AC3E}">
        <p14:creationId xmlns:p14="http://schemas.microsoft.com/office/powerpoint/2010/main" val="2601104174"/>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0945390"/>
      </p:ext>
    </p:extLst>
  </p:cSld>
  <p:clrMapOvr>
    <a:masterClrMapping/>
  </p:clrMapOvr>
  <p:transition spd="med">
    <p:wipe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sp>
        <p:nvSpPr>
          <p:cNvPr id="9" name="Title Placeholder 21"/>
          <p:cNvSpPr>
            <a:spLocks noGrp="1"/>
          </p:cNvSpPr>
          <p:nvPr>
            <p:ph type="ctrTitle" hasCustomPrompt="1"/>
          </p:nvPr>
        </p:nvSpPr>
        <p:spPr>
          <a:xfrm>
            <a:off x="365759" y="387110"/>
            <a:ext cx="6934388" cy="2215991"/>
          </a:xfrm>
          <a:prstGeom prst="rect">
            <a:avLst/>
          </a:prstGeom>
        </p:spPr>
        <p:txBody>
          <a:bodyPr wrap="square" lIns="0" rIns="0" anchor="b" anchorCtr="0">
            <a:normAutofit/>
          </a:bodyPr>
          <a:lstStyle>
            <a:lvl1pPr algn="l">
              <a:lnSpc>
                <a:spcPct val="100000"/>
              </a:lnSpc>
              <a:spcAft>
                <a:spcPts val="0"/>
              </a:spcAft>
              <a:defRPr sz="72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365761"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4290128419"/>
      </p:ext>
    </p:extLst>
  </p:cSld>
  <p:clrMapOvr>
    <a:masterClrMapping/>
  </p:clrMapOvr>
  <p:transition spd="med">
    <p:wipe dir="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Title slide_Imag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sp>
        <p:nvSpPr>
          <p:cNvPr id="9" name="Title Placeholder 21"/>
          <p:cNvSpPr>
            <a:spLocks noGrp="1"/>
          </p:cNvSpPr>
          <p:nvPr>
            <p:ph type="ctrTitle" hasCustomPrompt="1"/>
          </p:nvPr>
        </p:nvSpPr>
        <p:spPr>
          <a:xfrm>
            <a:off x="365761" y="386302"/>
            <a:ext cx="6934388" cy="2215991"/>
          </a:xfrm>
          <a:prstGeom prst="rect">
            <a:avLst/>
          </a:prstGeom>
        </p:spPr>
        <p:txBody>
          <a:bodyPr wrap="square" lIns="0" rIns="0" anchor="b" anchorCtr="0">
            <a:normAutofit/>
          </a:bodyPr>
          <a:lstStyle>
            <a:lvl1pPr>
              <a:defRPr lang="en-US" sz="7200" i="0"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lnSpc>
                <a:spcPct val="100000"/>
              </a:lnSpc>
              <a:spcAft>
                <a:spcPts val="0"/>
              </a:spcAft>
            </a:pPr>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365761"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2476724967"/>
      </p:ext>
    </p:extLst>
  </p:cSld>
  <p:clrMapOvr>
    <a:masterClrMapping/>
  </p:clrMapOvr>
  <p:transition spd="med">
    <p:wipe dir="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itle slide_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sp>
        <p:nvSpPr>
          <p:cNvPr id="9" name="Title Placeholder 21"/>
          <p:cNvSpPr>
            <a:spLocks noGrp="1"/>
          </p:cNvSpPr>
          <p:nvPr>
            <p:ph type="ctrTitle" hasCustomPrompt="1"/>
          </p:nvPr>
        </p:nvSpPr>
        <p:spPr>
          <a:xfrm>
            <a:off x="365759" y="384153"/>
            <a:ext cx="6934388" cy="2215991"/>
          </a:xfrm>
          <a:prstGeom prst="rect">
            <a:avLst/>
          </a:prstGeom>
        </p:spPr>
        <p:txBody>
          <a:bodyPr wrap="square" lIns="0" rIns="0" anchor="b" anchorCtr="0">
            <a:normAutofit/>
          </a:bodyPr>
          <a:lstStyle>
            <a:lvl1pPr algn="l">
              <a:lnSpc>
                <a:spcPct val="100000"/>
              </a:lnSpc>
              <a:spcAft>
                <a:spcPts val="0"/>
              </a:spcAft>
              <a:defRPr sz="72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365761"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296582854"/>
      </p:ext>
    </p:extLst>
  </p:cSld>
  <p:clrMapOvr>
    <a:masterClrMapping/>
  </p:clrMapOvr>
  <p:transition spd="med">
    <p:wipe dir="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Title slide_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1" y="385722"/>
            <a:ext cx="6934388" cy="2215991"/>
          </a:xfrm>
          <a:prstGeom prst="rect">
            <a:avLst/>
          </a:prstGeom>
        </p:spPr>
        <p:txBody>
          <a:bodyPr wrap="square" lIns="0" rIns="0" anchor="b" anchorCtr="0">
            <a:normAutofit/>
          </a:bodyPr>
          <a:lstStyle>
            <a:lvl1pPr algn="l">
              <a:lnSpc>
                <a:spcPct val="100000"/>
              </a:lnSpc>
              <a:spcAft>
                <a:spcPts val="0"/>
              </a:spcAft>
              <a:defRPr sz="7200" b="0" i="0" smtClean="0">
                <a:solidFill>
                  <a:schemeClr val="tx2"/>
                </a:solidFill>
                <a:latin typeface="+mn-lt"/>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365761"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mn-lt"/>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660763347"/>
      </p:ext>
    </p:extLst>
  </p:cSld>
  <p:clrMapOvr>
    <a:masterClrMapping/>
  </p:clrMapOvr>
  <p:transition spd="med">
    <p:wipe dir="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Title slide_Carbon">
    <p:bg>
      <p:bgPr>
        <a:solidFill>
          <a:schemeClr val="tx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1" y="392217"/>
            <a:ext cx="6934388" cy="2215991"/>
          </a:xfrm>
          <a:prstGeom prst="rect">
            <a:avLst/>
          </a:prstGeom>
        </p:spPr>
        <p:txBody>
          <a:bodyPr wrap="square" lIns="0" rIns="0" anchor="b" anchorCtr="0">
            <a:normAutofit/>
          </a:bodyPr>
          <a:lstStyle>
            <a:lvl1pPr algn="l">
              <a:lnSpc>
                <a:spcPct val="100000"/>
              </a:lnSpc>
              <a:spcAft>
                <a:spcPts val="0"/>
              </a:spcAft>
              <a:defRPr sz="7200" b="0" i="0" smtClean="0">
                <a:solidFill>
                  <a:schemeClr val="tx2"/>
                </a:solidFill>
                <a:latin typeface="+mn-lt"/>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365761"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mn-lt"/>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3623784730"/>
      </p:ext>
    </p:extLst>
  </p:cSld>
  <p:clrMapOvr>
    <a:masterClrMapping/>
  </p:clrMapOvr>
  <p:transition spd="med">
    <p:wipe dir="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Title slide_Blue">
    <p:bg>
      <p:bgPr>
        <a:solidFill>
          <a:schemeClr val="bg1"/>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1" y="392217"/>
            <a:ext cx="6934388" cy="2215991"/>
          </a:xfrm>
          <a:prstGeom prst="rect">
            <a:avLst/>
          </a:prstGeom>
        </p:spPr>
        <p:txBody>
          <a:bodyPr wrap="square" lIns="0" rIns="0" anchor="b" anchorCtr="0">
            <a:normAutofit/>
          </a:bodyPr>
          <a:lstStyle>
            <a:lvl1pPr algn="l">
              <a:lnSpc>
                <a:spcPct val="100000"/>
              </a:lnSpc>
              <a:spcAft>
                <a:spcPts val="0"/>
              </a:spcAft>
              <a:defRPr sz="7200" b="0" i="0" smtClean="0">
                <a:solidFill>
                  <a:schemeClr val="tx2"/>
                </a:solidFill>
                <a:latin typeface="+mn-lt"/>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361477" name="Text Placeholder 12"/>
          <p:cNvSpPr>
            <a:spLocks noGrp="1"/>
          </p:cNvSpPr>
          <p:nvPr>
            <p:ph type="subTitle" idx="1" hasCustomPrompt="1"/>
          </p:nvPr>
        </p:nvSpPr>
        <p:spPr>
          <a:xfrm>
            <a:off x="365761"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mn-lt"/>
                <a:ea typeface="Arial" panose="020B0604020202020204" pitchFamily="34" charset="0"/>
                <a:cs typeface="Arial" panose="020B0604020202020204" pitchFamily="34" charset="0"/>
              </a:defRPr>
            </a:lvl1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Tree>
    <p:extLst>
      <p:ext uri="{BB962C8B-B14F-4D97-AF65-F5344CB8AC3E}">
        <p14:creationId xmlns:p14="http://schemas.microsoft.com/office/powerpoint/2010/main" val="4228258617"/>
      </p:ext>
    </p:extLst>
  </p:cSld>
  <p:clrMapOvr>
    <a:masterClrMapping/>
  </p:clrMapOvr>
  <p:transition spd="med">
    <p:wipe dir="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_Content_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4" name="Content Placeholder 4"/>
          <p:cNvSpPr>
            <a:spLocks noGrp="1"/>
          </p:cNvSpPr>
          <p:nvPr>
            <p:ph sz="quarter" idx="10"/>
          </p:nvPr>
        </p:nvSpPr>
        <p:spPr>
          <a:xfrm>
            <a:off x="361952" y="1703918"/>
            <a:ext cx="10610849" cy="4256615"/>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5919370"/>
      </p:ext>
    </p:extLst>
  </p:cSld>
  <p:clrMapOvr>
    <a:masterClrMapping/>
  </p:clrMapOvr>
  <p:transition spd="med">
    <p:wipe dir="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5" name="Content Placeholder 4"/>
          <p:cNvSpPr>
            <a:spLocks noGrp="1"/>
          </p:cNvSpPr>
          <p:nvPr>
            <p:ph sz="quarter" idx="10"/>
          </p:nvPr>
        </p:nvSpPr>
        <p:spPr>
          <a:xfrm>
            <a:off x="361952" y="1703918"/>
            <a:ext cx="10610849" cy="425661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865134"/>
      </p:ext>
    </p:extLst>
  </p:cSld>
  <p:clrMapOvr>
    <a:masterClrMapping/>
  </p:clrMapOvr>
  <p:transition spd="med">
    <p:wipe dir="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3"/>
            <a:ext cx="10607040" cy="853440"/>
          </a:xfrm>
          <a:prstGeom prst="rect">
            <a:avLst/>
          </a:prstGeom>
        </p:spPr>
        <p:txBody>
          <a:bodyPr lIns="0" rIns="0">
            <a:normAutofit/>
          </a:bodyPr>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5" name="Text Placeholder 12"/>
          <p:cNvSpPr>
            <a:spLocks noGrp="1"/>
          </p:cNvSpPr>
          <p:nvPr>
            <p:ph type="subTitle" idx="11" hasCustomPrompt="1"/>
          </p:nvPr>
        </p:nvSpPr>
        <p:spPr>
          <a:xfrm>
            <a:off x="355600" y="1410356"/>
            <a:ext cx="10613896" cy="417689"/>
          </a:xfrm>
          <a:prstGeom prst="rect">
            <a:avLst/>
          </a:prstGeom>
        </p:spPr>
        <p:txBody>
          <a:bodyPr lIns="0" rIns="0" anchor="t" anchorCtr="0"/>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8" name="Content Placeholder 4"/>
          <p:cNvSpPr>
            <a:spLocks noGrp="1"/>
          </p:cNvSpPr>
          <p:nvPr>
            <p:ph sz="quarter" idx="10"/>
          </p:nvPr>
        </p:nvSpPr>
        <p:spPr>
          <a:xfrm>
            <a:off x="361952" y="2055285"/>
            <a:ext cx="10610849" cy="390524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823807"/>
      </p:ext>
    </p:extLst>
  </p:cSld>
  <p:clrMapOvr>
    <a:masterClrMapping/>
  </p:clrMapOvr>
  <p:transition spd="med">
    <p:wipe dir="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_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 </a:t>
            </a:r>
          </a:p>
        </p:txBody>
      </p:sp>
      <p:sp>
        <p:nvSpPr>
          <p:cNvPr id="5" name="Content Placeholder 4"/>
          <p:cNvSpPr>
            <a:spLocks noGrp="1"/>
          </p:cNvSpPr>
          <p:nvPr>
            <p:ph sz="quarter" idx="10"/>
          </p:nvPr>
        </p:nvSpPr>
        <p:spPr>
          <a:xfrm>
            <a:off x="361952" y="1703918"/>
            <a:ext cx="5124449" cy="425661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
        <p:nvSpPr>
          <p:cNvPr id="8" name="Content Placeholder 4"/>
          <p:cNvSpPr>
            <a:spLocks noGrp="1"/>
          </p:cNvSpPr>
          <p:nvPr>
            <p:ph sz="quarter" idx="11"/>
          </p:nvPr>
        </p:nvSpPr>
        <p:spPr>
          <a:xfrm>
            <a:off x="5835651" y="1703918"/>
            <a:ext cx="5137149" cy="425661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47385558"/>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5746498"/>
      </p:ext>
    </p:extLst>
  </p:cSld>
  <p:clrMapOvr>
    <a:masterClrMapping/>
  </p:clrMapOvr>
  <p:transition spd="med">
    <p:wipe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4067" y="361951"/>
            <a:ext cx="5726959" cy="1086443"/>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4" name="Content Placeholder 4"/>
          <p:cNvSpPr>
            <a:spLocks noGrp="1"/>
          </p:cNvSpPr>
          <p:nvPr>
            <p:ph sz="quarter" idx="10"/>
          </p:nvPr>
        </p:nvSpPr>
        <p:spPr>
          <a:xfrm>
            <a:off x="361952" y="1703918"/>
            <a:ext cx="5721349" cy="425661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1900452"/>
      </p:ext>
    </p:extLst>
  </p:cSld>
  <p:clrMapOvr>
    <a:masterClrMapping/>
  </p:clrMapOvr>
  <p:transition spd="med">
    <p:wipe dir="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067" y="365408"/>
            <a:ext cx="6487072" cy="648443"/>
          </a:xfrm>
          <a:prstGeom prst="rect">
            <a:avLst/>
          </a:prstGeom>
        </p:spPr>
        <p:txBody>
          <a:bodyPr lIns="0" rIns="0"/>
          <a:lstStyle>
            <a:lvl1pPr>
              <a:defRPr baseline="0">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7" name="Text Placeholder 12"/>
          <p:cNvSpPr>
            <a:spLocks noGrp="1"/>
          </p:cNvSpPr>
          <p:nvPr>
            <p:ph type="subTitle" idx="11" hasCustomPrompt="1"/>
          </p:nvPr>
        </p:nvSpPr>
        <p:spPr>
          <a:xfrm>
            <a:off x="355600" y="1023213"/>
            <a:ext cx="5740400" cy="417689"/>
          </a:xfrm>
          <a:prstGeom prst="rect">
            <a:avLst/>
          </a:prstGeom>
        </p:spPr>
        <p:txBody>
          <a:bodyPr lIns="0" rIns="0" anchor="t" anchorCtr="0"/>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5" name="Content Placeholder 4"/>
          <p:cNvSpPr>
            <a:spLocks noGrp="1"/>
          </p:cNvSpPr>
          <p:nvPr>
            <p:ph sz="quarter" idx="10"/>
          </p:nvPr>
        </p:nvSpPr>
        <p:spPr>
          <a:xfrm>
            <a:off x="361952" y="1703918"/>
            <a:ext cx="5721349" cy="4256615"/>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4923383"/>
      </p:ext>
    </p:extLst>
  </p:cSld>
  <p:clrMapOvr>
    <a:masterClrMapping/>
  </p:clrMapOvr>
  <p:transition spd="med">
    <p:wipe dir="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0" y="365760"/>
            <a:ext cx="5730240" cy="1121069"/>
          </a:xfrm>
          <a:prstGeom prst="rect">
            <a:avLst/>
          </a:prstGeom>
        </p:spPr>
        <p:txBody>
          <a:bodyPr lIns="0" rIns="0"/>
          <a:lstStyle>
            <a:lvl1pPr>
              <a:defRPr baseline="0">
                <a:solidFill>
                  <a:srgbClr val="007DB8"/>
                </a:solidFill>
                <a:latin typeface="Arial" panose="020B0604020202020204" pitchFamily="34" charset="0"/>
                <a:ea typeface="Arial"/>
                <a:cs typeface="Arial" panose="020B0604020202020204" pitchFamily="34" charset="0"/>
              </a:defRPr>
            </a:lvl1pPr>
          </a:lstStyle>
          <a:p>
            <a:r>
              <a:rPr lang="en-US" dirty="0"/>
              <a:t>Click to edit content </a:t>
            </a:r>
            <a:br>
              <a:rPr lang="en-US" dirty="0"/>
            </a:br>
            <a:r>
              <a:rPr lang="en-US" dirty="0"/>
              <a:t>page title</a:t>
            </a:r>
          </a:p>
        </p:txBody>
      </p:sp>
      <p:sp>
        <p:nvSpPr>
          <p:cNvPr id="7" name="Text Placeholder 12"/>
          <p:cNvSpPr>
            <a:spLocks noGrp="1"/>
          </p:cNvSpPr>
          <p:nvPr>
            <p:ph type="subTitle" idx="11" hasCustomPrompt="1"/>
          </p:nvPr>
        </p:nvSpPr>
        <p:spPr>
          <a:xfrm>
            <a:off x="355600" y="1484489"/>
            <a:ext cx="5740400" cy="417689"/>
          </a:xfrm>
          <a:prstGeom prst="rect">
            <a:avLst/>
          </a:prstGeom>
        </p:spPr>
        <p:txBody>
          <a:bodyPr lIns="0" rIns="0" anchor="t" anchorCtr="0"/>
          <a:lstStyle>
            <a:lvl1pPr marL="304792" indent="-304792">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a:t>Click to edit master subtitle style</a:t>
            </a:r>
          </a:p>
        </p:txBody>
      </p:sp>
      <p:sp>
        <p:nvSpPr>
          <p:cNvPr id="5" name="Content Placeholder 4"/>
          <p:cNvSpPr>
            <a:spLocks noGrp="1"/>
          </p:cNvSpPr>
          <p:nvPr>
            <p:ph sz="quarter" idx="10"/>
          </p:nvPr>
        </p:nvSpPr>
        <p:spPr>
          <a:xfrm>
            <a:off x="361952" y="2055285"/>
            <a:ext cx="5721349" cy="3905249"/>
          </a:xfrm>
          <a:prstGeom prst="rect">
            <a:avLst/>
          </a:prstGeom>
        </p:spPr>
        <p:txBody>
          <a:bodyPr vert="horz" lIns="0" tIns="0" rIns="0" bIns="0"/>
          <a:lstStyle>
            <a:lvl1pPr>
              <a:lnSpc>
                <a:spcPct val="100000"/>
              </a:lnSpc>
              <a:spcBef>
                <a:spcPts val="1600"/>
              </a:spcBef>
              <a:spcAft>
                <a:spcPts val="0"/>
              </a:spcAft>
              <a:buClr>
                <a:srgbClr val="808080"/>
              </a:buClr>
              <a:defRPr>
                <a:latin typeface="+mn-lt"/>
                <a:ea typeface="Arial"/>
              </a:defRPr>
            </a:lvl1pPr>
            <a:lvl2pPr>
              <a:lnSpc>
                <a:spcPct val="100000"/>
              </a:lnSpc>
              <a:spcBef>
                <a:spcPts val="400"/>
              </a:spcBef>
              <a:spcAft>
                <a:spcPts val="0"/>
              </a:spcAft>
              <a:buClr>
                <a:srgbClr val="808080"/>
              </a:buClr>
              <a:defRPr>
                <a:latin typeface="+mn-lt"/>
                <a:ea typeface="Arial"/>
              </a:defRPr>
            </a:lvl2pPr>
            <a:lvl3pPr marL="1145089" indent="-226478">
              <a:lnSpc>
                <a:spcPct val="100000"/>
              </a:lnSpc>
              <a:spcBef>
                <a:spcPts val="400"/>
              </a:spcBef>
              <a:spcAft>
                <a:spcPts val="0"/>
              </a:spcAft>
              <a:buClr>
                <a:srgbClr val="808080"/>
              </a:buClr>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8934052"/>
      </p:ext>
    </p:extLst>
  </p:cSld>
  <p:clrMapOvr>
    <a:masterClrMapping/>
  </p:clrMapOvr>
  <p:transition spd="med">
    <p:wipe dir="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630103"/>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3357102960"/>
      </p:ext>
    </p:extLst>
  </p:cSld>
  <p:clrMapOvr>
    <a:masterClrMapping/>
  </p:clrMapOvr>
  <p:transition spd="med">
    <p:wipe dir="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1638538648"/>
      </p:ext>
    </p:extLst>
  </p:cSld>
  <p:clrMapOvr>
    <a:masterClrMapping/>
  </p:clrMapOvr>
  <p:transition spd="med">
    <p:wipe dir="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Divider_Imag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128237706"/>
      </p:ext>
    </p:extLst>
  </p:cSld>
  <p:clrMapOvr>
    <a:masterClrMapping/>
  </p:clrMapOvr>
  <p:transition spd="med">
    <p:wipe dir="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Divider_Imag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3976775522"/>
      </p:ext>
    </p:extLst>
  </p:cSld>
  <p:clrMapOvr>
    <a:masterClrMapping/>
  </p:clrMapOvr>
  <p:transition spd="med">
    <p:wipe dir="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Divider_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2916953178"/>
      </p:ext>
    </p:extLst>
  </p:cSld>
  <p:clrMapOvr>
    <a:masterClrMapping/>
  </p:clrMapOvr>
  <p:transition spd="med">
    <p:wipe dir="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Divider_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a:t>Click to edit divider slide title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1088332548"/>
      </p:ext>
    </p:extLst>
  </p:cSld>
  <p:clrMapOvr>
    <a:masterClrMapping/>
  </p:clrMapOvr>
  <p:transition spd="med">
    <p:wipe dir="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Divider_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a:t>Click to edit divider slide title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5199011"/>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702272"/>
      </p:ext>
    </p:extLst>
  </p:cSld>
  <p:clrMapOvr>
    <a:masterClrMapping/>
  </p:clrMapOvr>
  <p:transition spd="med">
    <p:wipe dir="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253720271"/>
      </p:ext>
    </p:extLst>
  </p:cSld>
  <p:clrMapOvr>
    <a:masterClrMapping/>
  </p:clrMapOvr>
  <p:transition spd="med">
    <p:wipe dir="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1805688636"/>
      </p:ext>
    </p:extLst>
  </p:cSld>
  <p:clrMapOvr>
    <a:masterClrMapping/>
  </p:clrMapOvr>
  <p:transition spd="med">
    <p:wipe dir="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2612201958"/>
      </p:ext>
    </p:extLst>
  </p:cSld>
  <p:clrMapOvr>
    <a:masterClrMapping/>
  </p:clrMapOvr>
  <p:transition spd="med">
    <p:wipe dir="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7"/>
            <a:ext cx="10607040" cy="886396"/>
          </a:xfrm>
          <a:prstGeom prst="rect">
            <a:avLst/>
          </a:prstGeom>
        </p:spPr>
        <p:txBody>
          <a:bodyPr lIns="0" rIns="0"/>
          <a:lstStyle>
            <a:lvl1pPr>
              <a:defRPr>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2438064603"/>
      </p:ext>
    </p:extLst>
  </p:cSld>
  <p:clrMapOvr>
    <a:masterClrMapping/>
  </p:clrMapOvr>
  <p:transition spd="med">
    <p:wipe dir="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86396"/>
          </a:xfrm>
          <a:prstGeom prst="rect">
            <a:avLst/>
          </a:prstGeom>
        </p:spPr>
        <p:txBody>
          <a:bodyPr/>
          <a:lstStyle>
            <a:lvl1pPr>
              <a:defRPr/>
            </a:lvl1pPr>
          </a:lstStyle>
          <a:p>
            <a:r>
              <a:rPr lang="en-US" dirty="0"/>
              <a:t>Click to edit content page title</a:t>
            </a:r>
          </a:p>
        </p:txBody>
      </p:sp>
    </p:spTree>
    <p:extLst>
      <p:ext uri="{BB962C8B-B14F-4D97-AF65-F5344CB8AC3E}">
        <p14:creationId xmlns:p14="http://schemas.microsoft.com/office/powerpoint/2010/main" val="3561043236"/>
      </p:ext>
    </p:extLst>
  </p:cSld>
  <p:clrMapOvr>
    <a:masterClrMapping/>
  </p:clrMapOvr>
  <p:transition spd="med">
    <p:wipe dir="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a:prstGeom prst="rect">
            <a:avLst/>
          </a:prstGeom>
        </p:spPr>
        <p:txBody>
          <a:bodyPr lIns="0" rIns="0"/>
          <a:lstStyle>
            <a:lvl1pPr>
              <a:defRPr>
                <a:solidFill>
                  <a:srgbClr val="007DB8"/>
                </a:solidFill>
                <a:latin typeface="Arial" panose="020B0604020202020204" pitchFamily="34" charset="0"/>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3" hasCustomPrompt="1"/>
          </p:nvPr>
        </p:nvSpPr>
        <p:spPr>
          <a:xfrm>
            <a:off x="365760" y="1706880"/>
            <a:ext cx="5120640" cy="4267200"/>
          </a:xfrm>
          <a:prstGeom prst="rect">
            <a:avLst/>
          </a:prstGeom>
        </p:spPr>
        <p:txBody>
          <a:bodyPr wrap="square" lIns="0" tIns="0" rIns="0" bIns="0">
            <a:normAutofit/>
          </a:bodyPr>
          <a:lstStyle>
            <a:lvl1pPr>
              <a:lnSpc>
                <a:spcPct val="100000"/>
              </a:lnSpc>
              <a:spcBef>
                <a:spcPts val="1600"/>
              </a:spcBef>
              <a:spcAft>
                <a:spcPts val="0"/>
              </a:spcAft>
              <a:buClr>
                <a:srgbClr val="AAAAAA"/>
              </a:buClr>
              <a:defRPr sz="1867" b="0">
                <a:solidFill>
                  <a:srgbClr val="000000"/>
                </a:solidFill>
                <a:latin typeface="Arial" panose="020B0604020202020204" pitchFamily="34" charset="0"/>
                <a:cs typeface="Arial" panose="020B0604020202020204" pitchFamily="34" charset="0"/>
              </a:defRPr>
            </a:lvl1pPr>
            <a:lvl2pPr marL="766214" indent="-309026">
              <a:lnSpc>
                <a:spcPct val="100000"/>
              </a:lnSpc>
              <a:spcBef>
                <a:spcPts val="400"/>
              </a:spcBef>
              <a:spcAft>
                <a:spcPts val="0"/>
              </a:spcAft>
              <a:buClr>
                <a:srgbClr val="AAAAAA"/>
              </a:buClr>
              <a:defRPr sz="1600" b="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b="0">
                <a:solidFill>
                  <a:srgbClr val="000000"/>
                </a:solidFill>
                <a:latin typeface="Arial" panose="020B0604020202020204" pitchFamily="34" charset="0"/>
                <a:cs typeface="Arial" panose="020B0604020202020204" pitchFamily="34"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p:txBody>
      </p:sp>
      <p:sp>
        <p:nvSpPr>
          <p:cNvPr id="7" name="Content Placeholder 2"/>
          <p:cNvSpPr>
            <a:spLocks noGrp="1"/>
          </p:cNvSpPr>
          <p:nvPr>
            <p:ph sz="half" idx="14" hasCustomPrompt="1"/>
          </p:nvPr>
        </p:nvSpPr>
        <p:spPr>
          <a:xfrm>
            <a:off x="5852160" y="1706880"/>
            <a:ext cx="5120640" cy="4267200"/>
          </a:xfrm>
          <a:prstGeom prst="rect">
            <a:avLst/>
          </a:prstGeom>
        </p:spPr>
        <p:txBody>
          <a:bodyPr wrap="square" lIns="0" tIns="0" rIns="0" bIns="0">
            <a:normAutofit/>
          </a:bodyPr>
          <a:lstStyle>
            <a:lvl1pPr>
              <a:lnSpc>
                <a:spcPct val="100000"/>
              </a:lnSpc>
              <a:spcBef>
                <a:spcPts val="1600"/>
              </a:spcBef>
              <a:spcAft>
                <a:spcPts val="0"/>
              </a:spcAft>
              <a:buClr>
                <a:srgbClr val="AAAAAA"/>
              </a:buClr>
              <a:defRPr sz="1867" b="0">
                <a:solidFill>
                  <a:srgbClr val="000000"/>
                </a:solidFill>
                <a:latin typeface="Arial" panose="020B0604020202020204" pitchFamily="34" charset="0"/>
                <a:cs typeface="Arial" panose="020B0604020202020204" pitchFamily="34" charset="0"/>
              </a:defRPr>
            </a:lvl1pPr>
            <a:lvl2pPr marL="766214" indent="-309026">
              <a:lnSpc>
                <a:spcPct val="100000"/>
              </a:lnSpc>
              <a:spcBef>
                <a:spcPts val="400"/>
              </a:spcBef>
              <a:spcAft>
                <a:spcPts val="0"/>
              </a:spcAft>
              <a:buClr>
                <a:srgbClr val="AAAAAA"/>
              </a:buClr>
              <a:defRPr sz="1600" b="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b="0">
                <a:solidFill>
                  <a:srgbClr val="000000"/>
                </a:solidFill>
                <a:latin typeface="Arial" panose="020B0604020202020204" pitchFamily="34" charset="0"/>
                <a:cs typeface="Arial" panose="020B0604020202020204" pitchFamily="34"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131532873"/>
      </p:ext>
    </p:extLst>
  </p:cSld>
  <p:clrMapOvr>
    <a:masterClrMapping/>
  </p:clrMapOvr>
  <p:transition spd="med">
    <p:wipe dir="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cSld name="Divider slide_DellGray">
    <p:spTree>
      <p:nvGrpSpPr>
        <p:cNvPr id="1" name=""/>
        <p:cNvGrpSpPr/>
        <p:nvPr/>
      </p:nvGrpSpPr>
      <p:grpSpPr>
        <a:xfrm>
          <a:off x="0" y="0"/>
          <a:ext cx="0" cy="0"/>
          <a:chOff x="0" y="0"/>
          <a:chExt cx="0" cy="0"/>
        </a:xfrm>
      </p:grpSpPr>
      <p:sp>
        <p:nvSpPr>
          <p:cNvPr id="3" name="Rectangle 2"/>
          <p:cNvSpPr/>
          <p:nvPr userDrawn="1"/>
        </p:nvSpPr>
        <p:spPr>
          <a:xfrm>
            <a:off x="0" y="0"/>
            <a:ext cx="12192000" cy="6867525"/>
          </a:xfrm>
          <a:prstGeom prst="rect">
            <a:avLst/>
          </a:prstGeom>
          <a:solidFill>
            <a:srgbClr val="808080"/>
          </a:solidFill>
          <a:effectLst/>
        </p:spPr>
        <p:txBody>
          <a:bodyPr wrap="square" lIns="243840" tIns="182880" rIns="182880" bIns="182880" rtlCol="0" anchor="ctr">
            <a:noAutofit/>
          </a:bodyPr>
          <a:lstStyle/>
          <a:p>
            <a:pPr algn="ctr" fontAlgn="base">
              <a:lnSpc>
                <a:spcPct val="90000"/>
              </a:lnSpc>
              <a:spcBef>
                <a:spcPts val="800"/>
              </a:spcBef>
            </a:pPr>
            <a:endParaRPr lang="en-US" sz="2667" dirty="0" err="1">
              <a:solidFill>
                <a:srgbClr val="000000"/>
              </a:solidFill>
            </a:endParaRPr>
          </a:p>
        </p:txBody>
      </p:sp>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5299" y="6147171"/>
            <a:ext cx="464884" cy="464884"/>
          </a:xfrm>
          <a:prstGeom prst="rect">
            <a:avLst/>
          </a:prstGeom>
        </p:spPr>
      </p:pic>
    </p:spTree>
    <p:extLst>
      <p:ext uri="{BB962C8B-B14F-4D97-AF65-F5344CB8AC3E}">
        <p14:creationId xmlns:p14="http://schemas.microsoft.com/office/powerpoint/2010/main" val="586407751"/>
      </p:ext>
    </p:extLst>
  </p:cSld>
  <p:clrMapOvr>
    <a:masterClrMapping/>
  </p:clrMapOvr>
  <p:transition spd="med">
    <p:wipe dir="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05884" y="304800"/>
            <a:ext cx="11277600" cy="609600"/>
          </a:xfrm>
          <a:prstGeom prst="rect">
            <a:avLst/>
          </a:prstGeom>
        </p:spPr>
        <p:txBody>
          <a:bodyPr lIns="0" tIns="0" rIns="0" bIns="0" anchor="t" anchorCtr="0"/>
          <a:lstStyle>
            <a:lvl1pPr algn="l">
              <a:lnSpc>
                <a:spcPct val="100000"/>
              </a:lnSpc>
              <a:defRPr sz="3733" cap="none" baseline="0">
                <a:solidFill>
                  <a:schemeClr val="tx2"/>
                </a:solidFill>
                <a:latin typeface="+mj-lt"/>
                <a:cs typeface="Verdana"/>
              </a:defRPr>
            </a:lvl1pPr>
          </a:lstStyle>
          <a:p>
            <a:r>
              <a:rPr lang="en-US" dirty="0"/>
              <a:t>Click to edit master title slide</a:t>
            </a:r>
          </a:p>
        </p:txBody>
      </p:sp>
    </p:spTree>
    <p:extLst>
      <p:ext uri="{BB962C8B-B14F-4D97-AF65-F5344CB8AC3E}">
        <p14:creationId xmlns:p14="http://schemas.microsoft.com/office/powerpoint/2010/main" val="25780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516503"/>
      </p:ext>
    </p:extLst>
  </p:cSld>
  <p:clrMapOvr>
    <a:masterClrMapping/>
  </p:clrMapOvr>
  <p:transition spd="med">
    <p:wipe dir="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67690B07-0322-4F6C-BD7C-8469E61CF15E}"/>
              </a:ext>
            </a:extLst>
          </p:cNvPr>
          <p:cNvSpPr>
            <a:spLocks noGrp="1"/>
          </p:cNvSpPr>
          <p:nvPr>
            <p:ph type="pic" sz="quarter" idx="10"/>
          </p:nvPr>
        </p:nvSpPr>
        <p:spPr>
          <a:xfrm>
            <a:off x="426717"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1" name="Picture Placeholder 10">
            <a:extLst>
              <a:ext uri="{FF2B5EF4-FFF2-40B4-BE49-F238E27FC236}">
                <a16:creationId xmlns="" xmlns:a16="http://schemas.microsoft.com/office/drawing/2014/main" id="{C76E0937-B39D-4BBA-B6C9-D092D851693C}"/>
              </a:ext>
            </a:extLst>
          </p:cNvPr>
          <p:cNvSpPr>
            <a:spLocks noGrp="1"/>
          </p:cNvSpPr>
          <p:nvPr>
            <p:ph type="pic" sz="quarter" idx="11"/>
          </p:nvPr>
        </p:nvSpPr>
        <p:spPr>
          <a:xfrm>
            <a:off x="3329352"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4" name="Picture Placeholder 13">
            <a:extLst>
              <a:ext uri="{FF2B5EF4-FFF2-40B4-BE49-F238E27FC236}">
                <a16:creationId xmlns="" xmlns:a16="http://schemas.microsoft.com/office/drawing/2014/main" id="{77EE665D-552A-48F7-BADB-5A654D93D9E4}"/>
              </a:ext>
            </a:extLst>
          </p:cNvPr>
          <p:cNvSpPr>
            <a:spLocks noGrp="1"/>
          </p:cNvSpPr>
          <p:nvPr>
            <p:ph type="pic" sz="quarter" idx="12"/>
          </p:nvPr>
        </p:nvSpPr>
        <p:spPr>
          <a:xfrm>
            <a:off x="6231989"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7" name="Picture Placeholder 16">
            <a:extLst>
              <a:ext uri="{FF2B5EF4-FFF2-40B4-BE49-F238E27FC236}">
                <a16:creationId xmlns="" xmlns:a16="http://schemas.microsoft.com/office/drawing/2014/main" id="{17EC4F4F-BBD3-4C6B-A30B-95E2252451CF}"/>
              </a:ext>
            </a:extLst>
          </p:cNvPr>
          <p:cNvSpPr>
            <a:spLocks noGrp="1"/>
          </p:cNvSpPr>
          <p:nvPr>
            <p:ph type="pic" sz="quarter" idx="13"/>
          </p:nvPr>
        </p:nvSpPr>
        <p:spPr>
          <a:xfrm>
            <a:off x="9134623" y="2288272"/>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Tree>
    <p:extLst>
      <p:ext uri="{BB962C8B-B14F-4D97-AF65-F5344CB8AC3E}">
        <p14:creationId xmlns:p14="http://schemas.microsoft.com/office/powerpoint/2010/main" val="1341006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image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5998464"/>
            <a:ext cx="1036320" cy="648232"/>
          </a:xfrm>
          <a:prstGeom prst="rect">
            <a:avLst/>
          </a:prstGeom>
        </p:spPr>
      </p:pic>
    </p:spTree>
    <p:extLst>
      <p:ext uri="{BB962C8B-B14F-4D97-AF65-F5344CB8AC3E}">
        <p14:creationId xmlns:p14="http://schemas.microsoft.com/office/powerpoint/2010/main" val="2275047992"/>
      </p:ext>
    </p:extLst>
  </p:cSld>
  <p:clrMapOvr>
    <a:masterClrMapping/>
  </p:clrMapOvr>
  <p:transition spd="med">
    <p:wipe dir="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1325033"/>
          </a:xfrm>
          <a:prstGeom prst="rect">
            <a:avLst/>
          </a:prstGeom>
        </p:spPr>
        <p:txBody>
          <a:bodyPr/>
          <a:lstStyle>
            <a:lvl1pPr>
              <a:defRPr>
                <a:solidFill>
                  <a:srgbClr val="007DB8"/>
                </a:solidFill>
              </a:defRPr>
            </a:lvl1pPr>
          </a:lstStyle>
          <a:p>
            <a:r>
              <a:rPr lang="en-US"/>
              <a:t>Click to edit Master title style</a:t>
            </a:r>
            <a:endParaRPr lang="en-US" dirty="0"/>
          </a:p>
        </p:txBody>
      </p:sp>
    </p:spTree>
    <p:extLst>
      <p:ext uri="{BB962C8B-B14F-4D97-AF65-F5344CB8AC3E}">
        <p14:creationId xmlns:p14="http://schemas.microsoft.com/office/powerpoint/2010/main" val="2168546659"/>
      </p:ext>
    </p:extLst>
  </p:cSld>
  <p:clrMapOvr>
    <a:masterClrMapping/>
  </p:clrMapOvr>
  <p:transition spd="med">
    <p:wipe dir="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53440"/>
          </a:xfrm>
          <a:prstGeom prst="rect">
            <a:avLst/>
          </a:prstGeom>
        </p:spPr>
        <p:txBody>
          <a:bodyPr/>
          <a:lstStyle>
            <a:lvl1pPr>
              <a:defRPr baseline="0"/>
            </a:lvl1pPr>
          </a:lstStyle>
          <a:p>
            <a:r>
              <a:rPr lang="en-US" dirty="0"/>
              <a:t>Click to edit content page title</a:t>
            </a:r>
          </a:p>
        </p:txBody>
      </p:sp>
      <p:sp>
        <p:nvSpPr>
          <p:cNvPr id="6" name="Content Placeholder 2"/>
          <p:cNvSpPr>
            <a:spLocks noGrp="1"/>
          </p:cNvSpPr>
          <p:nvPr>
            <p:ph sz="half" idx="1" hasCustomPrompt="1"/>
          </p:nvPr>
        </p:nvSpPr>
        <p:spPr>
          <a:xfrm>
            <a:off x="365760" y="1706880"/>
            <a:ext cx="10565848" cy="426720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defRPr>
            </a:lvl1pPr>
            <a:lvl2pPr marL="764098" indent="-309026">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867" baseline="0">
                <a:solidFill>
                  <a:schemeClr val="tx1"/>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793660647"/>
      </p:ext>
    </p:extLst>
  </p:cSld>
  <p:clrMapOvr>
    <a:masterClrMapping/>
  </p:clrMapOvr>
  <p:transition spd="med">
    <p:wipe dir="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userDrawn="1">
  <p:cSld name="Logo slide 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79678163"/>
      </p:ext>
    </p:extLst>
  </p:cSld>
  <p:clrMapOvr>
    <a:masterClrMapping/>
  </p:clrMapOvr>
  <p:transition spd="med">
    <p:wipe dir="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61" cy="6870635"/>
          </a:xfrm>
          <a:prstGeom prst="rect">
            <a:avLst/>
          </a:prstGeom>
        </p:spPr>
      </p:pic>
      <p:sp>
        <p:nvSpPr>
          <p:cNvPr id="9" name="Title Placeholder 21"/>
          <p:cNvSpPr>
            <a:spLocks noGrp="1"/>
          </p:cNvSpPr>
          <p:nvPr>
            <p:ph type="ctrTitle" hasCustomPrompt="1"/>
          </p:nvPr>
        </p:nvSpPr>
        <p:spPr>
          <a:xfrm>
            <a:off x="365759" y="387111"/>
            <a:ext cx="6934388" cy="2215991"/>
          </a:xfrm>
          <a:prstGeom prst="rect">
            <a:avLst/>
          </a:prstGeom>
        </p:spPr>
        <p:txBody>
          <a:bodyPr wrap="square" lIns="0" rIns="0" anchor="b" anchorCtr="0">
            <a:normAutofit/>
          </a:bodyPr>
          <a:lstStyle>
            <a:lvl1pPr algn="l">
              <a:lnSpc>
                <a:spcPct val="100000"/>
              </a:lnSpc>
              <a:spcAft>
                <a:spcPts val="0"/>
              </a:spcAft>
              <a:defRPr sz="72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br>
              <a:rPr lang="en-US" dirty="0"/>
            </a:br>
            <a:r>
              <a:rPr lang="en-US" dirty="0"/>
              <a:t>title slide</a:t>
            </a:r>
          </a:p>
        </p:txBody>
      </p:sp>
      <p:sp>
        <p:nvSpPr>
          <p:cNvPr id="8" name="Text Placeholder 12"/>
          <p:cNvSpPr>
            <a:spLocks noGrp="1"/>
          </p:cNvSpPr>
          <p:nvPr>
            <p:ph type="subTitle" idx="1" hasCustomPrompt="1"/>
          </p:nvPr>
        </p:nvSpPr>
        <p:spPr>
          <a:xfrm>
            <a:off x="365762" y="3002846"/>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9" y="5832092"/>
            <a:ext cx="2174205" cy="387733"/>
          </a:xfrm>
          <a:prstGeom prst="rect">
            <a:avLst/>
          </a:prstGeom>
        </p:spPr>
      </p:pic>
    </p:spTree>
    <p:extLst>
      <p:ext uri="{BB962C8B-B14F-4D97-AF65-F5344CB8AC3E}">
        <p14:creationId xmlns:p14="http://schemas.microsoft.com/office/powerpoint/2010/main" val="3427542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ontent_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6"/>
            <a:ext cx="10607040" cy="853440"/>
          </a:xfrm>
          <a:prstGeom prst="rect">
            <a:avLst/>
          </a:prstGeom>
        </p:spPr>
        <p:txBody>
          <a:bodyPr lIns="0" rIns="0"/>
          <a:lstStyle>
            <a:lvl1pPr>
              <a:defRPr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365761" y="1706880"/>
            <a:ext cx="10607039" cy="426720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rgbClr val="000000"/>
                </a:solidFill>
                <a:latin typeface="Arial" panose="020B0604020202020204" pitchFamily="34" charset="0"/>
                <a:cs typeface="Arial" panose="020B0604020202020204" pitchFamily="34" charset="0"/>
              </a:defRPr>
            </a:lvl1pPr>
            <a:lvl2pPr marL="764080" indent="-309019">
              <a:lnSpc>
                <a:spcPct val="100000"/>
              </a:lnSpc>
              <a:spcBef>
                <a:spcPts val="400"/>
              </a:spcBef>
              <a:spcAft>
                <a:spcPts val="0"/>
              </a:spcAft>
              <a:buClr>
                <a:srgbClr val="AAAAAA"/>
              </a:buClr>
              <a:buFont typeface="Museo Sans For Dell" pitchFamily="2" charset="0"/>
              <a:buChar char="–"/>
              <a:defRPr sz="160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a:solidFill>
                  <a:srgbClr val="000000"/>
                </a:solidFill>
                <a:latin typeface="Arial" panose="020B0604020202020204" pitchFamily="34" charset="0"/>
                <a:cs typeface="Arial" panose="020B0604020202020204" pitchFamily="34"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247809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5"/>
            <a:ext cx="10607040" cy="853440"/>
          </a:xfrm>
          <a:prstGeom prst="rect">
            <a:avLst/>
          </a:prstGeom>
        </p:spPr>
        <p:txBody>
          <a:bodyPr lIns="0" rIns="0">
            <a:normAutofit/>
          </a:bodyPr>
          <a:lstStyle>
            <a:lvl1pPr>
              <a:defRPr baseline="0">
                <a:latin typeface="Arial" panose="020B0604020202020204" pitchFamily="34" charset="0"/>
                <a:cs typeface="Arial" panose="020B0604020202020204" pitchFamily="34" charset="0"/>
              </a:defRPr>
            </a:lvl1pPr>
          </a:lstStyle>
          <a:p>
            <a:r>
              <a:rPr lang="en-US" dirty="0"/>
              <a:t>Click to edit content page title </a:t>
            </a:r>
          </a:p>
        </p:txBody>
      </p:sp>
      <p:sp>
        <p:nvSpPr>
          <p:cNvPr id="6" name="Content Placeholder 2"/>
          <p:cNvSpPr>
            <a:spLocks noGrp="1"/>
          </p:cNvSpPr>
          <p:nvPr>
            <p:ph sz="half" idx="1" hasCustomPrompt="1"/>
          </p:nvPr>
        </p:nvSpPr>
        <p:spPr>
          <a:xfrm>
            <a:off x="365760" y="2072640"/>
            <a:ext cx="10607040" cy="402336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rgbClr val="000000"/>
                </a:solidFill>
                <a:latin typeface="Arial" panose="020B0604020202020204" pitchFamily="34" charset="0"/>
                <a:cs typeface="Arial" panose="020B0604020202020204" pitchFamily="34" charset="0"/>
              </a:defRPr>
            </a:lvl1pPr>
            <a:lvl2pPr marL="764080" indent="-309019">
              <a:lnSpc>
                <a:spcPct val="100000"/>
              </a:lnSpc>
              <a:spcBef>
                <a:spcPts val="400"/>
              </a:spcBef>
              <a:spcAft>
                <a:spcPts val="0"/>
              </a:spcAft>
              <a:buClr>
                <a:srgbClr val="AAAAAA"/>
              </a:buClr>
              <a:buFont typeface="Museo Sans For Dell" pitchFamily="2" charset="0"/>
              <a:buChar char="–"/>
              <a:defRPr sz="160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a:solidFill>
                  <a:srgbClr val="000000"/>
                </a:solidFill>
                <a:latin typeface="Arial" panose="020B0604020202020204" pitchFamily="34" charset="0"/>
                <a:cs typeface="Arial" panose="020B0604020202020204" pitchFamily="34"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p:txBody>
      </p:sp>
      <p:sp>
        <p:nvSpPr>
          <p:cNvPr id="5" name="Text Placeholder 12"/>
          <p:cNvSpPr>
            <a:spLocks noGrp="1"/>
          </p:cNvSpPr>
          <p:nvPr>
            <p:ph type="subTitle" idx="11" hasCustomPrompt="1"/>
          </p:nvPr>
        </p:nvSpPr>
        <p:spPr>
          <a:xfrm>
            <a:off x="355600" y="1410357"/>
            <a:ext cx="10613896" cy="417689"/>
          </a:xfrm>
          <a:prstGeom prst="rect">
            <a:avLst/>
          </a:prstGeom>
        </p:spPr>
        <p:txBody>
          <a:bodyPr lIns="0" rIns="0" anchor="t" anchorCtr="0"/>
          <a:lstStyle>
            <a:lvl1pPr marL="380981" indent="-380981">
              <a:buFont typeface="Arial"/>
              <a:buNone/>
              <a:defRPr lang="en-US" b="1" dirty="0" smtClean="0">
                <a:latin typeface="Arial" panose="020B0604020202020204" pitchFamily="34" charset="0"/>
                <a:cs typeface="Arial" panose="020B0604020202020204" pitchFamily="34" charset="0"/>
              </a:defRPr>
            </a:lvl1pPr>
          </a:lstStyle>
          <a:p>
            <a:pPr marL="0" lvl="0" indent="0"/>
            <a:r>
              <a:rPr lang="en-US" dirty="0"/>
              <a:t>Click to edit master subtitle style</a:t>
            </a:r>
          </a:p>
        </p:txBody>
      </p:sp>
    </p:spTree>
    <p:custDataLst>
      <p:tags r:id="rId1"/>
    </p:custDataLst>
    <p:extLst>
      <p:ext uri="{BB962C8B-B14F-4D97-AF65-F5344CB8AC3E}">
        <p14:creationId xmlns:p14="http://schemas.microsoft.com/office/powerpoint/2010/main" val="201820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8"/>
            <a:ext cx="10607040" cy="886396"/>
          </a:xfrm>
          <a:prstGeom prst="rect">
            <a:avLst/>
          </a:prstGeom>
        </p:spPr>
        <p:txBody>
          <a:bodyPr lIns="0" rIns="0"/>
          <a:lstStyle>
            <a:lvl1pPr>
              <a:defRPr>
                <a:latin typeface="Arial" panose="020B0604020202020204" pitchFamily="34" charset="0"/>
                <a:cs typeface="Arial" panose="020B0604020202020204" pitchFamily="34" charset="0"/>
              </a:defRPr>
            </a:lvl1pPr>
          </a:lstStyle>
          <a:p>
            <a:r>
              <a:rPr lang="en-US" dirty="0"/>
              <a:t>Click to edit content page title</a:t>
            </a:r>
          </a:p>
        </p:txBody>
      </p:sp>
    </p:spTree>
    <p:custDataLst>
      <p:tags r:id="rId1"/>
    </p:custDataLst>
    <p:extLst>
      <p:ext uri="{BB962C8B-B14F-4D97-AF65-F5344CB8AC3E}">
        <p14:creationId xmlns:p14="http://schemas.microsoft.com/office/powerpoint/2010/main" val="1104489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Divider_Imag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209040" cy="6867584"/>
          </a:xfrm>
          <a:prstGeom prst="rect">
            <a:avLst/>
          </a:prstGeom>
        </p:spPr>
      </p:pic>
      <p:sp>
        <p:nvSpPr>
          <p:cNvPr id="7" name="Title 1"/>
          <p:cNvSpPr>
            <a:spLocks noGrp="1"/>
          </p:cNvSpPr>
          <p:nvPr>
            <p:ph type="title" hasCustomPrompt="1"/>
          </p:nvPr>
        </p:nvSpPr>
        <p:spPr>
          <a:xfrm>
            <a:off x="365762"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cs typeface="Arial" panose="020B0604020202020204" pitchFamily="34" charset="0"/>
              </a:defRPr>
            </a:lvl1pPr>
          </a:lstStyle>
          <a:p>
            <a:r>
              <a:rPr lang="en-US" dirty="0"/>
              <a:t>Click to edit divider slide title  </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3826" y="6451335"/>
            <a:ext cx="901233" cy="160720"/>
          </a:xfrm>
          <a:prstGeom prst="rect">
            <a:avLst/>
          </a:prstGeom>
        </p:spPr>
      </p:pic>
    </p:spTree>
    <p:custDataLst>
      <p:tags r:id="rId1"/>
    </p:custDataLst>
    <p:extLst>
      <p:ext uri="{BB962C8B-B14F-4D97-AF65-F5344CB8AC3E}">
        <p14:creationId xmlns:p14="http://schemas.microsoft.com/office/powerpoint/2010/main" val="3158993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213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2119"/>
                        <a:ext cx="2116" cy="2116"/>
                      </a:xfrm>
                      <a:prstGeom prst="rect">
                        <a:avLst/>
                      </a:prstGeom>
                    </p:spPr>
                  </p:pic>
                </p:oleObj>
              </mc:Fallback>
            </mc:AlternateContent>
          </a:graphicData>
        </a:graphic>
      </p:graphicFrame>
      <p:sp>
        <p:nvSpPr>
          <p:cNvPr id="4" name="Content Placeholder 4"/>
          <p:cNvSpPr>
            <a:spLocks noGrp="1"/>
          </p:cNvSpPr>
          <p:nvPr>
            <p:ph sz="quarter" idx="10"/>
          </p:nvPr>
        </p:nvSpPr>
        <p:spPr>
          <a:xfrm>
            <a:off x="361951" y="1703920"/>
            <a:ext cx="11462044" cy="4705369"/>
          </a:xfrm>
          <a:prstGeom prst="rect">
            <a:avLst/>
          </a:prstGeom>
        </p:spPr>
        <p:txBody>
          <a:bodyPr vert="horz" lIns="0" tIns="0" rIns="0" bIns="0">
            <a:noAutofit/>
          </a:bodyPr>
          <a:lstStyle>
            <a:lvl1pPr marL="152388" indent="-152388" defTabSz="152388">
              <a:lnSpc>
                <a:spcPct val="100000"/>
              </a:lnSpc>
              <a:spcBef>
                <a:spcPts val="1600"/>
              </a:spcBef>
              <a:spcAft>
                <a:spcPts val="0"/>
              </a:spcAft>
              <a:buClr>
                <a:srgbClr val="007DB8"/>
              </a:buClr>
              <a:buSzPct val="100000"/>
              <a:buFont typeface="Arial" panose="020B0604020202020204" pitchFamily="34" charset="0"/>
              <a:buChar char="•"/>
              <a:defRPr sz="1600">
                <a:latin typeface="+mn-lt"/>
                <a:ea typeface="Arial"/>
              </a:defRPr>
            </a:lvl1pPr>
            <a:lvl2pPr marL="457167" indent="-152388" defTabSz="152388">
              <a:lnSpc>
                <a:spcPct val="100000"/>
              </a:lnSpc>
              <a:spcBef>
                <a:spcPts val="400"/>
              </a:spcBef>
              <a:spcAft>
                <a:spcPts val="0"/>
              </a:spcAft>
              <a:buClr>
                <a:srgbClr val="007DB8"/>
              </a:buClr>
              <a:buSzPct val="100000"/>
              <a:buFont typeface="MetaNormalLF-Roman"/>
              <a:buChar char="–"/>
              <a:defRPr sz="1600">
                <a:latin typeface="+mn-lt"/>
                <a:ea typeface="Arial"/>
              </a:defRPr>
            </a:lvl2pPr>
            <a:lvl3pPr marL="761944" indent="-152388" defTabSz="152388">
              <a:lnSpc>
                <a:spcPct val="100000"/>
              </a:lnSpc>
              <a:spcBef>
                <a:spcPts val="400"/>
              </a:spcBef>
              <a:spcAft>
                <a:spcPts val="0"/>
              </a:spcAft>
              <a:buClr>
                <a:srgbClr val="007DB8"/>
              </a:buClr>
              <a:buSzPct val="100000"/>
              <a:buFont typeface="Arial" panose="020B0604020202020204" pitchFamily="34" charset="0"/>
              <a:buChar char="•"/>
              <a:defRPr sz="1600">
                <a:latin typeface="+mn-lt"/>
                <a:ea typeface="Arial"/>
              </a:defRPr>
            </a:lvl3pPr>
            <a:lvl4pPr marL="1678391" indent="-306895">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a:t>Click to edit Master text styles</a:t>
            </a:r>
          </a:p>
          <a:p>
            <a:pPr lvl="1"/>
            <a:r>
              <a:rPr lang="en-US"/>
              <a:t>Second level</a:t>
            </a:r>
          </a:p>
        </p:txBody>
      </p:sp>
      <p:sp>
        <p:nvSpPr>
          <p:cNvPr id="5" name="Title Placeholder 5"/>
          <p:cNvSpPr>
            <a:spLocks noGrp="1"/>
          </p:cNvSpPr>
          <p:nvPr>
            <p:ph type="title" hasCustomPrompt="1"/>
          </p:nvPr>
        </p:nvSpPr>
        <p:spPr>
          <a:xfrm>
            <a:off x="365761" y="362518"/>
            <a:ext cx="11458235" cy="853441"/>
          </a:xfrm>
          <a:prstGeom prst="rect">
            <a:avLst/>
          </a:prstGeom>
        </p:spPr>
        <p:txBody>
          <a:bodyPr vert="horz" lIns="0" tIns="0" rIns="0" bIns="0" rtlCol="0" anchor="t" anchorCtr="0">
            <a:noAutofit/>
          </a:bodyPr>
          <a:lstStyle>
            <a:lvl1pPr>
              <a:defRPr/>
            </a:lvl1pPr>
          </a:lstStyle>
          <a:p>
            <a:r>
              <a:rPr lang="en-US" dirty="0"/>
              <a:t>Click to edit title</a:t>
            </a:r>
          </a:p>
        </p:txBody>
      </p:sp>
    </p:spTree>
    <p:custDataLst>
      <p:tags r:id="rId2"/>
    </p:custDataLst>
    <p:extLst>
      <p:ext uri="{BB962C8B-B14F-4D97-AF65-F5344CB8AC3E}">
        <p14:creationId xmlns:p14="http://schemas.microsoft.com/office/powerpoint/2010/main" val="851932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886396"/>
          </a:xfrm>
          <a:prstGeom prst="rect">
            <a:avLst/>
          </a:prstGeom>
        </p:spPr>
        <p:txBody>
          <a:bodyPr/>
          <a:lstStyle>
            <a:lvl1pPr>
              <a:defRPr/>
            </a:lvl1pPr>
          </a:lstStyle>
          <a:p>
            <a:r>
              <a:rPr lang="en-US" dirty="0"/>
              <a:t>Click to edit content page title</a:t>
            </a:r>
          </a:p>
        </p:txBody>
      </p:sp>
    </p:spTree>
    <p:custDataLst>
      <p:tags r:id="rId1"/>
    </p:custDataLst>
    <p:extLst>
      <p:ext uri="{BB962C8B-B14F-4D97-AF65-F5344CB8AC3E}">
        <p14:creationId xmlns:p14="http://schemas.microsoft.com/office/powerpoint/2010/main" val="231209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image 2">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7"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5998464"/>
            <a:ext cx="1036320" cy="648232"/>
          </a:xfrm>
          <a:prstGeom prst="rect">
            <a:avLst/>
          </a:prstGeom>
        </p:spPr>
      </p:pic>
    </p:spTree>
    <p:extLst>
      <p:ext uri="{BB962C8B-B14F-4D97-AF65-F5344CB8AC3E}">
        <p14:creationId xmlns:p14="http://schemas.microsoft.com/office/powerpoint/2010/main" val="498896759"/>
      </p:ext>
    </p:extLst>
  </p:cSld>
  <p:clrMapOvr>
    <a:masterClrMapping/>
  </p:clrMapOvr>
  <p:transition spd="med">
    <p:wipe dir="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7"/>
            <a:ext cx="900493" cy="160087"/>
          </a:xfrm>
          <a:prstGeom prst="rect">
            <a:avLst/>
          </a:prstGeom>
        </p:spPr>
      </p:pic>
      <p:sp>
        <p:nvSpPr>
          <p:cNvPr id="3" name="fl" descr="                              Dell - Internal Use - Confidential&#10;"/>
          <p:cNvSpPr txBox="1"/>
          <p:nvPr userDrawn="1"/>
        </p:nvSpPr>
        <p:spPr>
          <a:xfrm>
            <a:off x="768353" y="6676993"/>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6" name="TextBox 5"/>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Tree>
    <p:extLst>
      <p:ext uri="{BB962C8B-B14F-4D97-AF65-F5344CB8AC3E}">
        <p14:creationId xmlns:p14="http://schemas.microsoft.com/office/powerpoint/2010/main" val="3878201877"/>
      </p:ext>
    </p:extLst>
  </p:cSld>
  <p:clrMapOvr>
    <a:masterClrMapping/>
  </p:clrMapOvr>
  <p:transition spd="med">
    <p:wipe dir="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541355535"/>
      </p:ext>
    </p:extLst>
  </p:cSld>
  <p:clrMapOvr>
    <a:masterClrMapping/>
  </p:clrMapOvr>
  <p:transition spd="med">
    <p:wipe dir="r"/>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8" y="914402"/>
            <a:ext cx="10913533" cy="287323"/>
          </a:xfrm>
          <a:prstGeom prst="rect">
            <a:avLst/>
          </a:prstGeom>
        </p:spPr>
        <p:txBody>
          <a:bodyPr wrap="square" lIns="0" tIns="0" rIns="0" bIns="0" anchor="t" anchorCtr="0">
            <a:spAutoFit/>
          </a:bodyPr>
          <a:lstStyle>
            <a:lvl1pPr marL="380981" indent="-380981">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771812877"/>
      </p:ext>
    </p:extLst>
  </p:cSld>
  <p:clrMapOvr>
    <a:masterClrMapping/>
  </p:clrMapOvr>
  <p:transition spd="med">
    <p:wipe dir="r"/>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3" y="1600202"/>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solidFill>
                  <a:schemeClr val="tx2"/>
                </a:solidFill>
                <a:latin typeface="+mn-lt"/>
                <a:ea typeface="Arial"/>
              </a:defRPr>
            </a:lvl1pPr>
            <a:lvl2pPr marL="455059" indent="0">
              <a:lnSpc>
                <a:spcPct val="100000"/>
              </a:lnSpc>
              <a:spcBef>
                <a:spcPts val="400"/>
              </a:spcBef>
              <a:spcAft>
                <a:spcPts val="0"/>
              </a:spcAft>
              <a:buClr>
                <a:srgbClr val="808080"/>
              </a:buClr>
              <a:buNone/>
              <a:defRPr>
                <a:solidFill>
                  <a:schemeClr val="tx2"/>
                </a:solidFill>
                <a:latin typeface="+mn-lt"/>
                <a:ea typeface="Arial"/>
              </a:defRPr>
            </a:lvl2pPr>
            <a:lvl3pPr marL="918588" indent="0">
              <a:lnSpc>
                <a:spcPct val="100000"/>
              </a:lnSpc>
              <a:spcBef>
                <a:spcPts val="400"/>
              </a:spcBef>
              <a:spcAft>
                <a:spcPts val="0"/>
              </a:spcAft>
              <a:buClr>
                <a:srgbClr val="808080"/>
              </a:buClr>
              <a:buNone/>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60291770"/>
      </p:ext>
    </p:extLst>
  </p:cSld>
  <p:clrMapOvr>
    <a:masterClrMapping/>
  </p:clrMapOvr>
  <p:transition spd="med">
    <p:wipe dir="r"/>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3" y="1600202"/>
            <a:ext cx="106108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66126765"/>
      </p:ext>
    </p:extLst>
  </p:cSld>
  <p:clrMapOvr>
    <a:masterClrMapping/>
  </p:clrMapOvr>
  <p:transition spd="med">
    <p:wipe dir="r"/>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2"/>
            <a:ext cx="10922000" cy="287323"/>
          </a:xfrm>
          <a:prstGeom prst="rect">
            <a:avLst/>
          </a:prstGeom>
        </p:spPr>
        <p:txBody>
          <a:bodyPr wrap="square" lIns="0" tIns="0" rIns="0" bIns="0" anchor="t" anchorCtr="0">
            <a:spAutoFit/>
          </a:bodyPr>
          <a:lstStyle>
            <a:lvl1pPr marL="304784" indent="-304784">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3" y="1752602"/>
            <a:ext cx="10610849" cy="4207935"/>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92064951"/>
      </p:ext>
    </p:extLst>
  </p:cSld>
  <p:clrMapOvr>
    <a:masterClrMapping/>
  </p:clrMapOvr>
  <p:transition spd="med">
    <p:wipe dir="r"/>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2"/>
            <a:ext cx="5242560"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5"/>
            <a:ext cx="5242560" cy="4363369"/>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2829326"/>
      </p:ext>
    </p:extLst>
  </p:cSld>
  <p:clrMapOvr>
    <a:masterClrMapping/>
  </p:clrMapOvr>
  <p:transition spd="med">
    <p:wipe dir="r"/>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2"/>
            <a:ext cx="57213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34551115"/>
      </p:ext>
    </p:extLst>
  </p:cSld>
  <p:clrMapOvr>
    <a:masterClrMapping/>
  </p:clrMapOvr>
  <p:transition spd="med">
    <p:wipe dir="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2"/>
            <a:ext cx="10922000" cy="287323"/>
          </a:xfrm>
          <a:prstGeom prst="rect">
            <a:avLst/>
          </a:prstGeom>
        </p:spPr>
        <p:txBody>
          <a:bodyPr wrap="square" lIns="0" tIns="0" rIns="0" bIns="0" anchor="t" anchorCtr="0">
            <a:spAutoFit/>
          </a:bodyPr>
          <a:lstStyle>
            <a:lvl1pPr marL="304784" indent="-304784">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2"/>
            <a:ext cx="5721349" cy="42079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4222696"/>
      </p:ext>
    </p:extLst>
  </p:cSld>
  <p:clrMapOvr>
    <a:masterClrMapping/>
  </p:clrMapOvr>
  <p:transition spd="med">
    <p:wipe dir="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2"/>
            <a:ext cx="5740400" cy="1034129"/>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2"/>
            <a:ext cx="5740400" cy="287323"/>
          </a:xfrm>
          <a:prstGeom prst="rect">
            <a:avLst/>
          </a:prstGeom>
        </p:spPr>
        <p:txBody>
          <a:bodyPr wrap="square" lIns="0" tIns="0" rIns="0" bIns="0" anchor="t" anchorCtr="0">
            <a:spAutoFit/>
          </a:bodyPr>
          <a:lstStyle>
            <a:lvl1pPr marL="304784" indent="-304784">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61" indent="-226473">
              <a:lnSpc>
                <a:spcPct val="100000"/>
              </a:lnSpc>
              <a:spcBef>
                <a:spcPts val="400"/>
              </a:spcBef>
              <a:spcAft>
                <a:spcPts val="0"/>
              </a:spcAft>
              <a:buClr>
                <a:srgbClr val="808080"/>
              </a:buClr>
              <a:defRPr>
                <a:solidFill>
                  <a:schemeClr val="tx2"/>
                </a:solidFill>
                <a:latin typeface="+mn-lt"/>
                <a:ea typeface="Arial"/>
              </a:defRPr>
            </a:lvl3pPr>
            <a:lvl4pPr marL="1678433" indent="-306903">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42690156"/>
      </p:ext>
    </p:extLst>
  </p:cSld>
  <p:clrMapOvr>
    <a:masterClrMapping/>
  </p:clrMapOvr>
  <p:transition spd="med">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image 3">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09037" cy="6867584"/>
          </a:xfrm>
          <a:prstGeom prst="rect">
            <a:avLst/>
          </a:prstGeom>
        </p:spPr>
      </p:pic>
      <p:sp>
        <p:nvSpPr>
          <p:cNvPr id="6"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5998464"/>
            <a:ext cx="1036320" cy="648232"/>
          </a:xfrm>
          <a:prstGeom prst="rect">
            <a:avLst/>
          </a:prstGeom>
        </p:spPr>
      </p:pic>
    </p:spTree>
    <p:extLst>
      <p:ext uri="{BB962C8B-B14F-4D97-AF65-F5344CB8AC3E}">
        <p14:creationId xmlns:p14="http://schemas.microsoft.com/office/powerpoint/2010/main" val="1710098629"/>
      </p:ext>
    </p:extLst>
  </p:cSld>
  <p:clrMapOvr>
    <a:masterClrMapping/>
  </p:clrMapOvr>
  <p:transition spd="med">
    <p:wipe dir="r"/>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051561"/>
      </p:ext>
    </p:extLst>
  </p:cSld>
  <p:clrMapOvr>
    <a:masterClrMapping/>
  </p:clrMapOvr>
  <p:transition spd="med">
    <p:wipe dir="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7"/>
            <a:ext cx="900493" cy="160087"/>
          </a:xfrm>
          <a:prstGeom prst="rect">
            <a:avLst/>
          </a:prstGeom>
        </p:spPr>
      </p:pic>
      <p:sp>
        <p:nvSpPr>
          <p:cNvPr id="3" name="fl" descr="                              Dell - Internal Use - Confidential&#10;"/>
          <p:cNvSpPr txBox="1"/>
          <p:nvPr userDrawn="1"/>
        </p:nvSpPr>
        <p:spPr>
          <a:xfrm>
            <a:off x="768353" y="6676993"/>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6" name="TextBox 5"/>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Tree>
    <p:extLst>
      <p:ext uri="{BB962C8B-B14F-4D97-AF65-F5344CB8AC3E}">
        <p14:creationId xmlns:p14="http://schemas.microsoft.com/office/powerpoint/2010/main" val="819404249"/>
      </p:ext>
    </p:extLst>
  </p:cSld>
  <p:clrMapOvr>
    <a:masterClrMapping/>
  </p:clrMapOvr>
  <p:transition spd="med">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5998464"/>
            <a:ext cx="1036320" cy="648232"/>
          </a:xfrm>
          <a:prstGeom prst="rect">
            <a:avLst/>
          </a:prstGeom>
        </p:spPr>
      </p:pic>
    </p:spTree>
    <p:extLst>
      <p:ext uri="{BB962C8B-B14F-4D97-AF65-F5344CB8AC3E}">
        <p14:creationId xmlns:p14="http://schemas.microsoft.com/office/powerpoint/2010/main" val="2750801230"/>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carbon">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5998465"/>
            <a:ext cx="1036320" cy="648233"/>
          </a:xfrm>
          <a:prstGeom prst="rect">
            <a:avLst/>
          </a:prstGeom>
        </p:spPr>
      </p:pic>
    </p:spTree>
    <p:extLst>
      <p:ext uri="{BB962C8B-B14F-4D97-AF65-F5344CB8AC3E}">
        <p14:creationId xmlns:p14="http://schemas.microsoft.com/office/powerpoint/2010/main" val="3320778906"/>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116771105"/>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5998465"/>
            <a:ext cx="1036320" cy="648233"/>
          </a:xfrm>
          <a:prstGeom prst="rect">
            <a:avLst/>
          </a:prstGeom>
        </p:spPr>
      </p:pic>
    </p:spTree>
    <p:extLst>
      <p:ext uri="{BB962C8B-B14F-4D97-AF65-F5344CB8AC3E}">
        <p14:creationId xmlns:p14="http://schemas.microsoft.com/office/powerpoint/2010/main" val="1202060864"/>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 slide black">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3424" y="1976197"/>
            <a:ext cx="4645152" cy="2905609"/>
          </a:xfrm>
          <a:prstGeom prst="rect">
            <a:avLst/>
          </a:prstGeom>
        </p:spPr>
      </p:pic>
    </p:spTree>
    <p:extLst>
      <p:ext uri="{BB962C8B-B14F-4D97-AF65-F5344CB8AC3E}">
        <p14:creationId xmlns:p14="http://schemas.microsoft.com/office/powerpoint/2010/main" val="2729983116"/>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ogo slide carbon">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6552" y="1978152"/>
            <a:ext cx="4638896" cy="2901696"/>
          </a:xfrm>
          <a:prstGeom prst="rect">
            <a:avLst/>
          </a:prstGeom>
        </p:spPr>
      </p:pic>
    </p:spTree>
    <p:extLst>
      <p:ext uri="{BB962C8B-B14F-4D97-AF65-F5344CB8AC3E}">
        <p14:creationId xmlns:p14="http://schemas.microsoft.com/office/powerpoint/2010/main" val="1417191370"/>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9520" y="1980008"/>
            <a:ext cx="4632960" cy="2897984"/>
          </a:xfrm>
          <a:prstGeom prst="rect">
            <a:avLst/>
          </a:prstGeom>
        </p:spPr>
      </p:pic>
    </p:spTree>
    <p:extLst>
      <p:ext uri="{BB962C8B-B14F-4D97-AF65-F5344CB8AC3E}">
        <p14:creationId xmlns:p14="http://schemas.microsoft.com/office/powerpoint/2010/main" val="1450019861"/>
      </p:ext>
    </p:extLst>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58724438"/>
      </p:ext>
    </p:extLst>
  </p:cSld>
  <p:clrMapOvr>
    <a:masterClrMapping/>
  </p:clrMapOvr>
  <p:transition spd="med">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1795324002"/>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solidFill>
                  <a:schemeClr val="tx2"/>
                </a:solidFill>
                <a:latin typeface="+mn-lt"/>
                <a:ea typeface="Arial"/>
              </a:defRPr>
            </a:lvl1pPr>
            <a:lvl2pPr marL="455071" indent="0">
              <a:lnSpc>
                <a:spcPct val="100000"/>
              </a:lnSpc>
              <a:spcBef>
                <a:spcPts val="400"/>
              </a:spcBef>
              <a:spcAft>
                <a:spcPts val="0"/>
              </a:spcAft>
              <a:buClr>
                <a:srgbClr val="808080"/>
              </a:buClr>
              <a:buNone/>
              <a:defRPr>
                <a:solidFill>
                  <a:schemeClr val="tx2"/>
                </a:solidFill>
                <a:latin typeface="+mn-lt"/>
                <a:ea typeface="Arial"/>
              </a:defRPr>
            </a:lvl2pPr>
            <a:lvl3pPr marL="918610" indent="0">
              <a:lnSpc>
                <a:spcPct val="100000"/>
              </a:lnSpc>
              <a:spcBef>
                <a:spcPts val="400"/>
              </a:spcBef>
              <a:spcAft>
                <a:spcPts val="0"/>
              </a:spcAft>
              <a:buClr>
                <a:srgbClr val="808080"/>
              </a:buClr>
              <a:buNone/>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44677439"/>
      </p:ext>
    </p:extLst>
  </p:cSld>
  <p:clrMapOvr>
    <a:masterClrMapping/>
  </p:clrMapOvr>
  <p:transition spd="med">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50856546"/>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25537325"/>
      </p:ext>
    </p:extLst>
  </p:cSld>
  <p:clrMapOvr>
    <a:masterClrMapping/>
  </p:clrMapOvr>
  <p:transition spd="med">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8952147"/>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22068741"/>
      </p:ext>
    </p:extLst>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73572769"/>
      </p:ext>
    </p:extLst>
  </p:cSld>
  <p:clrMapOvr>
    <a:masterClrMapping/>
  </p:clrMapOvr>
  <p:transition spd="med">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83317933"/>
      </p:ext>
    </p:extLst>
  </p:cSld>
  <p:clrMapOvr>
    <a:masterClrMapping/>
  </p:clrMapOvr>
  <p:transition spd="med">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6972364"/>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773232"/>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1296060077"/>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2244441282"/>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solidFill>
                  <a:schemeClr val="tx2"/>
                </a:solidFill>
                <a:latin typeface="+mn-lt"/>
                <a:ea typeface="Arial"/>
              </a:defRPr>
            </a:lvl1pPr>
            <a:lvl2pPr marL="455071" indent="0">
              <a:lnSpc>
                <a:spcPct val="100000"/>
              </a:lnSpc>
              <a:spcBef>
                <a:spcPts val="400"/>
              </a:spcBef>
              <a:spcAft>
                <a:spcPts val="0"/>
              </a:spcAft>
              <a:buClr>
                <a:srgbClr val="808080"/>
              </a:buClr>
              <a:buNone/>
              <a:defRPr>
                <a:solidFill>
                  <a:schemeClr val="tx2"/>
                </a:solidFill>
                <a:latin typeface="+mn-lt"/>
                <a:ea typeface="Arial"/>
              </a:defRPr>
            </a:lvl2pPr>
            <a:lvl3pPr marL="918610" indent="0">
              <a:lnSpc>
                <a:spcPct val="100000"/>
              </a:lnSpc>
              <a:spcBef>
                <a:spcPts val="400"/>
              </a:spcBef>
              <a:spcAft>
                <a:spcPts val="0"/>
              </a:spcAft>
              <a:buClr>
                <a:srgbClr val="808080"/>
              </a:buClr>
              <a:buNone/>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49866616"/>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bulleted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5" name="Content Placeholder 4"/>
          <p:cNvSpPr>
            <a:spLocks noGrp="1"/>
          </p:cNvSpPr>
          <p:nvPr>
            <p:ph sz="quarter" idx="10"/>
          </p:nvPr>
        </p:nvSpPr>
        <p:spPr>
          <a:xfrm>
            <a:off x="361952" y="1600201"/>
            <a:ext cx="106108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3477465"/>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8" name="Content Placeholder 4"/>
          <p:cNvSpPr>
            <a:spLocks noGrp="1"/>
          </p:cNvSpPr>
          <p:nvPr>
            <p:ph sz="quarter" idx="10"/>
          </p:nvPr>
        </p:nvSpPr>
        <p:spPr>
          <a:xfrm>
            <a:off x="361952" y="1752601"/>
            <a:ext cx="10610849" cy="4207935"/>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98407823"/>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 </a:t>
            </a:r>
            <a:endParaRPr lang="en-US" dirty="0"/>
          </a:p>
        </p:txBody>
      </p:sp>
      <p:sp>
        <p:nvSpPr>
          <p:cNvPr id="5" name="Content Placeholder 4"/>
          <p:cNvSpPr>
            <a:spLocks noGrp="1"/>
          </p:cNvSpPr>
          <p:nvPr>
            <p:ph sz="quarter" idx="10"/>
          </p:nvPr>
        </p:nvSpPr>
        <p:spPr>
          <a:xfrm>
            <a:off x="361949" y="1600201"/>
            <a:ext cx="5242560"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4"/>
          <p:cNvSpPr>
            <a:spLocks noGrp="1"/>
          </p:cNvSpPr>
          <p:nvPr>
            <p:ph sz="quarter" idx="11"/>
          </p:nvPr>
        </p:nvSpPr>
        <p:spPr>
          <a:xfrm>
            <a:off x="6035040" y="1597164"/>
            <a:ext cx="5242560" cy="4363369"/>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31013066"/>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6" y="1600203"/>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35" indent="0">
              <a:lnSpc>
                <a:spcPct val="100000"/>
              </a:lnSpc>
              <a:spcBef>
                <a:spcPts val="400"/>
              </a:spcBef>
              <a:spcAft>
                <a:spcPts val="0"/>
              </a:spcAft>
              <a:buClr>
                <a:srgbClr val="808080"/>
              </a:buClr>
              <a:buNone/>
              <a:defRPr>
                <a:latin typeface="+mn-lt"/>
                <a:ea typeface="Arial"/>
              </a:defRPr>
            </a:lvl2pPr>
            <a:lvl3pPr marL="918542" indent="0">
              <a:lnSpc>
                <a:spcPct val="100000"/>
              </a:lnSpc>
              <a:spcBef>
                <a:spcPts val="400"/>
              </a:spcBef>
              <a:spcAft>
                <a:spcPts val="0"/>
              </a:spcAft>
              <a:buClr>
                <a:srgbClr val="808080"/>
              </a:buClr>
              <a:buNone/>
              <a:defRPr>
                <a:latin typeface="+mn-lt"/>
                <a:ea typeface="Arial"/>
              </a:defRPr>
            </a:lvl3pPr>
            <a:lvl4pPr marL="1678349" indent="-306887">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82966953"/>
      </p:ext>
    </p:extLst>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5721349" cy="43603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77877245"/>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7" name="Text Placeholder 12"/>
          <p:cNvSpPr>
            <a:spLocks noGrp="1"/>
          </p:cNvSpPr>
          <p:nvPr>
            <p:ph type="subTitle" idx="11" hasCustomPrompt="1"/>
          </p:nvPr>
        </p:nvSpPr>
        <p:spPr>
          <a:xfrm>
            <a:off x="355600" y="914401"/>
            <a:ext cx="109220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1752601"/>
            <a:ext cx="5721349" cy="4207932"/>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7120064"/>
      </p:ext>
    </p:extLst>
  </p:cSld>
  <p:clrMapOvr>
    <a:masterClrMapping/>
  </p:clrMapOvr>
  <p:transition spd="med">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line title, subtitle &amp; left marg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5600" y="330201"/>
            <a:ext cx="5740400" cy="1034129"/>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a:t>
            </a:r>
            <a:br>
              <a:rPr lang="en-US" dirty="0" smtClean="0"/>
            </a:br>
            <a:r>
              <a:rPr lang="en-US" dirty="0" smtClean="0"/>
              <a:t>page title</a:t>
            </a:r>
            <a:endParaRPr lang="en-US" dirty="0"/>
          </a:p>
        </p:txBody>
      </p:sp>
      <p:sp>
        <p:nvSpPr>
          <p:cNvPr id="7" name="Text Placeholder 12"/>
          <p:cNvSpPr>
            <a:spLocks noGrp="1"/>
          </p:cNvSpPr>
          <p:nvPr>
            <p:ph type="subTitle" idx="11" hasCustomPrompt="1"/>
          </p:nvPr>
        </p:nvSpPr>
        <p:spPr>
          <a:xfrm>
            <a:off x="355600" y="1447801"/>
            <a:ext cx="5740400" cy="287323"/>
          </a:xfrm>
          <a:prstGeom prst="rect">
            <a:avLst/>
          </a:prstGeom>
        </p:spPr>
        <p:txBody>
          <a:bodyPr wrap="square" lIns="0" tIns="0" rIns="0" bIns="0" anchor="t" anchorCtr="0">
            <a:spAutoFit/>
          </a:bodyPr>
          <a:lstStyle>
            <a:lvl1pPr marL="304792" indent="-304792">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5" name="Content Placeholder 4"/>
          <p:cNvSpPr>
            <a:spLocks noGrp="1"/>
          </p:cNvSpPr>
          <p:nvPr>
            <p:ph sz="quarter" idx="10"/>
          </p:nvPr>
        </p:nvSpPr>
        <p:spPr>
          <a:xfrm>
            <a:off x="361952" y="2133600"/>
            <a:ext cx="5721349" cy="3826933"/>
          </a:xfrm>
          <a:prstGeom prst="rect">
            <a:avLst/>
          </a:prstGeom>
        </p:spPr>
        <p:txBody>
          <a:bodyPr vert="horz" lIns="0" tIns="0" rIns="0" bIns="0"/>
          <a:lstStyle>
            <a:lvl1pPr>
              <a:lnSpc>
                <a:spcPct val="100000"/>
              </a:lnSpc>
              <a:spcBef>
                <a:spcPts val="1600"/>
              </a:spcBef>
              <a:spcAft>
                <a:spcPts val="0"/>
              </a:spcAft>
              <a:buClr>
                <a:srgbClr val="808080"/>
              </a:buClr>
              <a:defRPr>
                <a:solidFill>
                  <a:schemeClr val="tx2"/>
                </a:solidFill>
                <a:latin typeface="+mn-lt"/>
                <a:ea typeface="Arial"/>
              </a:defRPr>
            </a:lvl1pPr>
            <a:lvl2pPr>
              <a:lnSpc>
                <a:spcPct val="100000"/>
              </a:lnSpc>
              <a:spcBef>
                <a:spcPts val="400"/>
              </a:spcBef>
              <a:spcAft>
                <a:spcPts val="0"/>
              </a:spcAft>
              <a:buClr>
                <a:srgbClr val="808080"/>
              </a:buClr>
              <a:defRPr>
                <a:solidFill>
                  <a:schemeClr val="tx2"/>
                </a:solidFill>
                <a:latin typeface="+mn-lt"/>
                <a:ea typeface="Arial"/>
              </a:defRPr>
            </a:lvl2pPr>
            <a:lvl3pPr marL="1145089" indent="-226478">
              <a:lnSpc>
                <a:spcPct val="100000"/>
              </a:lnSpc>
              <a:spcBef>
                <a:spcPts val="400"/>
              </a:spcBef>
              <a:spcAft>
                <a:spcPts val="0"/>
              </a:spcAft>
              <a:buClr>
                <a:srgbClr val="808080"/>
              </a:buClr>
              <a:defRPr>
                <a:solidFill>
                  <a:schemeClr val="tx2"/>
                </a:solidFill>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5301694"/>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28908"/>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461" cy="6870635"/>
          </a:xfrm>
          <a:prstGeom prst="rect">
            <a:avLst/>
          </a:prstGeom>
        </p:spPr>
      </p:pic>
      <p:sp>
        <p:nvSpPr>
          <p:cNvPr id="9" name="Title Placeholder 21"/>
          <p:cNvSpPr>
            <a:spLocks noGrp="1"/>
          </p:cNvSpPr>
          <p:nvPr>
            <p:ph type="ctrTitle" hasCustomPrompt="1"/>
          </p:nvPr>
        </p:nvSpPr>
        <p:spPr>
          <a:xfrm>
            <a:off x="365762" y="387111"/>
            <a:ext cx="6934388" cy="2215991"/>
          </a:xfrm>
          <a:prstGeom prst="rect">
            <a:avLst/>
          </a:prstGeom>
        </p:spPr>
        <p:txBody>
          <a:bodyPr wrap="square" lIns="0" tIns="45708" rIns="0" bIns="45708" anchor="b" anchorCtr="0">
            <a:normAutofit/>
          </a:bodyPr>
          <a:lstStyle>
            <a:lvl1pPr algn="l">
              <a:lnSpc>
                <a:spcPct val="100000"/>
              </a:lnSpc>
              <a:spcAft>
                <a:spcPts val="0"/>
              </a:spcAft>
              <a:defRPr sz="7200" b="0"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a:t>
            </a:r>
            <a:br>
              <a:rPr lang="en-US" dirty="0" smtClean="0"/>
            </a:br>
            <a:r>
              <a:rPr lang="en-US" dirty="0" smtClean="0"/>
              <a:t>title slide</a:t>
            </a:r>
          </a:p>
        </p:txBody>
      </p:sp>
      <p:sp>
        <p:nvSpPr>
          <p:cNvPr id="8" name="Text Placeholder 12"/>
          <p:cNvSpPr>
            <a:spLocks noGrp="1"/>
          </p:cNvSpPr>
          <p:nvPr>
            <p:ph type="subTitle" idx="1" hasCustomPrompt="1"/>
          </p:nvPr>
        </p:nvSpPr>
        <p:spPr>
          <a:xfrm>
            <a:off x="365763" y="3002845"/>
            <a:ext cx="6934388"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7" name="TextBox 6"/>
          <p:cNvSpPr txBox="1"/>
          <p:nvPr userDrawn="1"/>
        </p:nvSpPr>
        <p:spPr>
          <a:xfrm>
            <a:off x="393636" y="6447243"/>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sp>
        <p:nvSpPr>
          <p:cNvPr id="10" name="TextBox 9"/>
          <p:cNvSpPr txBox="1"/>
          <p:nvPr userDrawn="1"/>
        </p:nvSpPr>
        <p:spPr>
          <a:xfrm>
            <a:off x="393636" y="6447243"/>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spTree>
    <p:extLst>
      <p:ext uri="{BB962C8B-B14F-4D97-AF65-F5344CB8AC3E}">
        <p14:creationId xmlns:p14="http://schemas.microsoft.com/office/powerpoint/2010/main" val="1794161185"/>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_Body copy">
    <p:spTree>
      <p:nvGrpSpPr>
        <p:cNvPr id="1" name=""/>
        <p:cNvGrpSpPr/>
        <p:nvPr/>
      </p:nvGrpSpPr>
      <p:grpSpPr>
        <a:xfrm>
          <a:off x="0" y="0"/>
          <a:ext cx="0" cy="0"/>
          <a:chOff x="0" y="0"/>
          <a:chExt cx="0" cy="0"/>
        </a:xfrm>
      </p:grpSpPr>
      <p:sp>
        <p:nvSpPr>
          <p:cNvPr id="4" name="Rectangle 3"/>
          <p:cNvSpPr/>
          <p:nvPr userDrawn="1"/>
        </p:nvSpPr>
        <p:spPr>
          <a:xfrm>
            <a:off x="0" y="0"/>
            <a:ext cx="12192000" cy="6867525"/>
          </a:xfrm>
          <a:prstGeom prst="rect">
            <a:avLst/>
          </a:prstGeom>
          <a:solidFill>
            <a:schemeClr val="bg2">
              <a:lumMod val="85000"/>
              <a:lumOff val="15000"/>
            </a:schemeClr>
          </a:solidFill>
          <a:effectLst/>
        </p:spPr>
        <p:txBody>
          <a:bodyPr wrap="square" lIns="243772" tIns="182829" rIns="182829" bIns="182829" rtlCol="0" anchor="ctr">
            <a:noAutofit/>
          </a:bodyPr>
          <a:lstStyle/>
          <a:p>
            <a:pPr algn="ctr" fontAlgn="base">
              <a:lnSpc>
                <a:spcPct val="90000"/>
              </a:lnSpc>
              <a:spcBef>
                <a:spcPts val="800"/>
              </a:spcBef>
            </a:pPr>
            <a:endParaRPr lang="en-US" sz="2667" dirty="0" smtClean="0">
              <a:solidFill>
                <a:srgbClr val="000000"/>
              </a:solidFill>
            </a:endParaRPr>
          </a:p>
        </p:txBody>
      </p:sp>
      <p:sp>
        <p:nvSpPr>
          <p:cNvPr id="2" name="Title 1"/>
          <p:cNvSpPr>
            <a:spLocks noGrp="1"/>
          </p:cNvSpPr>
          <p:nvPr>
            <p:ph type="title" hasCustomPrompt="1"/>
          </p:nvPr>
        </p:nvSpPr>
        <p:spPr>
          <a:xfrm>
            <a:off x="365759" y="352839"/>
            <a:ext cx="10607040" cy="85344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2" y="1706881"/>
            <a:ext cx="10607039" cy="4267200"/>
          </a:xfrm>
          <a:prstGeom prst="rect">
            <a:avLst/>
          </a:prstGeom>
        </p:spPr>
        <p:txBody>
          <a:bodyPr wrap="square" lIns="0" tIns="0" rIns="0" bIns="0">
            <a:normAutofit/>
          </a:bodyPr>
          <a:lstStyle>
            <a:lvl1pPr marL="0" indent="0">
              <a:lnSpc>
                <a:spcPct val="100000"/>
              </a:lnSpc>
              <a:spcBef>
                <a:spcPts val="1600"/>
              </a:spcBef>
              <a:spcAft>
                <a:spcPts val="0"/>
              </a:spcAft>
              <a:buClr>
                <a:srgbClr val="AAAAAA"/>
              </a:buClr>
              <a:buFont typeface="Arial" pitchFamily="34" charset="0"/>
              <a:buNone/>
              <a:defRPr sz="1867">
                <a:solidFill>
                  <a:schemeClr val="tx2"/>
                </a:solidFill>
                <a:latin typeface="Arial" panose="020B0604020202020204" pitchFamily="34" charset="0"/>
                <a:ea typeface="Arial"/>
                <a:cs typeface="Arial" panose="020B0604020202020204" pitchFamily="34" charset="0"/>
              </a:defRPr>
            </a:lvl1pPr>
            <a:lvl2pPr marL="763886" indent="-308940">
              <a:lnSpc>
                <a:spcPct val="100000"/>
              </a:lnSpc>
              <a:spcBef>
                <a:spcPts val="400"/>
              </a:spcBef>
              <a:spcAft>
                <a:spcPts val="0"/>
              </a:spcAft>
              <a:buClr>
                <a:srgbClr val="AAAAAA"/>
              </a:buClr>
              <a:buFont typeface="Museo Sans For Dell" pitchFamily="2" charset="0"/>
              <a:buChar char="–"/>
              <a:defRPr sz="1600">
                <a:solidFill>
                  <a:schemeClr val="bg2"/>
                </a:solidFill>
                <a:latin typeface="Museo Sans For Dell" pitchFamily="2" charset="0"/>
              </a:defRPr>
            </a:lvl2pPr>
            <a:lvl3pPr>
              <a:lnSpc>
                <a:spcPct val="100000"/>
              </a:lnSpc>
              <a:spcBef>
                <a:spcPts val="400"/>
              </a:spcBef>
              <a:spcAft>
                <a:spcPts val="0"/>
              </a:spcAft>
              <a:buClr>
                <a:srgbClr val="AAAAAA"/>
              </a:buClr>
              <a:defRPr sz="1333">
                <a:solidFill>
                  <a:schemeClr val="bg2"/>
                </a:solidFill>
                <a:latin typeface="Museo Sans For Dell" pitchFamily="2"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p:txBody>
      </p:sp>
      <p:sp>
        <p:nvSpPr>
          <p:cNvPr id="7" name="TextBox 6"/>
          <p:cNvSpPr txBox="1"/>
          <p:nvPr userDrawn="1"/>
        </p:nvSpPr>
        <p:spPr>
          <a:xfrm>
            <a:off x="393636" y="6440470"/>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sp>
        <p:nvSpPr>
          <p:cNvPr id="8" name="TextBox 7"/>
          <p:cNvSpPr txBox="1"/>
          <p:nvPr userDrawn="1"/>
        </p:nvSpPr>
        <p:spPr>
          <a:xfrm>
            <a:off x="393636" y="6440470"/>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1179057666"/>
      </p:ext>
    </p:extLst>
  </p:cSld>
  <p:clrMapOvr>
    <a:masterClrMapping/>
  </p:clrMapOvr>
  <p:transition spd="med">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ent_Bulleted body copy">
    <p:spTree>
      <p:nvGrpSpPr>
        <p:cNvPr id="1" name=""/>
        <p:cNvGrpSpPr/>
        <p:nvPr/>
      </p:nvGrpSpPr>
      <p:grpSpPr>
        <a:xfrm>
          <a:off x="0" y="0"/>
          <a:ext cx="0" cy="0"/>
          <a:chOff x="0" y="0"/>
          <a:chExt cx="0" cy="0"/>
        </a:xfrm>
      </p:grpSpPr>
      <p:sp>
        <p:nvSpPr>
          <p:cNvPr id="4" name="Rectangle 3"/>
          <p:cNvSpPr/>
          <p:nvPr userDrawn="1"/>
        </p:nvSpPr>
        <p:spPr>
          <a:xfrm>
            <a:off x="0" y="0"/>
            <a:ext cx="12192000" cy="6867525"/>
          </a:xfrm>
          <a:prstGeom prst="rect">
            <a:avLst/>
          </a:prstGeom>
          <a:solidFill>
            <a:schemeClr val="bg2">
              <a:lumMod val="85000"/>
              <a:lumOff val="15000"/>
            </a:schemeClr>
          </a:solidFill>
          <a:effectLst/>
        </p:spPr>
        <p:txBody>
          <a:bodyPr wrap="square" lIns="243772" tIns="182829" rIns="182829" bIns="182829" rtlCol="0" anchor="ctr">
            <a:noAutofit/>
          </a:bodyPr>
          <a:lstStyle/>
          <a:p>
            <a:pPr algn="ctr" fontAlgn="base">
              <a:lnSpc>
                <a:spcPct val="90000"/>
              </a:lnSpc>
              <a:spcBef>
                <a:spcPts val="800"/>
              </a:spcBef>
            </a:pPr>
            <a:endParaRPr lang="en-US" sz="2667" dirty="0" smtClean="0">
              <a:solidFill>
                <a:srgbClr val="000000"/>
              </a:solidFill>
            </a:endParaRPr>
          </a:p>
        </p:txBody>
      </p:sp>
      <p:sp>
        <p:nvSpPr>
          <p:cNvPr id="2" name="Title 1"/>
          <p:cNvSpPr>
            <a:spLocks noGrp="1"/>
          </p:cNvSpPr>
          <p:nvPr>
            <p:ph type="title" hasCustomPrompt="1"/>
          </p:nvPr>
        </p:nvSpPr>
        <p:spPr>
          <a:xfrm>
            <a:off x="365759" y="353696"/>
            <a:ext cx="10607040" cy="853440"/>
          </a:xfrm>
          <a:prstGeom prst="rect">
            <a:avLst/>
          </a:prstGeom>
        </p:spPr>
        <p:txBody>
          <a:bodyPr lIns="0" tIns="45708" rIns="0" bIns="45708"/>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5762" y="1706881"/>
            <a:ext cx="10607039" cy="426720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tx2"/>
                </a:solidFill>
                <a:latin typeface="Arial" panose="020B0604020202020204" pitchFamily="34" charset="0"/>
                <a:ea typeface="Arial"/>
                <a:cs typeface="Arial" panose="020B0604020202020204" pitchFamily="34" charset="0"/>
              </a:defRPr>
            </a:lvl1pPr>
            <a:lvl2pPr marL="763886" indent="-308940">
              <a:lnSpc>
                <a:spcPct val="100000"/>
              </a:lnSpc>
              <a:spcBef>
                <a:spcPts val="400"/>
              </a:spcBef>
              <a:spcAft>
                <a:spcPts val="0"/>
              </a:spcAft>
              <a:buClr>
                <a:srgbClr val="AAAAAA"/>
              </a:buClr>
              <a:buFont typeface="Museo Sans For Dell" pitchFamily="2" charset="0"/>
              <a:buChar char="–"/>
              <a:defRPr sz="1600">
                <a:solidFill>
                  <a:schemeClr val="tx2"/>
                </a:solidFill>
                <a:latin typeface="Arial" panose="020B0604020202020204" pitchFamily="34" charset="0"/>
                <a:ea typeface="Arial"/>
                <a:cs typeface="Arial" panose="020B0604020202020204" pitchFamily="34" charset="0"/>
              </a:defRPr>
            </a:lvl2pPr>
            <a:lvl3pPr>
              <a:lnSpc>
                <a:spcPct val="100000"/>
              </a:lnSpc>
              <a:spcBef>
                <a:spcPts val="400"/>
              </a:spcBef>
              <a:spcAft>
                <a:spcPts val="0"/>
              </a:spcAft>
              <a:buClr>
                <a:srgbClr val="AAAAAA"/>
              </a:buClr>
              <a:defRPr sz="1333">
                <a:solidFill>
                  <a:schemeClr val="tx2"/>
                </a:solidFill>
                <a:latin typeface="Arial" panose="020B0604020202020204" pitchFamily="34" charset="0"/>
                <a:ea typeface="Arial"/>
                <a:cs typeface="Arial" panose="020B0604020202020204" pitchFamily="34"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p:txBody>
      </p:sp>
      <p:sp>
        <p:nvSpPr>
          <p:cNvPr id="7" name="TextBox 6"/>
          <p:cNvSpPr txBox="1"/>
          <p:nvPr userDrawn="1"/>
        </p:nvSpPr>
        <p:spPr>
          <a:xfrm>
            <a:off x="393636" y="6440470"/>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sp>
        <p:nvSpPr>
          <p:cNvPr id="8" name="TextBox 7"/>
          <p:cNvSpPr txBox="1"/>
          <p:nvPr userDrawn="1"/>
        </p:nvSpPr>
        <p:spPr>
          <a:xfrm>
            <a:off x="393636" y="6440470"/>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1123820917"/>
      </p:ext>
    </p:extLst>
  </p:cSld>
  <p:clrMapOvr>
    <a:masterClrMapping/>
  </p:clrMapOvr>
  <p:transition spd="med">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ntent with subhead">
    <p:spTree>
      <p:nvGrpSpPr>
        <p:cNvPr id="1" name=""/>
        <p:cNvGrpSpPr/>
        <p:nvPr/>
      </p:nvGrpSpPr>
      <p:grpSpPr>
        <a:xfrm>
          <a:off x="0" y="0"/>
          <a:ext cx="0" cy="0"/>
          <a:chOff x="0" y="0"/>
          <a:chExt cx="0" cy="0"/>
        </a:xfrm>
      </p:grpSpPr>
      <p:sp>
        <p:nvSpPr>
          <p:cNvPr id="7" name="Rectangle 6"/>
          <p:cNvSpPr/>
          <p:nvPr userDrawn="1"/>
        </p:nvSpPr>
        <p:spPr>
          <a:xfrm>
            <a:off x="0" y="0"/>
            <a:ext cx="12192000" cy="6867525"/>
          </a:xfrm>
          <a:prstGeom prst="rect">
            <a:avLst/>
          </a:prstGeom>
          <a:solidFill>
            <a:schemeClr val="bg2">
              <a:lumMod val="85000"/>
              <a:lumOff val="15000"/>
            </a:schemeClr>
          </a:solidFill>
          <a:effectLst/>
        </p:spPr>
        <p:txBody>
          <a:bodyPr wrap="square" lIns="243772" tIns="182829" rIns="182829" bIns="182829" rtlCol="0" anchor="ctr">
            <a:noAutofit/>
          </a:bodyPr>
          <a:lstStyle/>
          <a:p>
            <a:pPr algn="ctr" fontAlgn="base">
              <a:lnSpc>
                <a:spcPct val="90000"/>
              </a:lnSpc>
              <a:spcBef>
                <a:spcPts val="800"/>
              </a:spcBef>
            </a:pPr>
            <a:endParaRPr lang="en-US" sz="2667" dirty="0" smtClean="0">
              <a:solidFill>
                <a:srgbClr val="000000"/>
              </a:solidFill>
            </a:endParaRPr>
          </a:p>
        </p:txBody>
      </p:sp>
      <p:sp>
        <p:nvSpPr>
          <p:cNvPr id="2" name="Title 1"/>
          <p:cNvSpPr>
            <a:spLocks noGrp="1"/>
          </p:cNvSpPr>
          <p:nvPr>
            <p:ph type="title" hasCustomPrompt="1"/>
          </p:nvPr>
        </p:nvSpPr>
        <p:spPr>
          <a:xfrm>
            <a:off x="365759" y="353695"/>
            <a:ext cx="10607040" cy="853440"/>
          </a:xfrm>
          <a:prstGeom prst="rect">
            <a:avLst/>
          </a:prstGeom>
        </p:spPr>
        <p:txBody>
          <a:bodyPr lIns="0" tIns="45708" rIns="0" bIns="45708">
            <a:normAutofit/>
          </a:bodyPr>
          <a:lstStyle>
            <a:lvl1pPr>
              <a:defRPr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65760" y="2072641"/>
            <a:ext cx="10607040" cy="402336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chemeClr val="tx2"/>
                </a:solidFill>
                <a:latin typeface="Arial" panose="020B0604020202020204" pitchFamily="34" charset="0"/>
                <a:ea typeface="Arial"/>
                <a:cs typeface="Arial" panose="020B0604020202020204" pitchFamily="34" charset="0"/>
              </a:defRPr>
            </a:lvl1pPr>
            <a:lvl2pPr marL="763886" indent="-308940">
              <a:lnSpc>
                <a:spcPct val="100000"/>
              </a:lnSpc>
              <a:spcBef>
                <a:spcPts val="400"/>
              </a:spcBef>
              <a:spcAft>
                <a:spcPts val="0"/>
              </a:spcAft>
              <a:buClr>
                <a:srgbClr val="AAAAAA"/>
              </a:buClr>
              <a:buFont typeface="Museo Sans For Dell" pitchFamily="2" charset="0"/>
              <a:buChar char="–"/>
              <a:defRPr sz="1600">
                <a:solidFill>
                  <a:schemeClr val="tx2"/>
                </a:solidFill>
                <a:latin typeface="Arial" panose="020B0604020202020204" pitchFamily="34" charset="0"/>
                <a:ea typeface="Arial"/>
                <a:cs typeface="Arial" panose="020B0604020202020204" pitchFamily="34" charset="0"/>
              </a:defRPr>
            </a:lvl2pPr>
            <a:lvl3pPr>
              <a:lnSpc>
                <a:spcPct val="100000"/>
              </a:lnSpc>
              <a:spcBef>
                <a:spcPts val="400"/>
              </a:spcBef>
              <a:spcAft>
                <a:spcPts val="0"/>
              </a:spcAft>
              <a:buClr>
                <a:srgbClr val="AAAAAA"/>
              </a:buClr>
              <a:defRPr sz="1333">
                <a:solidFill>
                  <a:schemeClr val="tx2"/>
                </a:solidFill>
                <a:latin typeface="Arial" panose="020B0604020202020204" pitchFamily="34" charset="0"/>
                <a:ea typeface="Arial"/>
                <a:cs typeface="Arial" panose="020B0604020202020204" pitchFamily="34" charset="0"/>
              </a:defRPr>
            </a:lvl3pPr>
            <a:lvl4pPr>
              <a:spcBef>
                <a:spcPts val="400"/>
              </a:spcBef>
              <a:spcAft>
                <a:spcPts val="0"/>
              </a:spcAft>
              <a:buClr>
                <a:srgbClr val="AAAAAA"/>
              </a:buClr>
              <a:defRPr sz="1333" baseline="0">
                <a:solidFill>
                  <a:schemeClr val="bg2"/>
                </a:solidFill>
                <a:latin typeface="Museo Sans For Dell" pitchFamily="2"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12"/>
          <p:cNvSpPr>
            <a:spLocks noGrp="1"/>
          </p:cNvSpPr>
          <p:nvPr>
            <p:ph type="subTitle" idx="11" hasCustomPrompt="1"/>
          </p:nvPr>
        </p:nvSpPr>
        <p:spPr>
          <a:xfrm>
            <a:off x="355600" y="1410358"/>
            <a:ext cx="10613896" cy="417689"/>
          </a:xfrm>
          <a:prstGeom prst="rect">
            <a:avLst/>
          </a:prstGeom>
        </p:spPr>
        <p:txBody>
          <a:bodyPr lIns="0" tIns="45708" rIns="0" bIns="45708" anchor="t" anchorCtr="0"/>
          <a:lstStyle>
            <a:lvl1pPr marL="380885" indent="-380885">
              <a:buFont typeface="Arial"/>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
        <p:nvSpPr>
          <p:cNvPr id="9" name="TextBox 8"/>
          <p:cNvSpPr txBox="1"/>
          <p:nvPr userDrawn="1"/>
        </p:nvSpPr>
        <p:spPr>
          <a:xfrm>
            <a:off x="393636" y="6440470"/>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sp>
        <p:nvSpPr>
          <p:cNvPr id="10" name="TextBox 9"/>
          <p:cNvSpPr txBox="1"/>
          <p:nvPr userDrawn="1"/>
        </p:nvSpPr>
        <p:spPr>
          <a:xfrm>
            <a:off x="393636" y="6440470"/>
            <a:ext cx="65" cy="166199"/>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200" dirty="0" smtClean="0">
              <a:solidFill>
                <a:srgbClr val="000000">
                  <a:lumMod val="50000"/>
                  <a:lumOff val="50000"/>
                </a:srgb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3"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4" name="TextBox 13"/>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1267475082"/>
      </p:ext>
    </p:extLst>
  </p:cSld>
  <p:clrMapOvr>
    <a:masterClrMapping/>
  </p:clrMapOvr>
  <p:transition spd="med">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er_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53698"/>
            <a:ext cx="10607040" cy="886396"/>
          </a:xfrm>
          <a:prstGeom prst="rect">
            <a:avLst/>
          </a:prstGeom>
        </p:spPr>
        <p:txBody>
          <a:bodyPr lIns="0" tIns="45708" rIns="0" bIns="45708"/>
          <a:lstStyle>
            <a:lvl1pPr>
              <a:defRPr>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551901459"/>
      </p:ext>
    </p:extLst>
  </p:cSld>
  <p:clrMapOvr>
    <a:masterClrMapping/>
  </p:clrMapOvr>
  <p:transition spd="med">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ogo slide_Black">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3884730871"/>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4" y="1600203"/>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47" indent="0">
              <a:lnSpc>
                <a:spcPct val="100000"/>
              </a:lnSpc>
              <a:spcBef>
                <a:spcPts val="400"/>
              </a:spcBef>
              <a:spcAft>
                <a:spcPts val="0"/>
              </a:spcAft>
              <a:buClr>
                <a:srgbClr val="808080"/>
              </a:buClr>
              <a:buNone/>
              <a:defRPr>
                <a:latin typeface="+mn-lt"/>
                <a:ea typeface="Arial"/>
              </a:defRPr>
            </a:lvl2pPr>
            <a:lvl3pPr marL="918565" indent="0">
              <a:lnSpc>
                <a:spcPct val="100000"/>
              </a:lnSpc>
              <a:spcBef>
                <a:spcPts val="400"/>
              </a:spcBef>
              <a:spcAft>
                <a:spcPts val="0"/>
              </a:spcAft>
              <a:buClr>
                <a:srgbClr val="808080"/>
              </a:buClr>
              <a:buNone/>
              <a:defRPr>
                <a:latin typeface="+mn-lt"/>
                <a:ea typeface="Arial"/>
              </a:defRPr>
            </a:lvl3pPr>
            <a:lvl4pPr marL="1678391" indent="-306895">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17378221"/>
      </p:ext>
    </p:extLst>
  </p:cSld>
  <p:clrMapOvr>
    <a:masterClrMapping/>
  </p:clrMapOvr>
  <p:transition spd="med">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black bkgd white title top">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65757" y="352839"/>
            <a:ext cx="10607040" cy="609334"/>
          </a:xfrm>
          <a:prstGeom prst="rect">
            <a:avLst/>
          </a:prstGeom>
        </p:spPr>
        <p:txBody>
          <a:bodyPr lIns="0" rIns="0">
            <a:spAutoFit/>
          </a:bodyPr>
          <a:lstStyle>
            <a:lvl1pPr>
              <a:defRPr baseline="0">
                <a:solidFill>
                  <a:srgbClr val="FFFFFF"/>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
        <p:nvSpPr>
          <p:cNvPr id="3" name="Content Placeholder 2"/>
          <p:cNvSpPr>
            <a:spLocks noGrp="1"/>
          </p:cNvSpPr>
          <p:nvPr>
            <p:ph sz="half" idx="13" hasCustomPrompt="1"/>
          </p:nvPr>
        </p:nvSpPr>
        <p:spPr>
          <a:xfrm>
            <a:off x="365759" y="1706880"/>
            <a:ext cx="5740503" cy="4267200"/>
          </a:xfrm>
          <a:prstGeom prst="rect">
            <a:avLst/>
          </a:prstGeom>
        </p:spPr>
        <p:txBody>
          <a:bodyPr wrap="square" lIns="0" tIns="0" rIns="0" bIns="0">
            <a:normAutofit/>
          </a:bodyPr>
          <a:lstStyle>
            <a:lvl1pPr>
              <a:lnSpc>
                <a:spcPct val="100000"/>
              </a:lnSpc>
              <a:spcBef>
                <a:spcPts val="1600"/>
              </a:spcBef>
              <a:spcAft>
                <a:spcPts val="0"/>
              </a:spcAft>
              <a:buClr>
                <a:srgbClr val="AAAAAA"/>
              </a:buClr>
              <a:defRPr sz="1867" b="0">
                <a:solidFill>
                  <a:schemeClr val="tx2"/>
                </a:solidFill>
                <a:latin typeface="Arial" panose="020B0604020202020204" pitchFamily="34" charset="0"/>
                <a:ea typeface="Arial"/>
                <a:cs typeface="Arial" panose="020B0604020202020204" pitchFamily="34" charset="0"/>
              </a:defRPr>
            </a:lvl1pPr>
            <a:lvl2pPr marL="766214" indent="-309026">
              <a:lnSpc>
                <a:spcPct val="100000"/>
              </a:lnSpc>
              <a:spcBef>
                <a:spcPts val="400"/>
              </a:spcBef>
              <a:spcAft>
                <a:spcPts val="0"/>
              </a:spcAft>
              <a:buClr>
                <a:srgbClr val="AAAAAA"/>
              </a:buClr>
              <a:defRPr sz="1600" b="0">
                <a:solidFill>
                  <a:schemeClr val="tx2"/>
                </a:solidFill>
                <a:latin typeface="Arial" panose="020B0604020202020204" pitchFamily="34" charset="0"/>
                <a:ea typeface="Arial"/>
                <a:cs typeface="Arial" panose="020B0604020202020204" pitchFamily="34" charset="0"/>
              </a:defRPr>
            </a:lvl2pPr>
            <a:lvl3pPr>
              <a:lnSpc>
                <a:spcPct val="100000"/>
              </a:lnSpc>
              <a:spcBef>
                <a:spcPts val="400"/>
              </a:spcBef>
              <a:spcAft>
                <a:spcPts val="0"/>
              </a:spcAft>
              <a:buClr>
                <a:srgbClr val="AAAAAA"/>
              </a:buClr>
              <a:defRPr sz="1333" b="0">
                <a:solidFill>
                  <a:schemeClr val="tx2"/>
                </a:solidFill>
                <a:latin typeface="Arial" panose="020B0604020202020204" pitchFamily="34" charset="0"/>
                <a:ea typeface="Arial"/>
                <a:cs typeface="Arial" panose="020B0604020202020204" pitchFamily="34" charset="0"/>
              </a:defRPr>
            </a:lvl3pPr>
            <a:lvl4pPr>
              <a:defRPr sz="2400" b="0">
                <a:solidFill>
                  <a:schemeClr val="bg2"/>
                </a:solidFill>
                <a:latin typeface="Museo Sans For Dell" pitchFamily="2" charset="0"/>
              </a:defRPr>
            </a:lvl4pPr>
            <a:lvl5pPr>
              <a:defRPr sz="2400" b="0">
                <a:solidFill>
                  <a:schemeClr val="bg2"/>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p:txBody>
      </p:sp>
      <p:sp>
        <p:nvSpPr>
          <p:cNvPr id="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Tree>
    <p:extLst>
      <p:ext uri="{BB962C8B-B14F-4D97-AF65-F5344CB8AC3E}">
        <p14:creationId xmlns:p14="http://schemas.microsoft.com/office/powerpoint/2010/main" val="451468188"/>
      </p:ext>
    </p:extLst>
  </p:cSld>
  <p:clrMapOvr>
    <a:masterClrMapping/>
  </p:clrMapOvr>
  <p:transition spd="med">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9960723" y="6044219"/>
            <a:ext cx="2151252" cy="762589"/>
          </a:xfrm>
          <a:prstGeom prst="rect">
            <a:avLst/>
          </a:prstGeom>
          <a:solidFill>
            <a:schemeClr val="bg2"/>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smtClean="0">
              <a:solidFill>
                <a:srgbClr val="FFFFFF"/>
              </a:solidFill>
            </a:endParaRPr>
          </a:p>
        </p:txBody>
      </p:sp>
    </p:spTree>
    <p:extLst>
      <p:ext uri="{BB962C8B-B14F-4D97-AF65-F5344CB8AC3E}">
        <p14:creationId xmlns:p14="http://schemas.microsoft.com/office/powerpoint/2010/main" val="946209739"/>
      </p:ext>
    </p:extLst>
  </p:cSld>
  <p:clrMapOvr>
    <a:masterClrMapping/>
  </p:clrMapOvr>
  <p:transition spd="med">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Header no body copy">
    <p:spTree>
      <p:nvGrpSpPr>
        <p:cNvPr id="1" name=""/>
        <p:cNvGrpSpPr/>
        <p:nvPr/>
      </p:nvGrpSpPr>
      <p:grpSpPr>
        <a:xfrm>
          <a:off x="0" y="0"/>
          <a:ext cx="0" cy="0"/>
          <a:chOff x="0" y="0"/>
          <a:chExt cx="0" cy="0"/>
        </a:xfrm>
      </p:grpSpPr>
      <p:grpSp>
        <p:nvGrpSpPr>
          <p:cNvPr id="3" name="Group 2"/>
          <p:cNvGrpSpPr/>
          <p:nvPr userDrawn="1"/>
        </p:nvGrpSpPr>
        <p:grpSpPr>
          <a:xfrm>
            <a:off x="3" y="2"/>
            <a:ext cx="12191999" cy="6872524"/>
            <a:chOff x="-8120" y="0"/>
            <a:chExt cx="9143999" cy="5154393"/>
          </a:xfrm>
        </p:grpSpPr>
        <p:pic>
          <p:nvPicPr>
            <p:cNvPr id="4" name="Picture 3" descr="shutterstock_16897224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5" name="Rectangle 4"/>
            <p:cNvSpPr/>
            <p:nvPr/>
          </p:nvSpPr>
          <p:spPr>
            <a:xfrm>
              <a:off x="-8120" y="0"/>
              <a:ext cx="9143999" cy="5154393"/>
            </a:xfrm>
            <a:prstGeom prst="rect">
              <a:avLst/>
            </a:prstGeom>
            <a:gradFill>
              <a:gsLst>
                <a:gs pos="0">
                  <a:schemeClr val="tx1">
                    <a:lumMod val="75000"/>
                    <a:alpha val="15000"/>
                  </a:schemeClr>
                </a:gs>
                <a:gs pos="100000">
                  <a:schemeClr val="bg2">
                    <a:alpha val="70000"/>
                  </a:schemeClr>
                </a:gs>
              </a:gsLst>
              <a:lin ang="8100000" scaled="1"/>
            </a:gradFill>
            <a:effectLst/>
          </p:spPr>
          <p:txBody>
            <a:bodyPr wrap="square" lIns="182880" tIns="137160" rIns="137160" bIns="137160" rtlCol="0" anchor="ctr">
              <a:noAutofit/>
            </a:bodyPr>
            <a:lstStyle/>
            <a:p>
              <a:pPr algn="ctr" defTabSz="609570" fontAlgn="base">
                <a:lnSpc>
                  <a:spcPct val="90000"/>
                </a:lnSpc>
                <a:spcBef>
                  <a:spcPts val="600"/>
                </a:spcBef>
                <a:spcAft>
                  <a:spcPct val="0"/>
                </a:spcAft>
              </a:pPr>
              <a:endParaRPr lang="en-US" sz="2000" dirty="0">
                <a:solidFill>
                  <a:srgbClr val="FFFFFF"/>
                </a:solidFill>
              </a:endParaRPr>
            </a:p>
          </p:txBody>
        </p:sp>
      </p:grpSp>
      <p:sp>
        <p:nvSpPr>
          <p:cNvPr id="13" name="Oval 12"/>
          <p:cNvSpPr/>
          <p:nvPr userDrawn="1"/>
        </p:nvSpPr>
        <p:spPr>
          <a:xfrm>
            <a:off x="5720317" y="116959"/>
            <a:ext cx="1669312" cy="1669312"/>
          </a:xfrm>
          <a:prstGeom prst="ellipse">
            <a:avLst/>
          </a:prstGeom>
          <a:solidFill>
            <a:schemeClr val="bg2"/>
          </a:solidFill>
          <a:ln w="12700" cmpd="sng">
            <a:noFill/>
          </a:ln>
          <a:effectLst>
            <a:softEdge rad="635000"/>
          </a:effectLst>
        </p:spPr>
        <p:txBody>
          <a:bodyPr wrap="square" lIns="182880" tIns="137160" rIns="137160" bIns="137160" rtlCol="0" anchor="ctr">
            <a:noAutofit/>
          </a:bodyPr>
          <a:lstStyle/>
          <a:p>
            <a:pPr algn="ctr" defTabSz="609570" fontAlgn="base">
              <a:lnSpc>
                <a:spcPct val="90000"/>
              </a:lnSpc>
              <a:spcBef>
                <a:spcPts val="600"/>
              </a:spcBef>
              <a:spcAft>
                <a:spcPct val="0"/>
              </a:spcAft>
            </a:pPr>
            <a:endParaRPr lang="en-US" sz="2000" dirty="0">
              <a:solidFill>
                <a:srgbClr val="FFFFFF"/>
              </a:solidFill>
            </a:endParaRPr>
          </a:p>
        </p:txBody>
      </p:sp>
      <p:sp>
        <p:nvSpPr>
          <p:cNvPr id="2" name="Title 1"/>
          <p:cNvSpPr>
            <a:spLocks noGrp="1"/>
          </p:cNvSpPr>
          <p:nvPr>
            <p:ph type="title" hasCustomPrompt="1"/>
          </p:nvPr>
        </p:nvSpPr>
        <p:spPr>
          <a:xfrm>
            <a:off x="365759" y="362525"/>
            <a:ext cx="10607040" cy="630103"/>
          </a:xfrm>
          <a:prstGeom prst="rect">
            <a:avLst/>
          </a:prstGeom>
        </p:spPr>
        <p:txBody>
          <a:bodyPr lIns="0" rIns="0"/>
          <a:lstStyle>
            <a:lvl1pPr>
              <a:defRPr>
                <a:solidFill>
                  <a:schemeClr val="tx2"/>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
        <p:nvSpPr>
          <p:cNvPr id="6" name="TextBox 5"/>
          <p:cNvSpPr txBox="1"/>
          <p:nvPr userDrawn="1"/>
        </p:nvSpPr>
        <p:spPr>
          <a:xfrm>
            <a:off x="393651" y="6445127"/>
            <a:ext cx="65" cy="156902"/>
          </a:xfrm>
          <a:prstGeom prst="rect">
            <a:avLst/>
          </a:prstGeom>
        </p:spPr>
        <p:txBody>
          <a:bodyPr vert="horz" wrap="none" lIns="0" tIns="0" rIns="0" bIns="0" rtlCol="0" anchor="ctr" anchorCtr="0">
            <a:spAutoFit/>
          </a:bodyPr>
          <a:lstStyle/>
          <a:p>
            <a:pPr algn="r" defTabSz="609570" fontAlgn="base">
              <a:lnSpc>
                <a:spcPct val="90000"/>
              </a:lnSpc>
              <a:spcBef>
                <a:spcPct val="0"/>
              </a:spcBef>
              <a:spcAft>
                <a:spcPct val="0"/>
              </a:spcAft>
              <a:buClr>
                <a:srgbClr val="007DB8"/>
              </a:buClr>
            </a:pPr>
            <a:endParaRPr lang="en-US" sz="1133" dirty="0">
              <a:solidFill>
                <a:srgbClr val="000000">
                  <a:lumMod val="50000"/>
                  <a:lumOff val="50000"/>
                </a:srgbClr>
              </a:solidFill>
            </a:endParaRPr>
          </a:p>
        </p:txBody>
      </p:sp>
      <p:sp>
        <p:nvSpPr>
          <p:cNvPr id="8" name="TextBox 7"/>
          <p:cNvSpPr txBox="1"/>
          <p:nvPr userDrawn="1"/>
        </p:nvSpPr>
        <p:spPr>
          <a:xfrm>
            <a:off x="393651" y="6445127"/>
            <a:ext cx="65" cy="156902"/>
          </a:xfrm>
          <a:prstGeom prst="rect">
            <a:avLst/>
          </a:prstGeom>
        </p:spPr>
        <p:txBody>
          <a:bodyPr vert="horz" wrap="none" lIns="0" tIns="0" rIns="0" bIns="0" rtlCol="0" anchor="ctr" anchorCtr="0">
            <a:spAutoFit/>
          </a:bodyPr>
          <a:lstStyle/>
          <a:p>
            <a:pPr algn="r" defTabSz="609570" fontAlgn="base">
              <a:lnSpc>
                <a:spcPct val="90000"/>
              </a:lnSpc>
              <a:spcBef>
                <a:spcPct val="0"/>
              </a:spcBef>
              <a:spcAft>
                <a:spcPct val="0"/>
              </a:spcAft>
              <a:buClr>
                <a:srgbClr val="007DB8"/>
              </a:buClr>
            </a:pPr>
            <a:endParaRPr lang="en-US" sz="1133" dirty="0">
              <a:solidFill>
                <a:srgbClr val="000000">
                  <a:lumMod val="50000"/>
                  <a:lumOff val="50000"/>
                </a:srgbClr>
              </a:solidFill>
            </a:endParaRPr>
          </a:p>
        </p:txBody>
      </p:sp>
    </p:spTree>
    <p:extLst>
      <p:ext uri="{BB962C8B-B14F-4D97-AF65-F5344CB8AC3E}">
        <p14:creationId xmlns:p14="http://schemas.microsoft.com/office/powerpoint/2010/main" val="134898737"/>
      </p:ext>
    </p:extLst>
  </p:cSld>
  <p:clrMapOvr>
    <a:masterClrMapping/>
  </p:clrMapOvr>
  <p:transition spd="med">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2862238321"/>
      </p:ext>
    </p:extLst>
  </p:cSld>
  <p:clrMapOvr>
    <a:masterClrMapping/>
  </p:clrMapOvr>
  <p:transition spd="med">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02071707"/>
      </p:ext>
    </p:extLst>
  </p:cSld>
  <p:clrMapOvr>
    <a:masterClrMapping/>
  </p:clrMapOvr>
  <p:transition spd="med">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4" name="Content Placeholder 4"/>
          <p:cNvSpPr>
            <a:spLocks noGrp="1"/>
          </p:cNvSpPr>
          <p:nvPr>
            <p:ph sz="quarter" idx="10"/>
          </p:nvPr>
        </p:nvSpPr>
        <p:spPr>
          <a:xfrm>
            <a:off x="361952" y="1600201"/>
            <a:ext cx="10610849" cy="4360332"/>
          </a:xfrm>
          <a:prstGeom prst="rect">
            <a:avLst/>
          </a:prstGeom>
        </p:spPr>
        <p:txBody>
          <a:bodyPr vert="horz" lIns="0" tIns="0" rIns="0" bIns="0"/>
          <a:lstStyle>
            <a:lvl1pPr marL="0" indent="0">
              <a:lnSpc>
                <a:spcPct val="100000"/>
              </a:lnSpc>
              <a:spcBef>
                <a:spcPts val="1600"/>
              </a:spcBef>
              <a:spcAft>
                <a:spcPts val="0"/>
              </a:spcAft>
              <a:buClr>
                <a:srgbClr val="808080"/>
              </a:buClr>
              <a:buNone/>
              <a:defRPr>
                <a:latin typeface="+mn-lt"/>
                <a:ea typeface="Arial"/>
              </a:defRPr>
            </a:lvl1pPr>
            <a:lvl2pPr marL="455071" indent="0">
              <a:lnSpc>
                <a:spcPct val="100000"/>
              </a:lnSpc>
              <a:spcBef>
                <a:spcPts val="400"/>
              </a:spcBef>
              <a:spcAft>
                <a:spcPts val="0"/>
              </a:spcAft>
              <a:buClr>
                <a:srgbClr val="808080"/>
              </a:buClr>
              <a:buNone/>
              <a:defRPr>
                <a:latin typeface="+mn-lt"/>
                <a:ea typeface="Arial"/>
              </a:defRPr>
            </a:lvl2pPr>
            <a:lvl3pPr marL="918610" indent="0">
              <a:lnSpc>
                <a:spcPct val="100000"/>
              </a:lnSpc>
              <a:spcBef>
                <a:spcPts val="400"/>
              </a:spcBef>
              <a:spcAft>
                <a:spcPts val="0"/>
              </a:spcAft>
              <a:buClr>
                <a:srgbClr val="808080"/>
              </a:buClr>
              <a:buNone/>
              <a:defRPr>
                <a:latin typeface="+mn-lt"/>
                <a:ea typeface="Arial"/>
              </a:defRPr>
            </a:lvl3pPr>
            <a:lvl4pPr marL="1678475" indent="-306910">
              <a:lnSpc>
                <a:spcPct val="100000"/>
              </a:lnSpc>
              <a:spcBef>
                <a:spcPts val="400"/>
              </a:spcBef>
              <a:spcAft>
                <a:spcPts val="0"/>
              </a:spcAft>
              <a:buClr>
                <a:srgbClr val="808080"/>
              </a:buClr>
              <a:defRPr>
                <a:latin typeface="+mn-lt"/>
              </a:defRPr>
            </a:lvl4pPr>
            <a:lvl5pPr>
              <a:lnSpc>
                <a:spcPct val="100000"/>
              </a:lnSpc>
              <a:spcBef>
                <a:spcPts val="400"/>
              </a:spcBef>
              <a:spcAft>
                <a:spcPts val="0"/>
              </a:spcAft>
              <a:buClr>
                <a:srgbClr val="808080"/>
              </a:buClr>
              <a:defRPr sz="1333">
                <a:latin typeface="+mn-l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76087999"/>
      </p:ext>
    </p:extLst>
  </p:cSld>
  <p:clrMapOvr>
    <a:masterClrMapping/>
  </p:clrMapOvr>
  <p:transition spd="med">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Header no body cop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630103"/>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9872" y="5930731"/>
            <a:ext cx="1036320" cy="648233"/>
          </a:xfrm>
          <a:prstGeom prst="rect">
            <a:avLst/>
          </a:prstGeom>
        </p:spPr>
      </p:pic>
    </p:spTree>
    <p:extLst>
      <p:ext uri="{BB962C8B-B14F-4D97-AF65-F5344CB8AC3E}">
        <p14:creationId xmlns:p14="http://schemas.microsoft.com/office/powerpoint/2010/main" val="2595265409"/>
      </p:ext>
    </p:extLst>
  </p:cSld>
  <p:clrMapOvr>
    <a:masterClrMapping/>
  </p:clrMapOvr>
  <p:transition spd="med">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sp>
        <p:nvSpPr>
          <p:cNvPr id="2" name="TextBox 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
        <p:nvSpPr>
          <p:cNvPr id="3"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5998465"/>
            <a:ext cx="1036320" cy="648233"/>
          </a:xfrm>
          <a:prstGeom prst="rect">
            <a:avLst/>
          </a:prstGeom>
        </p:spPr>
      </p:pic>
    </p:spTree>
    <p:extLst>
      <p:ext uri="{BB962C8B-B14F-4D97-AF65-F5344CB8AC3E}">
        <p14:creationId xmlns:p14="http://schemas.microsoft.com/office/powerpoint/2010/main" val="2307306710"/>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3377699343"/>
      </p:ext>
    </p:extLst>
  </p:cSld>
  <p:clrMapOvr>
    <a:masterClrMapping/>
  </p:clrMapOvr>
  <p:transition spd="med">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4140144855"/>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ack">
    <p:bg>
      <p:bgPr>
        <a:solidFill>
          <a:schemeClr val="bg2"/>
        </a:solid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2928" y="5766816"/>
            <a:ext cx="1411195" cy="882723"/>
          </a:xfrm>
          <a:prstGeom prst="rect">
            <a:avLst/>
          </a:prstGeom>
        </p:spPr>
      </p:pic>
    </p:spTree>
    <p:extLst>
      <p:ext uri="{BB962C8B-B14F-4D97-AF65-F5344CB8AC3E}">
        <p14:creationId xmlns:p14="http://schemas.microsoft.com/office/powerpoint/2010/main" val="2448755597"/>
      </p:ext>
    </p:extLst>
  </p:cSld>
  <p:clrMapOvr>
    <a:masterClrMapping/>
  </p:clrMapOvr>
  <p:transition spd="med">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image 3">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14459" cy="687063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178" y="5832092"/>
            <a:ext cx="2174205" cy="387733"/>
          </a:xfrm>
          <a:prstGeom prst="rect">
            <a:avLst/>
          </a:prstGeom>
        </p:spPr>
      </p:pic>
      <p:sp>
        <p:nvSpPr>
          <p:cNvPr id="361476" name="Title Placeholder 21"/>
          <p:cNvSpPr>
            <a:spLocks noGrp="1"/>
          </p:cNvSpPr>
          <p:nvPr>
            <p:ph type="ctrTitle" hasCustomPrompt="1"/>
          </p:nvPr>
        </p:nvSpPr>
        <p:spPr>
          <a:xfrm>
            <a:off x="365760" y="587359"/>
            <a:ext cx="9997440" cy="1994392"/>
          </a:xfrm>
          <a:prstGeom prst="rect">
            <a:avLst/>
          </a:prstGeom>
        </p:spPr>
        <p:txBody>
          <a:bodyPr vert="horz" wrap="square" lIns="0" tIns="0" rIns="0" bIns="0" anchor="b" anchorCtr="0">
            <a:spAutoFit/>
          </a:bodyPr>
          <a:lstStyle>
            <a:lvl1pPr>
              <a:defRPr lang="en-US" sz="7200" dirty="0" smtClean="0">
                <a:solidFill>
                  <a:schemeClr val="tx2"/>
                </a:solidFill>
                <a:ea typeface="Arial"/>
              </a:defRPr>
            </a:lvl1pPr>
          </a:lstStyle>
          <a:p>
            <a:pPr lvl="0"/>
            <a:r>
              <a:rPr lang="en-US" dirty="0" smtClean="0"/>
              <a:t>Click to edit</a:t>
            </a:r>
            <a:br>
              <a:rPr lang="en-US" dirty="0" smtClean="0"/>
            </a:br>
            <a:r>
              <a:rPr lang="en-US" dirty="0" smtClean="0"/>
              <a:t>title slide</a:t>
            </a:r>
          </a:p>
        </p:txBody>
      </p:sp>
      <p:sp>
        <p:nvSpPr>
          <p:cNvPr id="361477" name="Text Placeholder 12"/>
          <p:cNvSpPr>
            <a:spLocks noGrp="1"/>
          </p:cNvSpPr>
          <p:nvPr>
            <p:ph type="subTitle" idx="1" hasCustomPrompt="1"/>
          </p:nvPr>
        </p:nvSpPr>
        <p:spPr>
          <a:xfrm>
            <a:off x="365760" y="3002845"/>
            <a:ext cx="9997440" cy="410369"/>
          </a:xfrm>
          <a:prstGeom prst="rect">
            <a:avLst/>
          </a:prstGeom>
        </p:spPr>
        <p:txBody>
          <a:bodyPr wrap="square" lIns="0" tIns="0" rIns="0" bIns="0" anchor="t" anchorCtr="0">
            <a:spAutoFit/>
          </a:bodyPr>
          <a:lstStyle>
            <a:lvl1pPr marL="0" indent="0" algn="l">
              <a:buFont typeface="Wingdings" pitchFamily="2" charset="2"/>
              <a:buNone/>
              <a:defRPr sz="2667" b="1" i="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subtitle style</a:t>
            </a:r>
          </a:p>
        </p:txBody>
      </p:sp>
    </p:spTree>
    <p:extLst>
      <p:ext uri="{BB962C8B-B14F-4D97-AF65-F5344CB8AC3E}">
        <p14:creationId xmlns:p14="http://schemas.microsoft.com/office/powerpoint/2010/main" val="1251669372"/>
      </p:ext>
    </p:extLst>
  </p:cSld>
  <p:clrMapOvr>
    <a:masterClrMapping/>
  </p:clrMapOvr>
  <p:transition spd="med">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586240431"/>
      </p:ext>
    </p:extLst>
  </p:cSld>
  <p:clrMapOvr>
    <a:masterClrMapping/>
  </p:clrMapOvr>
  <p:transition spd="med">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59348433"/>
      </p:ext>
    </p:extLst>
  </p:cSld>
  <p:clrMapOvr>
    <a:masterClrMapping/>
  </p:clrMapOvr>
  <p:transition spd="med">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Divider granite">
    <p:bg>
      <p:bgPr>
        <a:solidFill>
          <a:srgbClr val="808080"/>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latin typeface="Arial" panose="020B0604020202020204" pitchFamily="34" charset="0"/>
                <a:ea typeface="Arial"/>
                <a:cs typeface="Arial" panose="020B0604020202020204" pitchFamily="34" charset="0"/>
              </a:defRPr>
            </a:lvl1pPr>
          </a:lstStyle>
          <a:p>
            <a:r>
              <a:rPr lang="en-US" dirty="0" smtClean="0"/>
              <a:t>Click to edit divider slide title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825" y="6451335"/>
            <a:ext cx="901233" cy="160720"/>
          </a:xfrm>
          <a:prstGeom prst="rect">
            <a:avLst/>
          </a:prstGeom>
        </p:spPr>
      </p:pic>
    </p:spTree>
    <p:extLst>
      <p:ext uri="{BB962C8B-B14F-4D97-AF65-F5344CB8AC3E}">
        <p14:creationId xmlns:p14="http://schemas.microsoft.com/office/powerpoint/2010/main" val="90770402"/>
      </p:ext>
    </p:extLst>
  </p:cSld>
  <p:clrMapOvr>
    <a:masterClrMapping/>
  </p:clrMapOvr>
  <p:transition spd="med">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ogo slide granite">
    <p:bg>
      <p:bgPr>
        <a:solidFill>
          <a:srgbClr val="80808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882" y="3009517"/>
            <a:ext cx="4061397" cy="724283"/>
          </a:xfrm>
          <a:prstGeom prst="rect">
            <a:avLst/>
          </a:prstGeom>
        </p:spPr>
      </p:pic>
    </p:spTree>
    <p:extLst>
      <p:ext uri="{BB962C8B-B14F-4D97-AF65-F5344CB8AC3E}">
        <p14:creationId xmlns:p14="http://schemas.microsoft.com/office/powerpoint/2010/main" val="1516241850"/>
      </p:ext>
    </p:extLst>
  </p:cSld>
  <p:clrMapOvr>
    <a:masterClrMapping/>
  </p:clrMapOvr>
  <p:transition spd="med">
    <p:wipe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857169"/>
      </p:ext>
    </p:extLst>
  </p:cSld>
  <p:clrMapOvr>
    <a:masterClrMapping/>
  </p:clrMapOvr>
  <p:transition spd="med">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a:solidFill>
                  <a:srgbClr val="3DC6EF"/>
                </a:solidFill>
                <a:latin typeface="Arial" panose="020B0604020202020204" pitchFamily="34" charset="0"/>
                <a:ea typeface="Arial"/>
                <a:cs typeface="Arial" panose="020B0604020202020204" pitchFamily="34" charset="0"/>
              </a:defRPr>
            </a:lvl1pPr>
          </a:lstStyle>
          <a:p>
            <a:r>
              <a:rPr lang="en-US" dirty="0" smtClean="0"/>
              <a:t>Click to edit content page title</a:t>
            </a:r>
            <a:endParaRPr lang="en-US" dirty="0"/>
          </a:p>
        </p:txBody>
      </p:sp>
    </p:spTree>
    <p:extLst>
      <p:ext uri="{BB962C8B-B14F-4D97-AF65-F5344CB8AC3E}">
        <p14:creationId xmlns:p14="http://schemas.microsoft.com/office/powerpoint/2010/main" val="35043940"/>
      </p:ext>
    </p:extLst>
  </p:cSld>
  <p:clrMapOvr>
    <a:masterClrMapping/>
  </p:clrMapOvr>
  <p:transition spd="med">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330200"/>
            <a:ext cx="10922000" cy="517064"/>
          </a:xfrm>
          <a:prstGeom prst="rect">
            <a:avLst/>
          </a:prstGeom>
        </p:spPr>
        <p:txBody>
          <a:bodyPr wrap="square" lIns="0" tIns="0" rIns="0" bIns="0">
            <a:spAutoFit/>
          </a:bodyPr>
          <a:lstStyle>
            <a:lvl1pPr>
              <a:defRPr lang="en-US" dirty="0">
                <a:solidFill>
                  <a:srgbClr val="3DC6EF"/>
                </a:solidFill>
                <a:latin typeface="Arial" panose="020B0604020202020204" pitchFamily="34" charset="0"/>
                <a:ea typeface="Arial"/>
                <a:cs typeface="Arial" panose="020B0604020202020204" pitchFamily="34" charset="0"/>
              </a:defRPr>
            </a:lvl1pPr>
          </a:lstStyle>
          <a:p>
            <a:pPr lvl="0"/>
            <a:r>
              <a:rPr lang="en-US" dirty="0" smtClean="0"/>
              <a:t>Click to edit content page title</a:t>
            </a:r>
            <a:endParaRPr lang="en-US" dirty="0"/>
          </a:p>
        </p:txBody>
      </p:sp>
      <p:sp>
        <p:nvSpPr>
          <p:cNvPr id="3" name="Text Placeholder 12"/>
          <p:cNvSpPr>
            <a:spLocks noGrp="1"/>
          </p:cNvSpPr>
          <p:nvPr>
            <p:ph type="subTitle" idx="11" hasCustomPrompt="1"/>
          </p:nvPr>
        </p:nvSpPr>
        <p:spPr>
          <a:xfrm>
            <a:off x="364067" y="914401"/>
            <a:ext cx="10913533" cy="287323"/>
          </a:xfrm>
          <a:prstGeom prst="rect">
            <a:avLst/>
          </a:prstGeom>
        </p:spPr>
        <p:txBody>
          <a:bodyPr wrap="square" lIns="0" tIns="0" rIns="0" bIns="0" anchor="t" anchorCtr="0">
            <a:spAutoFit/>
          </a:bodyPr>
          <a:lstStyle>
            <a:lvl1pPr marL="380990" indent="-380990">
              <a:buFont typeface="Arial" panose="020B0604020202020204" pitchFamily="34" charset="0"/>
              <a:buNone/>
              <a:defRPr lang="en-US" b="1" dirty="0" smtClean="0">
                <a:solidFill>
                  <a:schemeClr val="tx2"/>
                </a:solidFill>
                <a:latin typeface="Arial" panose="020B0604020202020204" pitchFamily="34" charset="0"/>
                <a:ea typeface="Arial"/>
                <a:cs typeface="Arial" panose="020B0604020202020204" pitchFamily="34" charset="0"/>
              </a:defRPr>
            </a:lvl1pPr>
          </a:lstStyle>
          <a:p>
            <a:pPr marL="0" lvl="0" indent="0"/>
            <a:r>
              <a:rPr lang="en-US" dirty="0" smtClean="0"/>
              <a:t>Click to edit master subtitle style</a:t>
            </a:r>
          </a:p>
        </p:txBody>
      </p:sp>
    </p:spTree>
    <p:extLst>
      <p:ext uri="{BB962C8B-B14F-4D97-AF65-F5344CB8AC3E}">
        <p14:creationId xmlns:p14="http://schemas.microsoft.com/office/powerpoint/2010/main" val="715901575"/>
      </p:ext>
    </p:extLst>
  </p:cSld>
  <p:clrMapOvr>
    <a:masterClrMapping/>
  </p:clrMapOvr>
  <p:transition spd="med">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4_Title slide_Image 1">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3" name="fl" descr="                              Dell - Internal Use - Confidential&#10;"/>
          <p:cNvSpPr txBox="1"/>
          <p:nvPr userDrawn="1"/>
        </p:nvSpPr>
        <p:spPr>
          <a:xfrm>
            <a:off x="768352" y="6676993"/>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6" name="TextBox 5"/>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Tree>
    <p:extLst>
      <p:ext uri="{BB962C8B-B14F-4D97-AF65-F5344CB8AC3E}">
        <p14:creationId xmlns:p14="http://schemas.microsoft.com/office/powerpoint/2010/main" val="1764718381"/>
      </p:ext>
    </p:extLst>
  </p:cSld>
  <p:clrMapOvr>
    <a:masterClrMapping/>
  </p:clrMapOvr>
  <p:transition spd="med">
    <p:wipe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Layout 1">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05884" y="5181601"/>
            <a:ext cx="11178117" cy="551985"/>
          </a:xfrm>
          <a:prstGeom prst="rect">
            <a:avLst/>
          </a:prstGeom>
        </p:spPr>
        <p:txBody>
          <a:bodyPr lIns="0" tIns="0" rIns="0" bIns="0" anchor="b" anchorCtr="0"/>
          <a:lstStyle>
            <a:lvl1pPr algn="l">
              <a:lnSpc>
                <a:spcPct val="100000"/>
              </a:lnSpc>
              <a:defRPr sz="4267" cap="all" baseline="0">
                <a:solidFill>
                  <a:schemeClr val="tx2"/>
                </a:solidFill>
                <a:latin typeface="+mj-lt"/>
                <a:cs typeface="Verdana"/>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505883" y="5791200"/>
            <a:ext cx="11178116" cy="359992"/>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9503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61" y="2331028"/>
            <a:ext cx="9134535" cy="1994392"/>
          </a:xfrm>
          <a:prstGeom prst="rect">
            <a:avLst/>
          </a:prstGeom>
        </p:spPr>
        <p:txBody>
          <a:bodyPr lIns="0" rIns="0" anchor="ctr" anchorCtr="0">
            <a:normAutofit/>
          </a:bodyPr>
          <a:lstStyle>
            <a:lvl1pPr>
              <a:defRPr sz="7200" baseline="0">
                <a:solidFill>
                  <a:schemeClr val="tx2"/>
                </a:solidFill>
                <a:ea typeface="Arial"/>
              </a:defRPr>
            </a:lvl1pPr>
          </a:lstStyle>
          <a:p>
            <a:r>
              <a:rPr lang="en-US" dirty="0" smtClean="0"/>
              <a:t>Click to edit divider slide title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5998464"/>
            <a:ext cx="1036320" cy="648232"/>
          </a:xfrm>
          <a:prstGeom prst="rect">
            <a:avLst/>
          </a:prstGeom>
        </p:spPr>
      </p:pic>
    </p:spTree>
    <p:extLst>
      <p:ext uri="{BB962C8B-B14F-4D97-AF65-F5344CB8AC3E}">
        <p14:creationId xmlns:p14="http://schemas.microsoft.com/office/powerpoint/2010/main" val="1917473200"/>
      </p:ext>
    </p:extLst>
  </p:cSld>
  <p:clrMapOvr>
    <a:masterClrMapping/>
  </p:clrMapOvr>
  <p:transition spd="med">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Layou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85328" y="484719"/>
            <a:ext cx="6900272" cy="2334683"/>
          </a:xfrm>
          <a:prstGeom prst="rect">
            <a:avLst/>
          </a:prstGeom>
        </p:spPr>
        <p:txBody>
          <a:bodyPr lIns="0" tIns="0" rIns="0" bIns="0" anchor="b" anchorCtr="0"/>
          <a:lstStyle>
            <a:lvl1pPr algn="l">
              <a:lnSpc>
                <a:spcPct val="100000"/>
              </a:lnSpc>
              <a:defRPr sz="5333" cap="all" baseline="0">
                <a:solidFill>
                  <a:schemeClr val="tx2"/>
                </a:solidFill>
                <a:latin typeface="+mj-lt"/>
                <a:cs typeface="Verdana"/>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885328" y="3254375"/>
            <a:ext cx="6900272" cy="1089025"/>
          </a:xfrm>
          <a:prstGeom prst="rect">
            <a:avLst/>
          </a:prstGeom>
        </p:spPr>
        <p:txBody>
          <a:bodyPr lIns="0" tIns="0" rIns="0" bIns="0"/>
          <a:lstStyle>
            <a:lvl1pPr marL="0" indent="0" algn="l">
              <a:lnSpc>
                <a:spcPct val="100000"/>
              </a:lnSpc>
              <a:buNone/>
              <a:defRPr sz="3200" cap="all" baseline="0">
                <a:solidFill>
                  <a:srgbClr val="717074"/>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2"/>
          <p:cNvSpPr>
            <a:spLocks noGrp="1"/>
          </p:cNvSpPr>
          <p:nvPr>
            <p:ph type="pic" idx="11"/>
          </p:nvPr>
        </p:nvSpPr>
        <p:spPr>
          <a:xfrm>
            <a:off x="0" y="3173"/>
            <a:ext cx="4368800" cy="6854827"/>
          </a:xfrm>
          <a:prstGeom prst="rect">
            <a:avLst/>
          </a:prstGeom>
        </p:spPr>
        <p:txBody>
          <a:bodyPr/>
          <a:lstStyle>
            <a:lvl1pPr marL="0" indent="0">
              <a:buNone/>
              <a:defRPr sz="2400">
                <a:solidFill>
                  <a:schemeClr val="bg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5" name="Content Placeholder 4"/>
          <p:cNvSpPr>
            <a:spLocks noGrp="1"/>
          </p:cNvSpPr>
          <p:nvPr>
            <p:ph sz="quarter" idx="10"/>
          </p:nvPr>
        </p:nvSpPr>
        <p:spPr>
          <a:xfrm>
            <a:off x="4885328" y="4443918"/>
            <a:ext cx="6900272" cy="477276"/>
          </a:xfrm>
          <a:prstGeom prst="rect">
            <a:avLst/>
          </a:prstGeom>
        </p:spPr>
        <p:txBody>
          <a:bodyPr vert="horz" lIns="0" tIns="0" rIns="0" bIns="0"/>
          <a:lstStyle>
            <a:lvl1pPr marL="0" indent="0">
              <a:lnSpc>
                <a:spcPct val="100000"/>
              </a:lnSpc>
              <a:spcBef>
                <a:spcPts val="1600"/>
              </a:spcBef>
              <a:buClr>
                <a:schemeClr val="tx2"/>
              </a:buClr>
              <a:buNone/>
              <a:defRPr sz="24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267115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45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05884" y="1320800"/>
            <a:ext cx="11277600" cy="4572000"/>
          </a:xfrm>
          <a:prstGeom prst="rect">
            <a:avLst/>
          </a:prstGeom>
        </p:spPr>
        <p:txBody>
          <a:bodyPr vert="horz" lIns="0" tIns="0" rIns="0" bIns="0"/>
          <a:lstStyle>
            <a:lvl1pPr marL="304792" indent="-304792">
              <a:spcBef>
                <a:spcPts val="1600"/>
              </a:spcBef>
              <a:buClr>
                <a:schemeClr val="tx2"/>
              </a:buClr>
              <a:defRPr sz="3200">
                <a:solidFill>
                  <a:schemeClr val="bg2"/>
                </a:solidFill>
                <a:latin typeface="+mn-lt"/>
              </a:defRPr>
            </a:lvl1pPr>
            <a:lvl2pPr>
              <a:spcBef>
                <a:spcPts val="400"/>
              </a:spcBef>
              <a:buClr>
                <a:schemeClr val="tx2"/>
              </a:buClr>
              <a:defRPr sz="2667">
                <a:solidFill>
                  <a:schemeClr val="bg2"/>
                </a:solidFill>
                <a:latin typeface="+mn-lt"/>
              </a:defRPr>
            </a:lvl2pPr>
            <a:lvl3pPr marL="1445648" indent="-226478">
              <a:spcBef>
                <a:spcPts val="400"/>
              </a:spcBef>
              <a:buClr>
                <a:schemeClr val="tx2"/>
              </a:buClr>
              <a:defRPr sz="2133">
                <a:solidFill>
                  <a:schemeClr val="bg2"/>
                </a:solidFill>
                <a:latin typeface="+mn-lt"/>
              </a:defRPr>
            </a:lvl3pPr>
            <a:lvl4pPr marL="1907070" indent="-224361">
              <a:spcBef>
                <a:spcPts val="400"/>
              </a:spcBef>
              <a:buClr>
                <a:schemeClr val="tx2"/>
              </a:buClr>
              <a:defRPr sz="1600">
                <a:solidFill>
                  <a:schemeClr val="bg2"/>
                </a:solidFill>
                <a:latin typeface="+mn-lt"/>
              </a:defRPr>
            </a:lvl4pPr>
            <a:lvl5pPr marL="2360025" indent="-226478">
              <a:spcBef>
                <a:spcPts val="400"/>
              </a:spcBef>
              <a:buClr>
                <a:schemeClr val="tx2"/>
              </a:buClr>
              <a:buFont typeface="Arial"/>
              <a:buChar char="•"/>
              <a:defRPr sz="1467">
                <a:solidFill>
                  <a:schemeClr val="bg2"/>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726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143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447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05884" y="1727199"/>
            <a:ext cx="11277600" cy="4313767"/>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45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657600" y="1320799"/>
            <a:ext cx="8128000" cy="4730752"/>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508000" y="1320800"/>
            <a:ext cx="2844800" cy="4730752"/>
          </a:xfrm>
          <a:prstGeom prst="rect">
            <a:avLst/>
          </a:prstGeom>
        </p:spPr>
        <p:txBody>
          <a:bodyPr/>
          <a:lstStyle>
            <a:lvl1pPr marL="0" indent="0">
              <a:buNone/>
              <a:defRPr sz="2400">
                <a:solidFill>
                  <a:schemeClr val="bg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6"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650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657600" y="1727199"/>
            <a:ext cx="8128000" cy="4324352"/>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2"/>
          <p:cNvSpPr>
            <a:spLocks noGrp="1"/>
          </p:cNvSpPr>
          <p:nvPr>
            <p:ph type="pic" idx="11"/>
          </p:nvPr>
        </p:nvSpPr>
        <p:spPr>
          <a:xfrm>
            <a:off x="508000" y="1727200"/>
            <a:ext cx="2844800" cy="4324352"/>
          </a:xfrm>
          <a:prstGeom prst="rect">
            <a:avLst/>
          </a:prstGeom>
        </p:spPr>
        <p:txBody>
          <a:bodyPr/>
          <a:lstStyle>
            <a:lvl1pPr marL="0" indent="0">
              <a:buNone/>
              <a:defRPr sz="2400">
                <a:solidFill>
                  <a:schemeClr val="bg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6"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505885" y="876301"/>
            <a:ext cx="11266311" cy="403223"/>
          </a:xfrm>
          <a:prstGeom prst="rect">
            <a:avLst/>
          </a:prstGeom>
        </p:spPr>
        <p:txBody>
          <a:bodyPr lIns="0" tIns="0" rIns="0" bIns="0"/>
          <a:lstStyle>
            <a:lvl1pPr marL="0" indent="0" algn="l">
              <a:lnSpc>
                <a:spcPct val="100000"/>
              </a:lnSpc>
              <a:buNone/>
              <a:defRPr sz="2133" cap="all" baseline="0">
                <a:solidFill>
                  <a:schemeClr val="bg2"/>
                </a:solidFill>
                <a:latin typeface="+mj-lt"/>
                <a:cs typeface="Verdana"/>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14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05884" y="1320799"/>
            <a:ext cx="5384800" cy="4730751"/>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quarter" idx="11"/>
          </p:nvPr>
        </p:nvSpPr>
        <p:spPr>
          <a:xfrm>
            <a:off x="6400800" y="1320799"/>
            <a:ext cx="5384800" cy="4730751"/>
          </a:xfrm>
          <a:prstGeom prst="rect">
            <a:avLst/>
          </a:prstGeom>
        </p:spPr>
        <p:txBody>
          <a:bodyPr vert="horz" lIns="0" tIns="0" rIns="0" bIns="0"/>
          <a:lstStyle>
            <a:lvl1pPr marL="304792" indent="-304792">
              <a:spcBef>
                <a:spcPts val="1600"/>
              </a:spcBef>
              <a:buClr>
                <a:schemeClr val="tx2"/>
              </a:buClr>
              <a:defRPr sz="3200">
                <a:solidFill>
                  <a:srgbClr val="717074"/>
                </a:solidFill>
                <a:latin typeface="+mn-lt"/>
              </a:defRPr>
            </a:lvl1pPr>
            <a:lvl2pPr>
              <a:spcBef>
                <a:spcPts val="400"/>
              </a:spcBef>
              <a:buClr>
                <a:schemeClr val="tx2"/>
              </a:buClr>
              <a:defRPr sz="2667">
                <a:solidFill>
                  <a:srgbClr val="717074"/>
                </a:solidFill>
                <a:latin typeface="+mn-lt"/>
              </a:defRPr>
            </a:lvl2pPr>
            <a:lvl3pPr marL="1445648" indent="-226478">
              <a:spcBef>
                <a:spcPts val="400"/>
              </a:spcBef>
              <a:buClr>
                <a:schemeClr val="tx2"/>
              </a:buClr>
              <a:defRPr sz="2133">
                <a:solidFill>
                  <a:srgbClr val="717074"/>
                </a:solidFill>
                <a:latin typeface="+mn-lt"/>
              </a:defRPr>
            </a:lvl3pPr>
            <a:lvl4pPr marL="1907070" indent="-224361">
              <a:spcBef>
                <a:spcPts val="400"/>
              </a:spcBef>
              <a:buClr>
                <a:schemeClr val="tx2"/>
              </a:buClr>
              <a:defRPr sz="1600">
                <a:solidFill>
                  <a:srgbClr val="717074"/>
                </a:solidFill>
                <a:latin typeface="+mn-lt"/>
              </a:defRPr>
            </a:lvl4pPr>
            <a:lvl5pPr marL="2360025" indent="-226478">
              <a:spcBef>
                <a:spcPts val="400"/>
              </a:spcBef>
              <a:buClr>
                <a:schemeClr val="tx2"/>
              </a:buClr>
              <a:buFont typeface="Arial"/>
              <a:buChar char="•"/>
              <a:defRPr sz="1467">
                <a:solidFill>
                  <a:srgbClr val="71707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16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99117" y="1349022"/>
            <a:ext cx="5384800" cy="4702529"/>
          </a:xfrm>
          <a:prstGeom prst="rect">
            <a:avLst/>
          </a:prstGeom>
        </p:spPr>
        <p:txBody>
          <a:bodyPr vert="horz" lIns="0" tIns="0" rIns="0" bIns="0"/>
          <a:lstStyle>
            <a:lvl1pPr marL="0" indent="0">
              <a:spcBef>
                <a:spcPts val="1600"/>
              </a:spcBef>
              <a:buClr>
                <a:schemeClr val="tx2"/>
              </a:buClr>
              <a:buNone/>
              <a:defRPr sz="2667">
                <a:solidFill>
                  <a:schemeClr val="tx2"/>
                </a:solidFill>
                <a:latin typeface="+mn-lt"/>
              </a:defRPr>
            </a:lvl1pPr>
            <a:lvl2pPr marL="226478" indent="-226478">
              <a:spcBef>
                <a:spcPts val="1600"/>
              </a:spcBef>
              <a:buClr>
                <a:schemeClr val="tx2"/>
              </a:buClr>
              <a:buFont typeface="Arial"/>
              <a:buChar char="•"/>
              <a:defRPr sz="2400">
                <a:solidFill>
                  <a:srgbClr val="717074"/>
                </a:solidFill>
                <a:latin typeface="+mn-lt"/>
              </a:defRPr>
            </a:lvl2pPr>
            <a:lvl3pPr marL="687900" indent="-224361">
              <a:spcBef>
                <a:spcPts val="400"/>
              </a:spcBef>
              <a:buClr>
                <a:schemeClr val="tx2"/>
              </a:buClr>
              <a:buFont typeface="Lucida Grande"/>
              <a:buChar char="­"/>
              <a:defRPr sz="1867">
                <a:solidFill>
                  <a:srgbClr val="717074"/>
                </a:solidFill>
                <a:latin typeface="+mn-lt"/>
              </a:defRPr>
            </a:lvl3pPr>
            <a:lvl4pPr marL="1140855" indent="-226478">
              <a:spcBef>
                <a:spcPts val="400"/>
              </a:spcBef>
              <a:buClr>
                <a:schemeClr val="tx2"/>
              </a:buClr>
              <a:buFont typeface="Arial"/>
              <a:buChar char="•"/>
              <a:defRPr sz="1467">
                <a:solidFill>
                  <a:srgbClr val="717074"/>
                </a:solidFill>
                <a:latin typeface="+mn-lt"/>
              </a:defRPr>
            </a:lvl4pPr>
            <a:lvl5pPr marL="1602277" indent="-224361">
              <a:spcBef>
                <a:spcPts val="400"/>
              </a:spcBef>
              <a:buClr>
                <a:schemeClr val="tx2"/>
              </a:buClr>
              <a:buFont typeface="Arial"/>
              <a:buChar char="–"/>
              <a:defRPr sz="1400">
                <a:solidFill>
                  <a:srgbClr val="71707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1" hasCustomPrompt="1"/>
          </p:nvPr>
        </p:nvSpPr>
        <p:spPr>
          <a:xfrm>
            <a:off x="6412089" y="1349022"/>
            <a:ext cx="5384800" cy="4702529"/>
          </a:xfrm>
          <a:prstGeom prst="rect">
            <a:avLst/>
          </a:prstGeom>
        </p:spPr>
        <p:txBody>
          <a:bodyPr vert="horz" lIns="0" tIns="0" rIns="0" bIns="0"/>
          <a:lstStyle>
            <a:lvl1pPr marL="0" indent="0">
              <a:spcBef>
                <a:spcPts val="1600"/>
              </a:spcBef>
              <a:buClr>
                <a:schemeClr val="tx2"/>
              </a:buClr>
              <a:buNone/>
              <a:defRPr sz="2667">
                <a:solidFill>
                  <a:schemeClr val="tx2"/>
                </a:solidFill>
                <a:latin typeface="+mn-lt"/>
              </a:defRPr>
            </a:lvl1pPr>
            <a:lvl2pPr marL="226478" indent="-226478">
              <a:spcBef>
                <a:spcPts val="1600"/>
              </a:spcBef>
              <a:buClr>
                <a:schemeClr val="tx2"/>
              </a:buClr>
              <a:buFont typeface="Arial"/>
              <a:buChar char="•"/>
              <a:defRPr sz="2400">
                <a:solidFill>
                  <a:srgbClr val="717074"/>
                </a:solidFill>
                <a:latin typeface="+mn-lt"/>
              </a:defRPr>
            </a:lvl2pPr>
            <a:lvl3pPr marL="687900" indent="-224361">
              <a:spcBef>
                <a:spcPts val="400"/>
              </a:spcBef>
              <a:buClr>
                <a:schemeClr val="tx2"/>
              </a:buClr>
              <a:buFont typeface="Lucida Grande"/>
              <a:buChar char="­"/>
              <a:defRPr sz="1867">
                <a:solidFill>
                  <a:srgbClr val="717074"/>
                </a:solidFill>
                <a:latin typeface="+mn-lt"/>
              </a:defRPr>
            </a:lvl3pPr>
            <a:lvl4pPr marL="1140855" indent="-226478">
              <a:spcBef>
                <a:spcPts val="400"/>
              </a:spcBef>
              <a:buClr>
                <a:schemeClr val="tx2"/>
              </a:buClr>
              <a:buFont typeface="Arial"/>
              <a:buChar char="•"/>
              <a:defRPr sz="1467">
                <a:solidFill>
                  <a:srgbClr val="717074"/>
                </a:solidFill>
                <a:latin typeface="+mn-lt"/>
              </a:defRPr>
            </a:lvl4pPr>
            <a:lvl5pPr marL="1602277" indent="-224361">
              <a:spcBef>
                <a:spcPts val="400"/>
              </a:spcBef>
              <a:buClr>
                <a:schemeClr val="tx2"/>
              </a:buClr>
              <a:buFont typeface="Arial"/>
              <a:buChar char="–"/>
              <a:defRPr sz="1400">
                <a:solidFill>
                  <a:srgbClr val="717074"/>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hasCustomPrompt="1"/>
          </p:nvPr>
        </p:nvSpPr>
        <p:spPr>
          <a:xfrm>
            <a:off x="505884" y="304801"/>
            <a:ext cx="11277600" cy="571500"/>
          </a:xfrm>
          <a:prstGeom prst="rect">
            <a:avLst/>
          </a:prstGeom>
        </p:spPr>
        <p:txBody>
          <a:bodyPr lIns="0" tIns="0" rIns="0" bIns="0" anchor="t" anchorCtr="0"/>
          <a:lstStyle>
            <a:lvl1pPr algn="l">
              <a:lnSpc>
                <a:spcPct val="100000"/>
              </a:lnSpc>
              <a:defRPr sz="3733" cap="all" baseline="0">
                <a:solidFill>
                  <a:schemeClr val="tx2"/>
                </a:solidFill>
                <a:latin typeface="+mj-lt"/>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24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11.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8.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12.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8.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13.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8.png"/><Relationship Id="rId5" Type="http://schemas.openxmlformats.org/officeDocument/2006/relationships/slideLayout" Target="../slideLayouts/slideLayout68.xml"/><Relationship Id="rId10" Type="http://schemas.openxmlformats.org/officeDocument/2006/relationships/theme" Target="../theme/theme14.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5.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6.xml"/><Relationship Id="rId1" Type="http://schemas.openxmlformats.org/officeDocument/2006/relationships/slideLayout" Target="../slideLayouts/slideLayout78.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7.xml"/><Relationship Id="rId1" Type="http://schemas.openxmlformats.org/officeDocument/2006/relationships/slideLayout" Target="../slideLayouts/slideLayout79.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82.xml"/><Relationship Id="rId7" Type="http://schemas.openxmlformats.org/officeDocument/2006/relationships/theme" Target="../theme/theme1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5" Type="http://schemas.openxmlformats.org/officeDocument/2006/relationships/image" Target="../media/image8.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theme" Target="../theme/theme20.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image" Target="../media/image18.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theme" Target="../theme/theme21.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image" Target="../media/image8.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theme" Target="../theme/theme22.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image" Target="../media/image8.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theme" Target="../theme/theme23.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image" Target="../media/image8.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theme" Target="../theme/theme24.xml"/><Relationship Id="rId3" Type="http://schemas.openxmlformats.org/officeDocument/2006/relationships/slideLayout" Target="../slideLayouts/slideLayout186.xml"/><Relationship Id="rId21" Type="http://schemas.openxmlformats.org/officeDocument/2006/relationships/slideLayout" Target="../slideLayouts/slideLayout204.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image" Target="../media/image8.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theme" Target="../theme/theme25.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image" Target="../media/image8.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8.pn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6.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8.pn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7.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26" Type="http://schemas.openxmlformats.org/officeDocument/2006/relationships/slideLayout" Target="../slideLayouts/slideLayout281.xml"/><Relationship Id="rId3" Type="http://schemas.openxmlformats.org/officeDocument/2006/relationships/slideLayout" Target="../slideLayouts/slideLayout258.xml"/><Relationship Id="rId21" Type="http://schemas.openxmlformats.org/officeDocument/2006/relationships/slideLayout" Target="../slideLayouts/slideLayout276.xml"/><Relationship Id="rId34" Type="http://schemas.openxmlformats.org/officeDocument/2006/relationships/theme" Target="../theme/theme2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5" Type="http://schemas.openxmlformats.org/officeDocument/2006/relationships/slideLayout" Target="../slideLayouts/slideLayout280.xml"/><Relationship Id="rId33" Type="http://schemas.openxmlformats.org/officeDocument/2006/relationships/slideLayout" Target="../slideLayouts/slideLayout288.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slideLayout" Target="../slideLayouts/slideLayout275.xml"/><Relationship Id="rId29" Type="http://schemas.openxmlformats.org/officeDocument/2006/relationships/slideLayout" Target="../slideLayouts/slideLayout284.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24" Type="http://schemas.openxmlformats.org/officeDocument/2006/relationships/slideLayout" Target="../slideLayouts/slideLayout279.xml"/><Relationship Id="rId32" Type="http://schemas.openxmlformats.org/officeDocument/2006/relationships/slideLayout" Target="../slideLayouts/slideLayout287.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23" Type="http://schemas.openxmlformats.org/officeDocument/2006/relationships/slideLayout" Target="../slideLayouts/slideLayout278.xml"/><Relationship Id="rId28" Type="http://schemas.openxmlformats.org/officeDocument/2006/relationships/slideLayout" Target="../slideLayouts/slideLayout283.xml"/><Relationship Id="rId10" Type="http://schemas.openxmlformats.org/officeDocument/2006/relationships/slideLayout" Target="../slideLayouts/slideLayout265.xml"/><Relationship Id="rId19" Type="http://schemas.openxmlformats.org/officeDocument/2006/relationships/slideLayout" Target="../slideLayouts/slideLayout274.xml"/><Relationship Id="rId31" Type="http://schemas.openxmlformats.org/officeDocument/2006/relationships/slideLayout" Target="../slideLayouts/slideLayout286.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 Id="rId22" Type="http://schemas.openxmlformats.org/officeDocument/2006/relationships/slideLayout" Target="../slideLayouts/slideLayout277.xml"/><Relationship Id="rId27" Type="http://schemas.openxmlformats.org/officeDocument/2006/relationships/slideLayout" Target="../slideLayouts/slideLayout282.xml"/><Relationship Id="rId30" Type="http://schemas.openxmlformats.org/officeDocument/2006/relationships/slideLayout" Target="../slideLayouts/slideLayout285.xml"/><Relationship Id="rId35" Type="http://schemas.openxmlformats.org/officeDocument/2006/relationships/image" Target="../media/image8.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image" Target="../media/image8.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theme" Target="../theme/theme2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26" Type="http://schemas.openxmlformats.org/officeDocument/2006/relationships/slideLayout" Target="../slideLayouts/slideLayout345.xml"/><Relationship Id="rId3" Type="http://schemas.openxmlformats.org/officeDocument/2006/relationships/slideLayout" Target="../slideLayouts/slideLayout322.xml"/><Relationship Id="rId21" Type="http://schemas.openxmlformats.org/officeDocument/2006/relationships/slideLayout" Target="../slideLayouts/slideLayout340.xml"/><Relationship Id="rId34" Type="http://schemas.openxmlformats.org/officeDocument/2006/relationships/theme" Target="../theme/theme30.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5" Type="http://schemas.openxmlformats.org/officeDocument/2006/relationships/slideLayout" Target="../slideLayouts/slideLayout344.xml"/><Relationship Id="rId33" Type="http://schemas.openxmlformats.org/officeDocument/2006/relationships/slideLayout" Target="../slideLayouts/slideLayout352.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29" Type="http://schemas.openxmlformats.org/officeDocument/2006/relationships/slideLayout" Target="../slideLayouts/slideLayout348.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24" Type="http://schemas.openxmlformats.org/officeDocument/2006/relationships/slideLayout" Target="../slideLayouts/slideLayout343.xml"/><Relationship Id="rId32" Type="http://schemas.openxmlformats.org/officeDocument/2006/relationships/slideLayout" Target="../slideLayouts/slideLayout351.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slideLayout" Target="../slideLayouts/slideLayout342.xml"/><Relationship Id="rId28" Type="http://schemas.openxmlformats.org/officeDocument/2006/relationships/slideLayout" Target="../slideLayouts/slideLayout347.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31" Type="http://schemas.openxmlformats.org/officeDocument/2006/relationships/slideLayout" Target="../slideLayouts/slideLayout350.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slideLayout" Target="../slideLayouts/slideLayout341.xml"/><Relationship Id="rId27" Type="http://schemas.openxmlformats.org/officeDocument/2006/relationships/slideLayout" Target="../slideLayouts/slideLayout346.xml"/><Relationship Id="rId30" Type="http://schemas.openxmlformats.org/officeDocument/2006/relationships/slideLayout" Target="../slideLayouts/slideLayout349.xml"/><Relationship Id="rId35" Type="http://schemas.openxmlformats.org/officeDocument/2006/relationships/image" Target="../media/image8.png"/></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13" Type="http://schemas.openxmlformats.org/officeDocument/2006/relationships/image" Target="../media/image29.emf"/><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oleObject" Target="../embeddings/oleObject1.bin"/><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tags" Target="../tags/tag2.xml"/><Relationship Id="rId5" Type="http://schemas.openxmlformats.org/officeDocument/2006/relationships/slideLayout" Target="../slideLayouts/slideLayout357.xml"/><Relationship Id="rId10" Type="http://schemas.openxmlformats.org/officeDocument/2006/relationships/tags" Target="../tags/tag1.xml"/><Relationship Id="rId4" Type="http://schemas.openxmlformats.org/officeDocument/2006/relationships/slideLayout" Target="../slideLayouts/slideLayout356.xml"/><Relationship Id="rId9" Type="http://schemas.openxmlformats.org/officeDocument/2006/relationships/vmlDrawing" Target="../drawings/vmlDrawing1.vml"/><Relationship Id="rId14" Type="http://schemas.openxmlformats.org/officeDocument/2006/relationships/image" Target="../media/image8.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2.xml"/><Relationship Id="rId1" Type="http://schemas.openxmlformats.org/officeDocument/2006/relationships/slideLayout" Target="../slideLayouts/slideLayout36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image" Target="../media/image8.png"/><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theme" Target="../theme/theme33.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
        <p:nvSpPr>
          <p:cNvPr id="17"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21588554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14" y="6433783"/>
            <a:ext cx="866049" cy="166199"/>
          </a:xfrm>
          <a:prstGeom prst="rect">
            <a:avLst/>
          </a:prstGeom>
          <a:noFill/>
        </p:spPr>
        <p:txBody>
          <a:bodyPr wrap="square" lIns="0" tIns="0" rIns="0" bIns="0" rtlCol="0" anchor="ctr">
            <a:spAutoFit/>
          </a:bodyPr>
          <a:lstStyle/>
          <a:p>
            <a:pPr defTabSz="867188"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defTabSz="867188"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14" y="6433783"/>
            <a:ext cx="866049" cy="166199"/>
          </a:xfrm>
          <a:prstGeom prst="rect">
            <a:avLst/>
          </a:prstGeom>
          <a:noFill/>
        </p:spPr>
        <p:txBody>
          <a:bodyPr wrap="square" lIns="0" tIns="0" rIns="0" bIns="0" rtlCol="0" anchor="ctr">
            <a:spAutoFit/>
          </a:bodyPr>
          <a:lstStyle/>
          <a:p>
            <a:pPr defTabSz="867188"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defTabSz="867188"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1" name="TextBox 10"/>
          <p:cNvSpPr txBox="1"/>
          <p:nvPr/>
        </p:nvSpPr>
        <p:spPr>
          <a:xfrm>
            <a:off x="393641" y="6440471"/>
            <a:ext cx="65" cy="166199"/>
          </a:xfrm>
          <a:prstGeom prst="rect">
            <a:avLst/>
          </a:prstGeom>
        </p:spPr>
        <p:txBody>
          <a:bodyPr vert="horz" wrap="none" lIns="0" tIns="0" rIns="0" bIns="0" rtlCol="0" anchor="ctr" anchorCtr="0">
            <a:spAutoFit/>
          </a:bodyPr>
          <a:lstStyle/>
          <a:p>
            <a:pPr algn="r" defTabSz="867188" fontAlgn="base">
              <a:lnSpc>
                <a:spcPct val="90000"/>
              </a:lnSpc>
              <a:spcBef>
                <a:spcPct val="0"/>
              </a:spcBef>
              <a:spcAft>
                <a:spcPct val="0"/>
              </a:spcAft>
              <a:buClr>
                <a:srgbClr val="007DB8"/>
              </a:buClr>
            </a:pPr>
            <a:endParaRPr lang="en-US" sz="1200" dirty="0">
              <a:solidFill>
                <a:srgbClr val="000000">
                  <a:lumMod val="50000"/>
                  <a:lumOff val="50000"/>
                </a:srgb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14" name="TextBox 13"/>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
        <p:nvSpPr>
          <p:cNvPr id="15" name="fl"/>
          <p:cNvSpPr txBox="1"/>
          <p:nvPr userDrawn="1"/>
        </p:nvSpPr>
        <p:spPr>
          <a:xfrm>
            <a:off x="2" y="6494273"/>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1270974137"/>
      </p:ext>
    </p:extLst>
  </p:cSld>
  <p:clrMap bg1="dk2" tx1="lt1" bg2="dk1" tx2="lt2" accent1="accent1" accent2="accent2" accent3="accent3" accent4="accent4" accent5="accent5" accent6="accent6" hlink="hlink" folHlink="folHlink"/>
  <p:sldLayoutIdLst>
    <p:sldLayoutId id="2147483690"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889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7794"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6685"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557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443" indent="-304443"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5350" indent="-310795"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1446" indent="-293879"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59660" indent="-295990"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1702" indent="-315019"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0601" indent="-315019"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59495" indent="-315019"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68391" indent="-315019"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77286" indent="-315019"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7794" rtl="0" eaLnBrk="1" latinLnBrk="0" hangingPunct="1">
        <a:defRPr sz="2400" kern="1200">
          <a:solidFill>
            <a:schemeClr val="tx1"/>
          </a:solidFill>
          <a:latin typeface="+mn-lt"/>
          <a:ea typeface="+mn-ea"/>
          <a:cs typeface="+mn-cs"/>
        </a:defRPr>
      </a:lvl1pPr>
      <a:lvl2pPr marL="608895" algn="l" defTabSz="1217794" rtl="0" eaLnBrk="1" latinLnBrk="0" hangingPunct="1">
        <a:defRPr sz="2400" kern="1200">
          <a:solidFill>
            <a:schemeClr val="tx1"/>
          </a:solidFill>
          <a:latin typeface="+mn-lt"/>
          <a:ea typeface="+mn-ea"/>
          <a:cs typeface="+mn-cs"/>
        </a:defRPr>
      </a:lvl2pPr>
      <a:lvl3pPr marL="1217794" algn="l" defTabSz="1217794" rtl="0" eaLnBrk="1" latinLnBrk="0" hangingPunct="1">
        <a:defRPr sz="2400" kern="1200">
          <a:solidFill>
            <a:schemeClr val="tx1"/>
          </a:solidFill>
          <a:latin typeface="+mn-lt"/>
          <a:ea typeface="+mn-ea"/>
          <a:cs typeface="+mn-cs"/>
        </a:defRPr>
      </a:lvl3pPr>
      <a:lvl4pPr marL="1826685" algn="l" defTabSz="1217794" rtl="0" eaLnBrk="1" latinLnBrk="0" hangingPunct="1">
        <a:defRPr sz="2400" kern="1200">
          <a:solidFill>
            <a:schemeClr val="tx1"/>
          </a:solidFill>
          <a:latin typeface="+mn-lt"/>
          <a:ea typeface="+mn-ea"/>
          <a:cs typeface="+mn-cs"/>
        </a:defRPr>
      </a:lvl4pPr>
      <a:lvl5pPr marL="2435579" algn="l" defTabSz="1217794" rtl="0" eaLnBrk="1" latinLnBrk="0" hangingPunct="1">
        <a:defRPr sz="2400" kern="1200">
          <a:solidFill>
            <a:schemeClr val="tx1"/>
          </a:solidFill>
          <a:latin typeface="+mn-lt"/>
          <a:ea typeface="+mn-ea"/>
          <a:cs typeface="+mn-cs"/>
        </a:defRPr>
      </a:lvl5pPr>
      <a:lvl6pPr marL="3044477" algn="l" defTabSz="1217794" rtl="0" eaLnBrk="1" latinLnBrk="0" hangingPunct="1">
        <a:defRPr sz="2400" kern="1200">
          <a:solidFill>
            <a:schemeClr val="tx1"/>
          </a:solidFill>
          <a:latin typeface="+mn-lt"/>
          <a:ea typeface="+mn-ea"/>
          <a:cs typeface="+mn-cs"/>
        </a:defRPr>
      </a:lvl6pPr>
      <a:lvl7pPr marL="3653371" algn="l" defTabSz="1217794" rtl="0" eaLnBrk="1" latinLnBrk="0" hangingPunct="1">
        <a:defRPr sz="2400" kern="1200">
          <a:solidFill>
            <a:schemeClr val="tx1"/>
          </a:solidFill>
          <a:latin typeface="+mn-lt"/>
          <a:ea typeface="+mn-ea"/>
          <a:cs typeface="+mn-cs"/>
        </a:defRPr>
      </a:lvl7pPr>
      <a:lvl8pPr marL="4262265" algn="l" defTabSz="1217794" rtl="0" eaLnBrk="1" latinLnBrk="0" hangingPunct="1">
        <a:defRPr sz="2400" kern="1200">
          <a:solidFill>
            <a:schemeClr val="tx1"/>
          </a:solidFill>
          <a:latin typeface="+mn-lt"/>
          <a:ea typeface="+mn-ea"/>
          <a:cs typeface="+mn-cs"/>
        </a:defRPr>
      </a:lvl8pPr>
      <a:lvl9pPr marL="4871161" algn="l" defTabSz="1217794"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pic>
        <p:nvPicPr>
          <p:cNvPr id="2" name="Picture 1"/>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863071" y="5998464"/>
            <a:ext cx="1036320" cy="648232"/>
          </a:xfrm>
          <a:prstGeom prst="rect">
            <a:avLst/>
          </a:prstGeom>
        </p:spPr>
      </p:pic>
      <p:sp>
        <p:nvSpPr>
          <p:cNvPr id="11"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smtClean="0">
              <a:solidFill>
                <a:srgbClr val="7F7F7F"/>
              </a:solidFill>
            </a:endParaRPr>
          </a:p>
        </p:txBody>
      </p:sp>
    </p:spTree>
    <p:extLst>
      <p:ext uri="{BB962C8B-B14F-4D97-AF65-F5344CB8AC3E}">
        <p14:creationId xmlns:p14="http://schemas.microsoft.com/office/powerpoint/2010/main" val="1106002260"/>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3386623335"/>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Tree>
    <p:extLst>
      <p:ext uri="{BB962C8B-B14F-4D97-AF65-F5344CB8AC3E}">
        <p14:creationId xmlns:p14="http://schemas.microsoft.com/office/powerpoint/2010/main" val="3761180234"/>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5"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5"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7" name="TextBox 16"/>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
        <p:nvSpPr>
          <p:cNvPr id="19"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smtClean="0">
              <a:solidFill>
                <a:srgbClr val="7F7F7F"/>
              </a:solidFill>
            </a:endParaRPr>
          </a:p>
        </p:txBody>
      </p:sp>
    </p:spTree>
    <p:extLst>
      <p:ext uri="{BB962C8B-B14F-4D97-AF65-F5344CB8AC3E}">
        <p14:creationId xmlns:p14="http://schemas.microsoft.com/office/powerpoint/2010/main" val="2683626702"/>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9" r:id="rId7"/>
    <p:sldLayoutId id="2147483750" r:id="rId8"/>
    <p:sldLayoutId id="2147483751"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41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8832"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248"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7664"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07" indent="-304707"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002" indent="-311058"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484" indent="-294129"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082" indent="-296243"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3536" indent="-315288"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2954" indent="-31528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2369" indent="-31528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1786" indent="-31528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1201" indent="-31528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8832" rtl="0" eaLnBrk="1" latinLnBrk="0" hangingPunct="1">
        <a:defRPr sz="2400" kern="1200">
          <a:solidFill>
            <a:schemeClr val="tx1"/>
          </a:solidFill>
          <a:latin typeface="+mn-lt"/>
          <a:ea typeface="+mn-ea"/>
          <a:cs typeface="+mn-cs"/>
        </a:defRPr>
      </a:lvl1pPr>
      <a:lvl2pPr marL="609415" algn="l" defTabSz="1218832" rtl="0" eaLnBrk="1" latinLnBrk="0" hangingPunct="1">
        <a:defRPr sz="2400" kern="1200">
          <a:solidFill>
            <a:schemeClr val="tx1"/>
          </a:solidFill>
          <a:latin typeface="+mn-lt"/>
          <a:ea typeface="+mn-ea"/>
          <a:cs typeface="+mn-cs"/>
        </a:defRPr>
      </a:lvl2pPr>
      <a:lvl3pPr marL="1218832" algn="l" defTabSz="1218832" rtl="0" eaLnBrk="1" latinLnBrk="0" hangingPunct="1">
        <a:defRPr sz="2400" kern="1200">
          <a:solidFill>
            <a:schemeClr val="tx1"/>
          </a:solidFill>
          <a:latin typeface="+mn-lt"/>
          <a:ea typeface="+mn-ea"/>
          <a:cs typeface="+mn-cs"/>
        </a:defRPr>
      </a:lvl3pPr>
      <a:lvl4pPr marL="1828248" algn="l" defTabSz="1218832" rtl="0" eaLnBrk="1" latinLnBrk="0" hangingPunct="1">
        <a:defRPr sz="2400" kern="1200">
          <a:solidFill>
            <a:schemeClr val="tx1"/>
          </a:solidFill>
          <a:latin typeface="+mn-lt"/>
          <a:ea typeface="+mn-ea"/>
          <a:cs typeface="+mn-cs"/>
        </a:defRPr>
      </a:lvl4pPr>
      <a:lvl5pPr marL="2437664" algn="l" defTabSz="1218832" rtl="0" eaLnBrk="1" latinLnBrk="0" hangingPunct="1">
        <a:defRPr sz="2400" kern="1200">
          <a:solidFill>
            <a:schemeClr val="tx1"/>
          </a:solidFill>
          <a:latin typeface="+mn-lt"/>
          <a:ea typeface="+mn-ea"/>
          <a:cs typeface="+mn-cs"/>
        </a:defRPr>
      </a:lvl5pPr>
      <a:lvl6pPr marL="3047081" algn="l" defTabSz="1218832" rtl="0" eaLnBrk="1" latinLnBrk="0" hangingPunct="1">
        <a:defRPr sz="2400" kern="1200">
          <a:solidFill>
            <a:schemeClr val="tx1"/>
          </a:solidFill>
          <a:latin typeface="+mn-lt"/>
          <a:ea typeface="+mn-ea"/>
          <a:cs typeface="+mn-cs"/>
        </a:defRPr>
      </a:lvl6pPr>
      <a:lvl7pPr marL="3656498" algn="l" defTabSz="1218832" rtl="0" eaLnBrk="1" latinLnBrk="0" hangingPunct="1">
        <a:defRPr sz="2400" kern="1200">
          <a:solidFill>
            <a:schemeClr val="tx1"/>
          </a:solidFill>
          <a:latin typeface="+mn-lt"/>
          <a:ea typeface="+mn-ea"/>
          <a:cs typeface="+mn-cs"/>
        </a:defRPr>
      </a:lvl7pPr>
      <a:lvl8pPr marL="4265912" algn="l" defTabSz="1218832" rtl="0" eaLnBrk="1" latinLnBrk="0" hangingPunct="1">
        <a:defRPr sz="2400" kern="1200">
          <a:solidFill>
            <a:schemeClr val="tx1"/>
          </a:solidFill>
          <a:latin typeface="+mn-lt"/>
          <a:ea typeface="+mn-ea"/>
          <a:cs typeface="+mn-cs"/>
        </a:defRPr>
      </a:lvl8pPr>
      <a:lvl9pPr marL="4875329" algn="l" defTabSz="1218832"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63072" y="6083808"/>
            <a:ext cx="1036320" cy="648232"/>
          </a:xfrm>
          <a:prstGeom prst="rect">
            <a:avLst/>
          </a:prstGeom>
        </p:spPr>
      </p:pic>
      <p:sp>
        <p:nvSpPr>
          <p:cNvPr id="8"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smtClean="0">
              <a:solidFill>
                <a:srgbClr val="7F7F7F"/>
              </a:solidFill>
            </a:endParaRPr>
          </a:p>
        </p:txBody>
      </p:sp>
    </p:spTree>
    <p:extLst>
      <p:ext uri="{BB962C8B-B14F-4D97-AF65-F5344CB8AC3E}">
        <p14:creationId xmlns:p14="http://schemas.microsoft.com/office/powerpoint/2010/main" val="2688667307"/>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7" r:id="rId4"/>
    <p:sldLayoutId id="2147483758" r:id="rId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3597206309"/>
      </p:ext>
    </p:extLst>
  </p:cSld>
  <p:clrMap bg1="dk2" tx1="lt1" bg2="dk1" tx2="lt2" accent1="accent1" accent2="accent2" accent3="accent3" accent4="accent4" accent5="accent5" accent6="accent6" hlink="hlink" folHlink="folHlink"/>
  <p:sldLayoutIdLst>
    <p:sldLayoutId id="2147483760"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3696135308"/>
      </p:ext>
    </p:extLst>
  </p:cSld>
  <p:clrMap bg1="dk2" tx1="lt1" bg2="dk1" tx2="lt2" accent1="accent1" accent2="accent2" accent3="accent3" accent4="accent4" accent5="accent5" accent6="accent6" hlink="hlink" folHlink="folHlink"/>
  <p:sldLayoutIdLst>
    <p:sldLayoutId id="2147483762"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1972170934"/>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3398332776"/>
      </p:ext>
    </p:extLst>
  </p:cSld>
  <p:clrMap bg1="dk2" tx1="lt1" bg2="dk1" tx2="lt2" accent1="accent1" accent2="accent2" accent3="accent3" accent4="accent4" accent5="accent5" accent6="accent6" hlink="hlink" folHlink="folHlink"/>
  <p:sldLayoutIdLst>
    <p:sldLayoutId id="2147483771" r:id="rId1"/>
    <p:sldLayoutId id="2147483772" r:id="rId2"/>
    <p:sldLayoutId id="2147484059" r:id="rId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6083808"/>
            <a:ext cx="1036320" cy="648232"/>
          </a:xfrm>
          <a:prstGeom prst="rect">
            <a:avLst/>
          </a:prstGeom>
        </p:spPr>
      </p:pic>
      <p:sp>
        <p:nvSpPr>
          <p:cNvPr id="8"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1286651280"/>
      </p:ext>
    </p:extLst>
  </p:cSld>
  <p:clrMap bg1="dk2" tx1="lt1" bg2="dk1" tx2="lt2" accent1="accent1" accent2="accent2" accent3="accent3" accent4="accent4" accent5="accent5" accent6="accent6" hlink="hlink" folHlink="folHlink"/>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11734800" y="6710722"/>
            <a:ext cx="381000" cy="123111"/>
          </a:xfrm>
          <a:prstGeom prst="rect">
            <a:avLst/>
          </a:prstGeom>
          <a:noFill/>
        </p:spPr>
        <p:txBody>
          <a:bodyPr wrap="square" lIns="0" tIns="0" rIns="0" bIns="0" rtlCol="0">
            <a:spAutoFit/>
          </a:bodyPr>
          <a:lstStyle>
            <a:defPPr>
              <a:defRPr lang="en-US"/>
            </a:defPPr>
            <a:lvl1pPr marR="0" indent="0" fontAlgn="auto">
              <a:lnSpc>
                <a:spcPct val="100000"/>
              </a:lnSpc>
              <a:spcBef>
                <a:spcPts val="0"/>
              </a:spcBef>
              <a:spcAft>
                <a:spcPts val="0"/>
              </a:spcAft>
              <a:buClrTx/>
              <a:buSzTx/>
              <a:buFontTx/>
              <a:buNone/>
              <a:tabLst/>
              <a:defRPr sz="600">
                <a:solidFill>
                  <a:schemeClr val="bg2"/>
                </a:solidFill>
              </a:defRPr>
            </a:lvl1pPr>
          </a:lstStyle>
          <a:p>
            <a:pPr algn="r" defTabSz="609585"/>
            <a:fld id="{61F684CE-B7BB-4223-BA2B-B47808B845F1}" type="slidenum">
              <a:rPr lang="en-US" sz="800" smtClean="0">
                <a:solidFill>
                  <a:srgbClr val="717074"/>
                </a:solidFill>
              </a:rPr>
              <a:pPr algn="r" defTabSz="609585"/>
              <a:t>‹#›</a:t>
            </a:fld>
            <a:endParaRPr lang="en-US" sz="800" dirty="0" smtClean="0">
              <a:solidFill>
                <a:srgbClr val="717074"/>
              </a:solidFill>
            </a:endParaRPr>
          </a:p>
        </p:txBody>
      </p:sp>
      <p:sp>
        <p:nvSpPr>
          <p:cNvPr id="17" name="TextBox 16"/>
          <p:cNvSpPr txBox="1"/>
          <p:nvPr/>
        </p:nvSpPr>
        <p:spPr bwMode="gray">
          <a:xfrm>
            <a:off x="488953" y="6710722"/>
            <a:ext cx="2898229" cy="123111"/>
          </a:xfrm>
          <a:prstGeom prst="rect">
            <a:avLst/>
          </a:prstGeom>
          <a:noFill/>
        </p:spPr>
        <p:txBody>
          <a:bodyPr wrap="none" lIns="0" tIns="0" rIns="0" bIns="0" rtlCol="0">
            <a:spAutoFit/>
          </a:bodyPr>
          <a:lstStyle/>
          <a:p>
            <a:pPr>
              <a:defRPr/>
            </a:pPr>
            <a:r>
              <a:rPr lang="en-US" sz="800" dirty="0" smtClean="0">
                <a:solidFill>
                  <a:srgbClr val="717074"/>
                </a:solidFill>
              </a:rPr>
              <a:t>© Copyright 2016 EMC Corporation. All rights reserved.</a:t>
            </a:r>
          </a:p>
        </p:txBody>
      </p:sp>
      <p:pic>
        <p:nvPicPr>
          <p:cNvPr id="2" name="Picture 1" descr="EMC-Tab-RGB.jp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0450492" y="6147137"/>
            <a:ext cx="829056" cy="719328"/>
          </a:xfrm>
          <a:prstGeom prst="rect">
            <a:avLst/>
          </a:prstGeom>
        </p:spPr>
      </p:pic>
    </p:spTree>
    <p:extLst>
      <p:ext uri="{BB962C8B-B14F-4D97-AF65-F5344CB8AC3E}">
        <p14:creationId xmlns:p14="http://schemas.microsoft.com/office/powerpoint/2010/main" val="22928992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888472236"/>
      </p:ext>
    </p:extLst>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3157039399"/>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2743758276"/>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3737250166"/>
      </p:ext>
    </p:extLst>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4"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2746529738"/>
      </p:ext>
    </p:extLst>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1605014006"/>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1" name="fl" descr="                              Dell - Internal Use - Confidential&#10;"/>
          <p:cNvSpPr txBox="1"/>
          <p:nvPr userDrawn="1"/>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Tree>
    <p:extLst>
      <p:ext uri="{BB962C8B-B14F-4D97-AF65-F5344CB8AC3E}">
        <p14:creationId xmlns:p14="http://schemas.microsoft.com/office/powerpoint/2010/main" val="4072870506"/>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4" y="6454546"/>
            <a:ext cx="866049"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10/17/2018</a:t>
            </a:fld>
            <a:endParaRPr lang="en-US" sz="900" dirty="0" smtClean="0">
              <a:solidFill>
                <a:srgbClr val="000000">
                  <a:lumMod val="50000"/>
                  <a:lumOff val="50000"/>
                </a:srgbClr>
              </a:solidFill>
            </a:endParaRPr>
          </a:p>
        </p:txBody>
      </p:sp>
      <p:sp>
        <p:nvSpPr>
          <p:cNvPr id="13" name="TextBox 12" hidden="1"/>
          <p:cNvSpPr txBox="1"/>
          <p:nvPr/>
        </p:nvSpPr>
        <p:spPr>
          <a:xfrm>
            <a:off x="2527304" y="6454546"/>
            <a:ext cx="866049"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10/17/2018</a:t>
            </a:fld>
            <a:endParaRPr lang="en-US" sz="900" dirty="0" smtClean="0">
              <a:solidFill>
                <a:srgbClr val="000000">
                  <a:lumMod val="50000"/>
                  <a:lumOff val="50000"/>
                </a:srgbClr>
              </a:solidFill>
            </a:endParaRPr>
          </a:p>
        </p:txBody>
      </p:sp>
      <p:sp>
        <p:nvSpPr>
          <p:cNvPr id="11" name="TextBox 10"/>
          <p:cNvSpPr txBox="1"/>
          <p:nvPr/>
        </p:nvSpPr>
        <p:spPr>
          <a:xfrm>
            <a:off x="393636" y="6464705"/>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dirty="0" smtClean="0">
              <a:solidFill>
                <a:srgbClr val="000000">
                  <a:lumMod val="50000"/>
                  <a:lumOff val="50000"/>
                </a:srgbClr>
              </a:solidFill>
            </a:endParaRPr>
          </a:p>
        </p:txBody>
      </p:sp>
      <p:sp>
        <p:nvSpPr>
          <p:cNvPr id="15" name="fl" descr="                              Dell - Internal Use - Confidential&#10;"/>
          <p:cNvSpPr txBox="1"/>
          <p:nvPr/>
        </p:nvSpPr>
        <p:spPr>
          <a:xfrm>
            <a:off x="0" y="6535929"/>
            <a:ext cx="2160848" cy="261097"/>
          </a:xfrm>
          <a:prstGeom prst="rect">
            <a:avLst/>
          </a:prstGeom>
          <a:noFill/>
        </p:spPr>
        <p:txBody>
          <a:bodyPr vert="horz" wrap="none" lIns="0" tIns="0" rIns="0" bIns="0" rtlCol="0" anchor="ctr" anchorCtr="0">
            <a:spAutoFit/>
          </a:bodyPr>
          <a:lstStyle/>
          <a:p>
            <a:pPr fontAlgn="base">
              <a:lnSpc>
                <a:spcPct val="90000"/>
              </a:lnSpc>
              <a:spcBef>
                <a:spcPts val="100"/>
              </a:spcBef>
              <a:spcAft>
                <a:spcPts val="100"/>
              </a:spcAft>
            </a:pPr>
            <a:r>
              <a:rPr lang="en-US" sz="850" b="1" dirty="0" smtClean="0">
                <a:solidFill>
                  <a:srgbClr val="7F7F7F"/>
                </a:solidFill>
                <a:latin typeface="museo sans for dell" panose="02000000000000000000" pitchFamily="2" charset="0"/>
              </a:rPr>
              <a:t>                              Dell - Internal Use - Confidential</a:t>
            </a:r>
          </a:p>
          <a:p>
            <a:pPr fontAlgn="base">
              <a:lnSpc>
                <a:spcPct val="90000"/>
              </a:lnSpc>
              <a:spcBef>
                <a:spcPts val="100"/>
              </a:spcBef>
              <a:spcAft>
                <a:spcPts val="100"/>
              </a:spcAft>
            </a:pPr>
            <a:endParaRPr lang="en-US" sz="850" b="1" dirty="0" smtClean="0">
              <a:solidFill>
                <a:srgbClr val="7F7F7F"/>
              </a:solidFill>
            </a:endParaRPr>
          </a:p>
        </p:txBody>
      </p:sp>
      <p:sp>
        <p:nvSpPr>
          <p:cNvPr id="18" name="TextBox 17"/>
          <p:cNvSpPr txBox="1"/>
          <p:nvPr/>
        </p:nvSpPr>
        <p:spPr>
          <a:xfrm>
            <a:off x="393636" y="6464705"/>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dirty="0" smtClean="0">
              <a:solidFill>
                <a:srgbClr val="000000">
                  <a:lumMod val="50000"/>
                  <a:lumOff val="50000"/>
                </a:srgbClr>
              </a:solidFill>
            </a:endParaRPr>
          </a:p>
        </p:txBody>
      </p:sp>
      <p:sp>
        <p:nvSpPr>
          <p:cNvPr id="20" name="TextBox 19"/>
          <p:cNvSpPr txBox="1"/>
          <p:nvPr/>
        </p:nvSpPr>
        <p:spPr>
          <a:xfrm>
            <a:off x="447132" y="6464705"/>
            <a:ext cx="134652"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fld id="{58EC7406-F4CC-4ABF-902E-2AF4E70E5C0F}" type="slidenum">
              <a:rPr lang="en-US" sz="850" smtClean="0">
                <a:solidFill>
                  <a:srgbClr val="000000">
                    <a:lumMod val="50000"/>
                    <a:lumOff val="50000"/>
                  </a:srgbClr>
                </a:solidFill>
              </a:rPr>
              <a:pPr algn="r" fontAlgn="base">
                <a:lnSpc>
                  <a:spcPct val="90000"/>
                </a:lnSpc>
                <a:spcBef>
                  <a:spcPct val="0"/>
                </a:spcBef>
                <a:spcAft>
                  <a:spcPct val="0"/>
                </a:spcAft>
                <a:buClr>
                  <a:srgbClr val="007DB8"/>
                </a:buClr>
              </a:pPr>
              <a:t>‹#›</a:t>
            </a:fld>
            <a:endParaRPr lang="en-US" sz="850" dirty="0" smtClean="0">
              <a:solidFill>
                <a:srgbClr val="000000">
                  <a:lumMod val="50000"/>
                  <a:lumOff val="50000"/>
                </a:srgbClr>
              </a:solidFill>
            </a:endParaRPr>
          </a:p>
        </p:txBody>
      </p:sp>
      <p:pic>
        <p:nvPicPr>
          <p:cNvPr id="10" name="Picture 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17" name="TextBox 16"/>
          <p:cNvSpPr txBox="1"/>
          <p:nvPr/>
        </p:nvSpPr>
        <p:spPr>
          <a:xfrm>
            <a:off x="611701" y="6464705"/>
            <a:ext cx="243656" cy="117725"/>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r>
              <a:rPr lang="en-US" sz="850" dirty="0" smtClean="0">
                <a:solidFill>
                  <a:srgbClr val="000000">
                    <a:lumMod val="50000"/>
                    <a:lumOff val="50000"/>
                  </a:srgbClr>
                </a:solidFill>
              </a:rPr>
              <a:t>of 16</a:t>
            </a:r>
          </a:p>
        </p:txBody>
      </p:sp>
    </p:spTree>
    <p:extLst>
      <p:ext uri="{BB962C8B-B14F-4D97-AF65-F5344CB8AC3E}">
        <p14:creationId xmlns:p14="http://schemas.microsoft.com/office/powerpoint/2010/main" val="2207396031"/>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 id="2147483978" r:id="rId30"/>
    <p:sldLayoutId id="2147483979" r:id="rId31"/>
    <p:sldLayoutId id="2147483980" r:id="rId32"/>
    <p:sldLayoutId id="2147483981" r:id="rId3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4" y="6454546"/>
            <a:ext cx="866049"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10/17/2018</a:t>
            </a:fld>
            <a:endParaRPr lang="en-US" sz="900" dirty="0" smtClean="0">
              <a:solidFill>
                <a:srgbClr val="000000">
                  <a:lumMod val="50000"/>
                  <a:lumOff val="50000"/>
                </a:srgbClr>
              </a:solidFill>
            </a:endParaRPr>
          </a:p>
        </p:txBody>
      </p:sp>
      <p:sp>
        <p:nvSpPr>
          <p:cNvPr id="13" name="TextBox 12" hidden="1"/>
          <p:cNvSpPr txBox="1"/>
          <p:nvPr/>
        </p:nvSpPr>
        <p:spPr>
          <a:xfrm>
            <a:off x="2527304" y="6454546"/>
            <a:ext cx="866049" cy="124650"/>
          </a:xfrm>
          <a:prstGeom prst="rect">
            <a:avLst/>
          </a:prstGeom>
          <a:noFill/>
        </p:spPr>
        <p:txBody>
          <a:bodyPr wrap="square" lIns="0" tIns="0" rIns="0" bIns="0" rtlCol="0" anchor="ctr">
            <a:spAutoFit/>
          </a:bodyPr>
          <a:lstStyle/>
          <a:p>
            <a:pPr fontAlgn="base">
              <a:lnSpc>
                <a:spcPct val="90000"/>
              </a:lnSpc>
              <a:spcBef>
                <a:spcPts val="600"/>
              </a:spcBef>
              <a:buClr>
                <a:srgbClr val="007DB8"/>
              </a:buClr>
            </a:pPr>
            <a:fld id="{E00CF047-7350-4707-AA1A-E56FA69586CC}" type="datetime1">
              <a:rPr lang="en-US" sz="900" smtClean="0">
                <a:solidFill>
                  <a:srgbClr val="000000">
                    <a:lumMod val="50000"/>
                    <a:lumOff val="50000"/>
                  </a:srgbClr>
                </a:solidFill>
              </a:rPr>
              <a:pPr fontAlgn="base">
                <a:lnSpc>
                  <a:spcPct val="90000"/>
                </a:lnSpc>
                <a:spcBef>
                  <a:spcPts val="600"/>
                </a:spcBef>
                <a:buClr>
                  <a:srgbClr val="007DB8"/>
                </a:buClr>
              </a:pPr>
              <a:t>10/17/2018</a:t>
            </a:fld>
            <a:endParaRPr lang="en-US" sz="900" dirty="0" smtClean="0">
              <a:solidFill>
                <a:srgbClr val="000000">
                  <a:lumMod val="50000"/>
                  <a:lumOff val="50000"/>
                </a:srgbClr>
              </a:solidFill>
            </a:endParaRPr>
          </a:p>
        </p:txBody>
      </p:sp>
      <p:sp>
        <p:nvSpPr>
          <p:cNvPr id="11" name="TextBox 10"/>
          <p:cNvSpPr txBox="1"/>
          <p:nvPr/>
        </p:nvSpPr>
        <p:spPr>
          <a:xfrm>
            <a:off x="393636" y="6464705"/>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dirty="0" smtClean="0">
              <a:solidFill>
                <a:srgbClr val="000000">
                  <a:lumMod val="50000"/>
                  <a:lumOff val="50000"/>
                </a:srgbClr>
              </a:solidFill>
            </a:endParaRPr>
          </a:p>
        </p:txBody>
      </p:sp>
      <p:sp>
        <p:nvSpPr>
          <p:cNvPr id="15" name="fl" descr="                              Dell - Internal Use - Confidential&#10;"/>
          <p:cNvSpPr txBox="1"/>
          <p:nvPr/>
        </p:nvSpPr>
        <p:spPr>
          <a:xfrm>
            <a:off x="0" y="6535929"/>
            <a:ext cx="2160848" cy="261097"/>
          </a:xfrm>
          <a:prstGeom prst="rect">
            <a:avLst/>
          </a:prstGeom>
          <a:noFill/>
        </p:spPr>
        <p:txBody>
          <a:bodyPr vert="horz" wrap="none" lIns="0" tIns="0" rIns="0" bIns="0" rtlCol="0" anchor="ctr" anchorCtr="0">
            <a:spAutoFit/>
          </a:bodyPr>
          <a:lstStyle/>
          <a:p>
            <a:pPr fontAlgn="base">
              <a:lnSpc>
                <a:spcPct val="90000"/>
              </a:lnSpc>
              <a:spcBef>
                <a:spcPts val="100"/>
              </a:spcBef>
              <a:spcAft>
                <a:spcPts val="100"/>
              </a:spcAft>
            </a:pPr>
            <a:r>
              <a:rPr lang="en-US" sz="850" b="1" dirty="0" smtClean="0">
                <a:solidFill>
                  <a:srgbClr val="7F7F7F"/>
                </a:solidFill>
                <a:latin typeface="museo sans for dell" panose="02000000000000000000" pitchFamily="2" charset="0"/>
              </a:rPr>
              <a:t>                              Dell - Internal Use - Confidential</a:t>
            </a:r>
          </a:p>
          <a:p>
            <a:pPr fontAlgn="base">
              <a:lnSpc>
                <a:spcPct val="90000"/>
              </a:lnSpc>
              <a:spcBef>
                <a:spcPts val="100"/>
              </a:spcBef>
              <a:spcAft>
                <a:spcPts val="100"/>
              </a:spcAft>
            </a:pPr>
            <a:endParaRPr lang="en-US" sz="850" b="1" dirty="0" smtClean="0">
              <a:solidFill>
                <a:srgbClr val="7F7F7F"/>
              </a:solidFill>
            </a:endParaRPr>
          </a:p>
        </p:txBody>
      </p:sp>
      <p:sp>
        <p:nvSpPr>
          <p:cNvPr id="18" name="TextBox 17"/>
          <p:cNvSpPr txBox="1"/>
          <p:nvPr/>
        </p:nvSpPr>
        <p:spPr>
          <a:xfrm>
            <a:off x="393636" y="6464705"/>
            <a:ext cx="65"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850" dirty="0" smtClean="0">
              <a:solidFill>
                <a:srgbClr val="000000">
                  <a:lumMod val="50000"/>
                  <a:lumOff val="50000"/>
                </a:srgbClr>
              </a:solidFill>
            </a:endParaRPr>
          </a:p>
        </p:txBody>
      </p:sp>
      <p:sp>
        <p:nvSpPr>
          <p:cNvPr id="20" name="TextBox 19"/>
          <p:cNvSpPr txBox="1"/>
          <p:nvPr/>
        </p:nvSpPr>
        <p:spPr>
          <a:xfrm>
            <a:off x="447132" y="6464705"/>
            <a:ext cx="134652" cy="117725"/>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fld id="{58EC7406-F4CC-4ABF-902E-2AF4E70E5C0F}" type="slidenum">
              <a:rPr lang="en-US" sz="850" smtClean="0">
                <a:solidFill>
                  <a:srgbClr val="000000">
                    <a:lumMod val="50000"/>
                    <a:lumOff val="50000"/>
                  </a:srgbClr>
                </a:solidFill>
              </a:rPr>
              <a:pPr algn="r" fontAlgn="base">
                <a:lnSpc>
                  <a:spcPct val="90000"/>
                </a:lnSpc>
                <a:spcBef>
                  <a:spcPct val="0"/>
                </a:spcBef>
                <a:spcAft>
                  <a:spcPct val="0"/>
                </a:spcAft>
                <a:buClr>
                  <a:srgbClr val="007DB8"/>
                </a:buClr>
              </a:pPr>
              <a:t>‹#›</a:t>
            </a:fld>
            <a:endParaRPr lang="en-US" sz="850" dirty="0" smtClean="0">
              <a:solidFill>
                <a:srgbClr val="000000">
                  <a:lumMod val="50000"/>
                  <a:lumOff val="50000"/>
                </a:srgbClr>
              </a:solidFill>
            </a:endParaRPr>
          </a:p>
        </p:txBody>
      </p:sp>
      <p:pic>
        <p:nvPicPr>
          <p:cNvPr id="10" name="Picture 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17" name="TextBox 16"/>
          <p:cNvSpPr txBox="1"/>
          <p:nvPr/>
        </p:nvSpPr>
        <p:spPr>
          <a:xfrm>
            <a:off x="611701" y="6464705"/>
            <a:ext cx="243656" cy="117725"/>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r>
              <a:rPr lang="en-US" sz="850" dirty="0" smtClean="0">
                <a:solidFill>
                  <a:srgbClr val="000000">
                    <a:lumMod val="50000"/>
                    <a:lumOff val="50000"/>
                  </a:srgbClr>
                </a:solidFill>
              </a:rPr>
              <a:t>of 16</a:t>
            </a:r>
          </a:p>
        </p:txBody>
      </p:sp>
    </p:spTree>
    <p:extLst>
      <p:ext uri="{BB962C8B-B14F-4D97-AF65-F5344CB8AC3E}">
        <p14:creationId xmlns:p14="http://schemas.microsoft.com/office/powerpoint/2010/main" val="3046536747"/>
      </p:ext>
    </p:extLst>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 id="2147484002" r:id="rId20"/>
    <p:sldLayoutId id="2147484003" r:id="rId21"/>
    <p:sldLayoutId id="2147484004" r:id="rId22"/>
    <p:sldLayoutId id="2147484005" r:id="rId23"/>
    <p:sldLayoutId id="2147484006" r:id="rId24"/>
    <p:sldLayoutId id="2147484007" r:id="rId25"/>
    <p:sldLayoutId id="2147484008" r:id="rId26"/>
    <p:sldLayoutId id="2147484009" r:id="rId27"/>
    <p:sldLayoutId id="2147484010" r:id="rId28"/>
    <p:sldLayoutId id="2147484011" r:id="rId29"/>
    <p:sldLayoutId id="2147484012" r:id="rId30"/>
    <p:sldLayoutId id="2147484014" r:id="rId3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3072" y="6083808"/>
            <a:ext cx="1036320" cy="648232"/>
          </a:xfrm>
          <a:prstGeom prst="rect">
            <a:avLst/>
          </a:prstGeom>
        </p:spPr>
      </p:pic>
      <p:sp>
        <p:nvSpPr>
          <p:cNvPr id="8"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1994984537"/>
      </p:ext>
    </p:extLst>
  </p:cSld>
  <p:clrMap bg1="dk2" tx1="lt1" bg2="dk1" tx2="lt2" accent1="accent1" accent2="accent2" accent3="accent3" accent4="accent4" accent5="accent5" accent6="accent6" hlink="hlink" folHlink="folHlink"/>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1" name="TextBox 10"/>
          <p:cNvSpPr txBox="1"/>
          <p:nvPr/>
        </p:nvSpPr>
        <p:spPr>
          <a:xfrm>
            <a:off x="393635" y="6445115"/>
            <a:ext cx="65" cy="156902"/>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133" dirty="0">
              <a:solidFill>
                <a:srgbClr val="000000">
                  <a:lumMod val="50000"/>
                  <a:lumOff val="50000"/>
                </a:srgbClr>
              </a:solidFill>
            </a:endParaRPr>
          </a:p>
        </p:txBody>
      </p:sp>
      <p:sp>
        <p:nvSpPr>
          <p:cNvPr id="15" name="fl" descr="                              Dell - Internal Use - Confidential&#10;"/>
          <p:cNvSpPr txBox="1"/>
          <p:nvPr/>
        </p:nvSpPr>
        <p:spPr>
          <a:xfrm>
            <a:off x="1331384" y="6445115"/>
            <a:ext cx="2180084" cy="156902"/>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pPr>
            <a:r>
              <a:rPr lang="en-US" sz="1133" b="1" dirty="0">
                <a:solidFill>
                  <a:srgbClr val="7F7F7F"/>
                </a:solidFill>
              </a:rPr>
              <a:t>Dell - Internal Use - Confidential</a:t>
            </a:r>
          </a:p>
        </p:txBody>
      </p:sp>
      <p:sp>
        <p:nvSpPr>
          <p:cNvPr id="18" name="TextBox 17"/>
          <p:cNvSpPr txBox="1"/>
          <p:nvPr/>
        </p:nvSpPr>
        <p:spPr>
          <a:xfrm>
            <a:off x="393635" y="6445115"/>
            <a:ext cx="65" cy="156902"/>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133" dirty="0">
              <a:solidFill>
                <a:srgbClr val="000000">
                  <a:lumMod val="50000"/>
                  <a:lumOff val="50000"/>
                </a:srgbClr>
              </a:solidFill>
            </a:endParaRPr>
          </a:p>
        </p:txBody>
      </p:sp>
      <p:sp>
        <p:nvSpPr>
          <p:cNvPr id="20" name="TextBox 19"/>
          <p:cNvSpPr txBox="1"/>
          <p:nvPr/>
        </p:nvSpPr>
        <p:spPr>
          <a:xfrm>
            <a:off x="405454" y="6445115"/>
            <a:ext cx="176330" cy="156902"/>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fld id="{58EC7406-F4CC-4ABF-902E-2AF4E70E5C0F}" type="slidenum">
              <a:rPr lang="en-US" sz="1133">
                <a:solidFill>
                  <a:srgbClr val="000000">
                    <a:lumMod val="50000"/>
                    <a:lumOff val="50000"/>
                  </a:srgbClr>
                </a:solidFill>
              </a:rPr>
              <a:pPr algn="r" fontAlgn="base">
                <a:lnSpc>
                  <a:spcPct val="90000"/>
                </a:lnSpc>
                <a:spcBef>
                  <a:spcPct val="0"/>
                </a:spcBef>
                <a:spcAft>
                  <a:spcPct val="0"/>
                </a:spcAft>
                <a:buClr>
                  <a:srgbClr val="007DB8"/>
                </a:buClr>
              </a:pPr>
              <a:t>‹#›</a:t>
            </a:fld>
            <a:endParaRPr lang="en-US" sz="1133" dirty="0">
              <a:solidFill>
                <a:srgbClr val="000000">
                  <a:lumMod val="50000"/>
                  <a:lumOff val="50000"/>
                </a:srgbClr>
              </a:solidFill>
            </a:endParaRPr>
          </a:p>
        </p:txBody>
      </p:sp>
      <p:pic>
        <p:nvPicPr>
          <p:cNvPr id="10" name="Picture 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935052" y="6451805"/>
            <a:ext cx="900493" cy="160087"/>
          </a:xfrm>
          <a:prstGeom prst="rect">
            <a:avLst/>
          </a:prstGeom>
        </p:spPr>
      </p:pic>
      <p:sp>
        <p:nvSpPr>
          <p:cNvPr id="17" name="TextBox 16"/>
          <p:cNvSpPr txBox="1"/>
          <p:nvPr/>
        </p:nvSpPr>
        <p:spPr>
          <a:xfrm>
            <a:off x="611702" y="6445115"/>
            <a:ext cx="256480" cy="156902"/>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r>
              <a:rPr lang="en-US" sz="1133" dirty="0">
                <a:solidFill>
                  <a:srgbClr val="000000">
                    <a:lumMod val="50000"/>
                    <a:lumOff val="50000"/>
                  </a:srgbClr>
                </a:solidFill>
              </a:rPr>
              <a:t>of Y</a:t>
            </a:r>
          </a:p>
        </p:txBody>
      </p:sp>
    </p:spTree>
    <p:extLst>
      <p:ext uri="{BB962C8B-B14F-4D97-AF65-F5344CB8AC3E}">
        <p14:creationId xmlns:p14="http://schemas.microsoft.com/office/powerpoint/2010/main" val="775139422"/>
      </p:ext>
    </p:extLst>
  </p:cSld>
  <p:clrMap bg1="dk2" tx1="lt1" bg2="dk1"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2" r:id="rId27"/>
    <p:sldLayoutId id="2147484043" r:id="rId28"/>
    <p:sldLayoutId id="2147484044" r:id="rId29"/>
    <p:sldLayoutId id="2147484045" r:id="rId30"/>
    <p:sldLayoutId id="2147484046" r:id="rId31"/>
    <p:sldLayoutId id="2147484047" r:id="rId32"/>
    <p:sldLayoutId id="2147484048" r:id="rId33"/>
  </p:sldLayoutIdLst>
  <p:transition spd="med">
    <p:wipe dir="r"/>
  </p:transition>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13" name="think-cell Slide" r:id="rId12" imgW="360" imgH="360" progId="TCLayout.ActiveDocument.1">
                  <p:embed/>
                </p:oleObj>
              </mc:Choice>
              <mc:Fallback>
                <p:oleObj name="think-cell Slide" r:id="rId12" imgW="360" imgH="360" progId="TCLayout.ActiveDocument.1">
                  <p:embed/>
                  <p:pic>
                    <p:nvPicPr>
                      <p:cNvPr id="0" name=""/>
                      <p:cNvPicPr/>
                      <p:nvPr/>
                    </p:nvPicPr>
                    <p:blipFill>
                      <a:blip r:embed="rId13"/>
                      <a:stretch>
                        <a:fillRect/>
                      </a:stretch>
                    </p:blipFill>
                    <p:spPr>
                      <a:xfrm>
                        <a:off x="1589" y="1589"/>
                        <a:ext cx="1587" cy="1587"/>
                      </a:xfrm>
                      <a:prstGeom prst="rect">
                        <a:avLst/>
                      </a:prstGeom>
                    </p:spPr>
                  </p:pic>
                </p:oleObj>
              </mc:Fallback>
            </mc:AlternateContent>
          </a:graphicData>
        </a:graphic>
      </p:graphicFrame>
      <p:sp>
        <p:nvSpPr>
          <p:cNvPr id="16" name="TextBox 15" hidden="1"/>
          <p:cNvSpPr txBox="1"/>
          <p:nvPr/>
        </p:nvSpPr>
        <p:spPr>
          <a:xfrm>
            <a:off x="2527304"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4"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1" name="TextBox 10"/>
          <p:cNvSpPr txBox="1"/>
          <p:nvPr/>
        </p:nvSpPr>
        <p:spPr>
          <a:xfrm>
            <a:off x="393637" y="6445117"/>
            <a:ext cx="65" cy="156902"/>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133" dirty="0">
              <a:solidFill>
                <a:srgbClr val="000000">
                  <a:lumMod val="50000"/>
                  <a:lumOff val="50000"/>
                </a:srgbClr>
              </a:solidFill>
            </a:endParaRPr>
          </a:p>
        </p:txBody>
      </p:sp>
      <p:sp>
        <p:nvSpPr>
          <p:cNvPr id="18" name="TextBox 17"/>
          <p:cNvSpPr txBox="1"/>
          <p:nvPr/>
        </p:nvSpPr>
        <p:spPr>
          <a:xfrm>
            <a:off x="393637" y="6445117"/>
            <a:ext cx="65" cy="156902"/>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endParaRPr lang="en-US" sz="1133" dirty="0">
              <a:solidFill>
                <a:srgbClr val="000000">
                  <a:lumMod val="50000"/>
                  <a:lumOff val="50000"/>
                </a:srgbClr>
              </a:solidFill>
            </a:endParaRPr>
          </a:p>
        </p:txBody>
      </p:sp>
      <p:sp>
        <p:nvSpPr>
          <p:cNvPr id="20" name="TextBox 19"/>
          <p:cNvSpPr txBox="1"/>
          <p:nvPr/>
        </p:nvSpPr>
        <p:spPr>
          <a:xfrm>
            <a:off x="405454" y="6445117"/>
            <a:ext cx="176330" cy="156902"/>
          </a:xfrm>
          <a:prstGeom prst="rect">
            <a:avLst/>
          </a:prstGeom>
        </p:spPr>
        <p:txBody>
          <a:bodyPr vert="horz" wrap="none" lIns="0" tIns="0" rIns="0" bIns="0" rtlCol="0" anchor="ctr" anchorCtr="0">
            <a:spAutoFit/>
          </a:bodyPr>
          <a:lstStyle/>
          <a:p>
            <a:pPr algn="r" fontAlgn="base">
              <a:lnSpc>
                <a:spcPct val="90000"/>
              </a:lnSpc>
              <a:spcBef>
                <a:spcPct val="0"/>
              </a:spcBef>
              <a:spcAft>
                <a:spcPct val="0"/>
              </a:spcAft>
              <a:buClr>
                <a:srgbClr val="007DB8"/>
              </a:buClr>
            </a:pPr>
            <a:fld id="{58EC7406-F4CC-4ABF-902E-2AF4E70E5C0F}" type="slidenum">
              <a:rPr lang="en-US" sz="1133">
                <a:solidFill>
                  <a:srgbClr val="000000">
                    <a:lumMod val="50000"/>
                    <a:lumOff val="50000"/>
                  </a:srgbClr>
                </a:solidFill>
              </a:rPr>
              <a:pPr algn="r" fontAlgn="base">
                <a:lnSpc>
                  <a:spcPct val="90000"/>
                </a:lnSpc>
                <a:spcBef>
                  <a:spcPct val="0"/>
                </a:spcBef>
                <a:spcAft>
                  <a:spcPct val="0"/>
                </a:spcAft>
                <a:buClr>
                  <a:srgbClr val="007DB8"/>
                </a:buClr>
              </a:pPr>
              <a:t>‹#›</a:t>
            </a:fld>
            <a:endParaRPr lang="en-US" sz="1133" dirty="0">
              <a:solidFill>
                <a:srgbClr val="000000">
                  <a:lumMod val="50000"/>
                  <a:lumOff val="50000"/>
                </a:srgbClr>
              </a:solidFill>
            </a:endParaRP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15" name="fl" descr="                                              Internal Use - Confidential &#10;&#10;"/>
          <p:cNvSpPr txBox="1"/>
          <p:nvPr/>
        </p:nvSpPr>
        <p:spPr>
          <a:xfrm>
            <a:off x="0" y="6332220"/>
            <a:ext cx="3132268" cy="466794"/>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pPr>
            <a:r>
              <a:rPr lang="en-US" sz="1000" dirty="0">
                <a:solidFill>
                  <a:srgbClr val="808080"/>
                </a:solidFill>
              </a:rPr>
              <a:t>                                              Internal Use - Confidential </a:t>
            </a:r>
          </a:p>
          <a:p>
            <a:pPr fontAlgn="base">
              <a:lnSpc>
                <a:spcPct val="90000"/>
              </a:lnSpc>
              <a:spcBef>
                <a:spcPts val="133"/>
              </a:spcBef>
              <a:spcAft>
                <a:spcPts val="133"/>
              </a:spcAft>
            </a:pPr>
            <a:endParaRPr lang="en-US" sz="1000" dirty="0">
              <a:solidFill>
                <a:srgbClr val="808080"/>
              </a:solidFill>
            </a:endParaRPr>
          </a:p>
          <a:p>
            <a:pPr fontAlgn="base">
              <a:lnSpc>
                <a:spcPct val="90000"/>
              </a:lnSpc>
              <a:spcBef>
                <a:spcPts val="133"/>
              </a:spcBef>
              <a:spcAft>
                <a:spcPts val="133"/>
              </a:spcAft>
            </a:pPr>
            <a:endParaRPr lang="en-US" sz="1000" dirty="0">
              <a:solidFill>
                <a:srgbClr val="808080"/>
              </a:solidFill>
            </a:endParaRPr>
          </a:p>
        </p:txBody>
      </p:sp>
    </p:spTree>
    <p:custDataLst>
      <p:tags r:id="rId10"/>
    </p:custDataLst>
    <p:extLst>
      <p:ext uri="{BB962C8B-B14F-4D97-AF65-F5344CB8AC3E}">
        <p14:creationId xmlns:p14="http://schemas.microsoft.com/office/powerpoint/2010/main" val="802910012"/>
      </p:ext>
    </p:extLst>
  </p:cSld>
  <p:clrMap bg1="dk2" tx1="lt1" bg2="dk1"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70"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4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09"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27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84" indent="-304784"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196" indent="-311135"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790" indent="-294203"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01" indent="-296319"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077" indent="-315368"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64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21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78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355"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16" y="6433785"/>
            <a:ext cx="866049" cy="166199"/>
          </a:xfrm>
          <a:prstGeom prst="rect">
            <a:avLst/>
          </a:prstGeom>
          <a:noFill/>
        </p:spPr>
        <p:txBody>
          <a:bodyPr wrap="square" lIns="0" tIns="0" rIns="0" bIns="0" rtlCol="0" anchor="ctr">
            <a:spAutoFit/>
          </a:bodyPr>
          <a:lstStyle/>
          <a:p>
            <a:pPr defTabSz="867166"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defTabSz="867166"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16" y="6433785"/>
            <a:ext cx="866049" cy="166199"/>
          </a:xfrm>
          <a:prstGeom prst="rect">
            <a:avLst/>
          </a:prstGeom>
          <a:noFill/>
        </p:spPr>
        <p:txBody>
          <a:bodyPr wrap="square" lIns="0" tIns="0" rIns="0" bIns="0" rtlCol="0" anchor="ctr">
            <a:spAutoFit/>
          </a:bodyPr>
          <a:lstStyle/>
          <a:p>
            <a:pPr defTabSz="867166"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defTabSz="867166"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1" name="TextBox 10"/>
          <p:cNvSpPr txBox="1"/>
          <p:nvPr/>
        </p:nvSpPr>
        <p:spPr>
          <a:xfrm>
            <a:off x="393643" y="6440473"/>
            <a:ext cx="65" cy="166199"/>
          </a:xfrm>
          <a:prstGeom prst="rect">
            <a:avLst/>
          </a:prstGeom>
        </p:spPr>
        <p:txBody>
          <a:bodyPr vert="horz" wrap="none" lIns="0" tIns="0" rIns="0" bIns="0" rtlCol="0" anchor="ctr" anchorCtr="0">
            <a:spAutoFit/>
          </a:bodyPr>
          <a:lstStyle/>
          <a:p>
            <a:pPr algn="r" defTabSz="867166" fontAlgn="base">
              <a:lnSpc>
                <a:spcPct val="90000"/>
              </a:lnSpc>
              <a:spcBef>
                <a:spcPct val="0"/>
              </a:spcBef>
              <a:spcAft>
                <a:spcPct val="0"/>
              </a:spcAft>
              <a:buClr>
                <a:srgbClr val="007DB8"/>
              </a:buClr>
            </a:pPr>
            <a:endParaRPr lang="en-US" sz="1200" dirty="0">
              <a:solidFill>
                <a:srgbClr val="000000">
                  <a:lumMod val="50000"/>
                  <a:lumOff val="50000"/>
                </a:srgb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052" y="6451807"/>
            <a:ext cx="900493" cy="160087"/>
          </a:xfrm>
          <a:prstGeom prst="rect">
            <a:avLst/>
          </a:prstGeom>
        </p:spPr>
      </p:pic>
      <p:sp>
        <p:nvSpPr>
          <p:cNvPr id="14" name="TextBox 13"/>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sp>
        <p:nvSpPr>
          <p:cNvPr id="15" name="fl"/>
          <p:cNvSpPr txBox="1"/>
          <p:nvPr userDrawn="1"/>
        </p:nvSpPr>
        <p:spPr>
          <a:xfrm>
            <a:off x="3" y="6494273"/>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3165076010"/>
      </p:ext>
    </p:extLst>
  </p:cSld>
  <p:clrMap bg1="dk2" tx1="lt1" bg2="dk1" tx2="lt2" accent1="accent1" accent2="accent2" accent3="accent3" accent4="accent4" accent5="accent5" accent6="accent6" hlink="hlink" folHlink="folHlink"/>
  <p:sldLayoutIdLst>
    <p:sldLayoutId id="2147484061"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8879"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7764"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6640"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551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435" indent="-304435"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5332" indent="-310787"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1416" indent="-293871"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59619" indent="-295983"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1649" indent="-315011"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0533" indent="-315011"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59411" indent="-315011"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68291" indent="-315011"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77172" indent="-315011"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7764" rtl="0" eaLnBrk="1" latinLnBrk="0" hangingPunct="1">
        <a:defRPr sz="2400" kern="1200">
          <a:solidFill>
            <a:schemeClr val="tx1"/>
          </a:solidFill>
          <a:latin typeface="+mn-lt"/>
          <a:ea typeface="+mn-ea"/>
          <a:cs typeface="+mn-cs"/>
        </a:defRPr>
      </a:lvl1pPr>
      <a:lvl2pPr marL="608879" algn="l" defTabSz="1217764" rtl="0" eaLnBrk="1" latinLnBrk="0" hangingPunct="1">
        <a:defRPr sz="2400" kern="1200">
          <a:solidFill>
            <a:schemeClr val="tx1"/>
          </a:solidFill>
          <a:latin typeface="+mn-lt"/>
          <a:ea typeface="+mn-ea"/>
          <a:cs typeface="+mn-cs"/>
        </a:defRPr>
      </a:lvl2pPr>
      <a:lvl3pPr marL="1217764" algn="l" defTabSz="1217764" rtl="0" eaLnBrk="1" latinLnBrk="0" hangingPunct="1">
        <a:defRPr sz="2400" kern="1200">
          <a:solidFill>
            <a:schemeClr val="tx1"/>
          </a:solidFill>
          <a:latin typeface="+mn-lt"/>
          <a:ea typeface="+mn-ea"/>
          <a:cs typeface="+mn-cs"/>
        </a:defRPr>
      </a:lvl3pPr>
      <a:lvl4pPr marL="1826640" algn="l" defTabSz="1217764" rtl="0" eaLnBrk="1" latinLnBrk="0" hangingPunct="1">
        <a:defRPr sz="2400" kern="1200">
          <a:solidFill>
            <a:schemeClr val="tx1"/>
          </a:solidFill>
          <a:latin typeface="+mn-lt"/>
          <a:ea typeface="+mn-ea"/>
          <a:cs typeface="+mn-cs"/>
        </a:defRPr>
      </a:lvl4pPr>
      <a:lvl5pPr marL="2435518" algn="l" defTabSz="1217764" rtl="0" eaLnBrk="1" latinLnBrk="0" hangingPunct="1">
        <a:defRPr sz="2400" kern="1200">
          <a:solidFill>
            <a:schemeClr val="tx1"/>
          </a:solidFill>
          <a:latin typeface="+mn-lt"/>
          <a:ea typeface="+mn-ea"/>
          <a:cs typeface="+mn-cs"/>
        </a:defRPr>
      </a:lvl5pPr>
      <a:lvl6pPr marL="3044401" algn="l" defTabSz="1217764" rtl="0" eaLnBrk="1" latinLnBrk="0" hangingPunct="1">
        <a:defRPr sz="2400" kern="1200">
          <a:solidFill>
            <a:schemeClr val="tx1"/>
          </a:solidFill>
          <a:latin typeface="+mn-lt"/>
          <a:ea typeface="+mn-ea"/>
          <a:cs typeface="+mn-cs"/>
        </a:defRPr>
      </a:lvl6pPr>
      <a:lvl7pPr marL="3653279" algn="l" defTabSz="1217764" rtl="0" eaLnBrk="1" latinLnBrk="0" hangingPunct="1">
        <a:defRPr sz="2400" kern="1200">
          <a:solidFill>
            <a:schemeClr val="tx1"/>
          </a:solidFill>
          <a:latin typeface="+mn-lt"/>
          <a:ea typeface="+mn-ea"/>
          <a:cs typeface="+mn-cs"/>
        </a:defRPr>
      </a:lvl7pPr>
      <a:lvl8pPr marL="4262159" algn="l" defTabSz="1217764" rtl="0" eaLnBrk="1" latinLnBrk="0" hangingPunct="1">
        <a:defRPr sz="2400" kern="1200">
          <a:solidFill>
            <a:schemeClr val="tx1"/>
          </a:solidFill>
          <a:latin typeface="+mn-lt"/>
          <a:ea typeface="+mn-ea"/>
          <a:cs typeface="+mn-cs"/>
        </a:defRPr>
      </a:lvl8pPr>
      <a:lvl9pPr marL="4871040" algn="l" defTabSz="1217764"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3084">
          <p15:clr>
            <a:srgbClr val="F26B43"/>
          </p15:clr>
        </p15:guide>
        <p15:guide id="4294967295" pos="2880">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4"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sp>
        <p:nvSpPr>
          <p:cNvPr id="13" name="TextBox 12" hidden="1"/>
          <p:cNvSpPr txBox="1"/>
          <p:nvPr/>
        </p:nvSpPr>
        <p:spPr>
          <a:xfrm>
            <a:off x="2527304"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smtClean="0">
                <a:solidFill>
                  <a:srgbClr val="000000">
                    <a:lumMod val="50000"/>
                    <a:lumOff val="50000"/>
                  </a:srgbClr>
                </a:solidFill>
              </a:rPr>
              <a:pPr fontAlgn="base">
                <a:lnSpc>
                  <a:spcPct val="90000"/>
                </a:lnSpc>
                <a:spcBef>
                  <a:spcPts val="800"/>
                </a:spcBef>
                <a:buClr>
                  <a:srgbClr val="007DB8"/>
                </a:buClr>
              </a:pPr>
              <a:t>10/17/2018</a:t>
            </a:fld>
            <a:endParaRPr lang="en-US" sz="1200" dirty="0" smtClean="0">
              <a:solidFill>
                <a:srgbClr val="000000">
                  <a:lumMod val="50000"/>
                  <a:lumOff val="50000"/>
                </a:srgbClr>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35052" y="6451806"/>
            <a:ext cx="900493" cy="160087"/>
          </a:xfrm>
          <a:prstGeom prst="rect">
            <a:avLst/>
          </a:prstGeom>
        </p:spPr>
      </p:pic>
      <p:sp>
        <p:nvSpPr>
          <p:cNvPr id="11" name="fl" descr="                              Dell - Internal Use - Confidential&#10;"/>
          <p:cNvSpPr txBox="1"/>
          <p:nvPr userDrawn="1"/>
        </p:nvSpPr>
        <p:spPr>
          <a:xfrm>
            <a:off x="768352" y="6676993"/>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smtClean="0">
                <a:solidFill>
                  <a:srgbClr val="7F7F7F"/>
                </a:solidFill>
              </a:rPr>
              <a:t>© Copyright 2018 Dell Inc.</a:t>
            </a:r>
          </a:p>
        </p:txBody>
      </p:sp>
      <p:sp>
        <p:nvSpPr>
          <p:cNvPr id="12" name="TextBox 11"/>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smtClean="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smtClean="0">
              <a:solidFill>
                <a:srgbClr val="000000">
                  <a:lumMod val="50000"/>
                  <a:lumOff val="50000"/>
                </a:srgbClr>
              </a:solidFill>
            </a:endParaRPr>
          </a:p>
        </p:txBody>
      </p:sp>
    </p:spTree>
    <p:extLst>
      <p:ext uri="{BB962C8B-B14F-4D97-AF65-F5344CB8AC3E}">
        <p14:creationId xmlns:p14="http://schemas.microsoft.com/office/powerpoint/2010/main" val="458642560"/>
      </p:ext>
    </p:extLst>
  </p:cSld>
  <p:clrMap bg1="dk2" tx1="lt1" bg2="dk1"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70"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4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09"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27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84" indent="-304784"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196" indent="-311135"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790" indent="-294203"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01" indent="-296319"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077" indent="-315368"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64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21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78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355"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620">
          <p15:clr>
            <a:srgbClr val="F26B43"/>
          </p15:clr>
        </p15:guide>
        <p15:guide id="4294967295"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4"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4"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6083808"/>
            <a:ext cx="1036320" cy="648232"/>
          </a:xfrm>
          <a:prstGeom prst="rect">
            <a:avLst/>
          </a:prstGeom>
        </p:spPr>
      </p:pic>
      <p:sp>
        <p:nvSpPr>
          <p:cNvPr id="8" name="fl"/>
          <p:cNvSpPr txBox="1"/>
          <p:nvPr userDrawn="1"/>
        </p:nvSpPr>
        <p:spPr>
          <a:xfrm>
            <a:off x="2" y="6494273"/>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1272935408"/>
      </p:ext>
    </p:extLst>
  </p:cSld>
  <p:clrMap bg1="dk2" tx1="lt1" bg2="dk1" tx2="lt2" accent1="accent1" accent2="accent2" accent3="accent3" accent4="accent4" accent5="accent5" accent6="accent6" hlink="hlink" folHlink="folHlink"/>
  <p:sldLayoutIdLst>
    <p:sldLayoutId id="2147483669"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70"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4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09"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27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84" indent="-304784"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196" indent="-311135"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790" indent="-294203"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01" indent="-296319"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077" indent="-315368"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64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21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78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355"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6083808"/>
            <a:ext cx="1036320" cy="648232"/>
          </a:xfrm>
          <a:prstGeom prst="rect">
            <a:avLst/>
          </a:prstGeom>
        </p:spPr>
      </p:pic>
      <p:sp>
        <p:nvSpPr>
          <p:cNvPr id="8"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1664628468"/>
      </p:ext>
    </p:extLst>
  </p:cSld>
  <p:clrMap bg1="dk2" tx1="lt1" bg2="dk1" tx2="lt2" accent1="accent1" accent2="accent2" accent3="accent3" accent4="accent4" accent5="accent5" accent6="accent6" hlink="hlink" folHlink="folHlink"/>
  <p:sldLayoutIdLst>
    <p:sldLayoutId id="2147483671"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6" y="6433777"/>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6" y="6433777"/>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7" name="TextBox 6"/>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5998468"/>
            <a:ext cx="1036320" cy="648233"/>
          </a:xfrm>
          <a:prstGeom prst="rect">
            <a:avLst/>
          </a:prstGeom>
        </p:spPr>
      </p:pic>
      <p:sp>
        <p:nvSpPr>
          <p:cNvPr id="10" name="fl"/>
          <p:cNvSpPr txBox="1"/>
          <p:nvPr userDrawn="1"/>
        </p:nvSpPr>
        <p:spPr>
          <a:xfrm>
            <a:off x="3" y="6494273"/>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3740131088"/>
      </p:ext>
    </p:extLst>
  </p:cSld>
  <p:clrMap bg1="dk2" tx1="lt1" bg2="dk1" tx2="lt2" accent1="accent1" accent2="accent2" accent3="accent3" accent4="accent4" accent5="accent5" accent6="accent6" hlink="hlink" folHlink="folHlink"/>
  <p:sldLayoutIdLst>
    <p:sldLayoutId id="2147483673"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39"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08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618"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15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68" indent="-304768"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158" indent="-311119"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730" indent="-294187"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418" indent="-296303"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3970" indent="-315352"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510" indent="-315352"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048" indent="-315352"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587" indent="-315352"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125" indent="-315352"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5" y="6433775"/>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5" y="6433775"/>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7" name="TextBox 6"/>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3072" y="5998466"/>
            <a:ext cx="1036320" cy="648233"/>
          </a:xfrm>
          <a:prstGeom prst="rect">
            <a:avLst/>
          </a:prstGeom>
        </p:spPr>
      </p:pic>
      <p:sp>
        <p:nvSpPr>
          <p:cNvPr id="10" name="fl"/>
          <p:cNvSpPr txBox="1"/>
          <p:nvPr userDrawn="1"/>
        </p:nvSpPr>
        <p:spPr>
          <a:xfrm>
            <a:off x="2" y="6494273"/>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3586196028"/>
      </p:ext>
    </p:extLst>
  </p:cSld>
  <p:clrMap bg1="dk2" tx1="lt1" bg2="dk1" tx2="lt2" accent1="accent1" accent2="accent2" accent3="accent3" accent4="accent4" accent5="accent5" accent6="accent6" hlink="hlink" folHlink="folHlink"/>
  <p:sldLayoutIdLst>
    <p:sldLayoutId id="2147483675" r:id="rId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5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1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66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21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76" indent="-304776"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177" indent="-311127"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760" indent="-294195"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460" indent="-296311"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024" indent="-315360"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578" indent="-315360"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132" indent="-315360"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687" indent="-315360"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240" indent="-315360"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TextBox 15"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3" name="TextBox 12" hidden="1"/>
          <p:cNvSpPr txBox="1"/>
          <p:nvPr/>
        </p:nvSpPr>
        <p:spPr>
          <a:xfrm>
            <a:off x="2527302" y="6433773"/>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7DB8"/>
              </a:buClr>
            </a:pPr>
            <a:fld id="{E00CF047-7350-4707-AA1A-E56FA69586CC}" type="datetime1">
              <a:rPr lang="en-US" sz="1200">
                <a:solidFill>
                  <a:srgbClr val="000000">
                    <a:lumMod val="50000"/>
                    <a:lumOff val="50000"/>
                  </a:srgbClr>
                </a:solidFill>
              </a:rPr>
              <a:pPr fontAlgn="base">
                <a:lnSpc>
                  <a:spcPct val="90000"/>
                </a:lnSpc>
                <a:spcBef>
                  <a:spcPts val="800"/>
                </a:spcBef>
                <a:buClr>
                  <a:srgbClr val="007DB8"/>
                </a:buClr>
              </a:pPr>
              <a:t>10/17/2018</a:t>
            </a:fld>
            <a:endParaRPr lang="en-US" sz="1200" dirty="0">
              <a:solidFill>
                <a:srgbClr val="000000">
                  <a:lumMod val="50000"/>
                  <a:lumOff val="50000"/>
                </a:srgbClr>
              </a:solidFill>
            </a:endParaRPr>
          </a:p>
        </p:txBody>
      </p:sp>
      <p:sp>
        <p:nvSpPr>
          <p:cNvPr id="15" name="TextBox 14"/>
          <p:cNvSpPr txBox="1"/>
          <p:nvPr userDrawn="1"/>
        </p:nvSpPr>
        <p:spPr>
          <a:xfrm>
            <a:off x="368047" y="6676993"/>
            <a:ext cx="125034"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fld id="{58EC7406-F4CC-4ABF-902E-2AF4E70E5C0F}" type="slidenum">
              <a:rPr lang="en-US" sz="800">
                <a:solidFill>
                  <a:srgbClr val="000000">
                    <a:lumMod val="50000"/>
                    <a:lumOff val="50000"/>
                  </a:srgbClr>
                </a:solidFill>
              </a:rPr>
              <a:pPr fontAlgn="base">
                <a:lnSpc>
                  <a:spcPct val="90000"/>
                </a:lnSpc>
                <a:spcBef>
                  <a:spcPct val="0"/>
                </a:spcBef>
                <a:spcAft>
                  <a:spcPct val="0"/>
                </a:spcAft>
                <a:buClr>
                  <a:srgbClr val="007DB8"/>
                </a:buClr>
              </a:pPr>
              <a:t>‹#›</a:t>
            </a:fld>
            <a:endParaRPr lang="en-US" sz="800" dirty="0">
              <a:solidFill>
                <a:srgbClr val="000000">
                  <a:lumMod val="50000"/>
                  <a:lumOff val="50000"/>
                </a:srgbClr>
              </a:solidFill>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63071" y="5998464"/>
            <a:ext cx="1036320" cy="648232"/>
          </a:xfrm>
          <a:prstGeom prst="rect">
            <a:avLst/>
          </a:prstGeom>
        </p:spPr>
      </p:pic>
      <p:sp>
        <p:nvSpPr>
          <p:cNvPr id="11" name="fl"/>
          <p:cNvSpPr txBox="1"/>
          <p:nvPr userDrawn="1"/>
        </p:nvSpPr>
        <p:spPr>
          <a:xfrm>
            <a:off x="1" y="6494272"/>
            <a:ext cx="65"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endParaRPr lang="en-US" sz="800" dirty="0">
              <a:solidFill>
                <a:srgbClr val="7F7F7F"/>
              </a:solidFill>
            </a:endParaRPr>
          </a:p>
        </p:txBody>
      </p:sp>
    </p:spTree>
    <p:extLst>
      <p:ext uri="{BB962C8B-B14F-4D97-AF65-F5344CB8AC3E}">
        <p14:creationId xmlns:p14="http://schemas.microsoft.com/office/powerpoint/2010/main" val="2431078668"/>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85"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7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54"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339"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5763" y="362515"/>
            <a:ext cx="10574127"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365766" y="1706880"/>
            <a:ext cx="10569292"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1333" dirty="0" smtClean="0"/>
              <a:t>Fourth level</a:t>
            </a:r>
            <a:endParaRPr lang="en-US" dirty="0" smtClean="0"/>
          </a:p>
        </p:txBody>
      </p:sp>
      <p:sp>
        <p:nvSpPr>
          <p:cNvPr id="16" name="TextBox 15" hidden="1"/>
          <p:cNvSpPr txBox="1"/>
          <p:nvPr/>
        </p:nvSpPr>
        <p:spPr>
          <a:xfrm>
            <a:off x="2527308"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85C3"/>
              </a:buClr>
            </a:pPr>
            <a:fld id="{E00CF047-7350-4707-AA1A-E56FA69586CC}" type="datetime1">
              <a:rPr lang="en-US" sz="1200">
                <a:solidFill>
                  <a:srgbClr val="444444">
                    <a:lumMod val="50000"/>
                    <a:lumOff val="50000"/>
                  </a:srgbClr>
                </a:solidFill>
              </a:rPr>
              <a:pPr fontAlgn="base">
                <a:lnSpc>
                  <a:spcPct val="90000"/>
                </a:lnSpc>
                <a:spcBef>
                  <a:spcPts val="800"/>
                </a:spcBef>
                <a:buClr>
                  <a:srgbClr val="0085C3"/>
                </a:buClr>
              </a:pPr>
              <a:t>10/17/2018</a:t>
            </a:fld>
            <a:endParaRPr lang="en-US" sz="1200" dirty="0">
              <a:solidFill>
                <a:srgbClr val="444444">
                  <a:lumMod val="50000"/>
                  <a:lumOff val="50000"/>
                </a:srgbClr>
              </a:solidFill>
            </a:endParaRPr>
          </a:p>
        </p:txBody>
      </p:sp>
      <p:sp>
        <p:nvSpPr>
          <p:cNvPr id="13" name="TextBox 12" hidden="1"/>
          <p:cNvSpPr txBox="1"/>
          <p:nvPr/>
        </p:nvSpPr>
        <p:spPr>
          <a:xfrm>
            <a:off x="2527308" y="6433774"/>
            <a:ext cx="866049" cy="166199"/>
          </a:xfrm>
          <a:prstGeom prst="rect">
            <a:avLst/>
          </a:prstGeom>
          <a:noFill/>
        </p:spPr>
        <p:txBody>
          <a:bodyPr wrap="square" lIns="0" tIns="0" rIns="0" bIns="0" rtlCol="0" anchor="ctr">
            <a:spAutoFit/>
          </a:bodyPr>
          <a:lstStyle/>
          <a:p>
            <a:pPr fontAlgn="base">
              <a:lnSpc>
                <a:spcPct val="90000"/>
              </a:lnSpc>
              <a:spcBef>
                <a:spcPts val="800"/>
              </a:spcBef>
              <a:buClr>
                <a:srgbClr val="0085C3"/>
              </a:buClr>
            </a:pPr>
            <a:fld id="{E00CF047-7350-4707-AA1A-E56FA69586CC}" type="datetime1">
              <a:rPr lang="en-US" sz="1200">
                <a:solidFill>
                  <a:srgbClr val="444444">
                    <a:lumMod val="50000"/>
                    <a:lumOff val="50000"/>
                  </a:srgbClr>
                </a:solidFill>
              </a:rPr>
              <a:pPr fontAlgn="base">
                <a:lnSpc>
                  <a:spcPct val="90000"/>
                </a:lnSpc>
                <a:spcBef>
                  <a:spcPts val="800"/>
                </a:spcBef>
                <a:buClr>
                  <a:srgbClr val="0085C3"/>
                </a:buClr>
              </a:pPr>
              <a:t>10/17/2018</a:t>
            </a:fld>
            <a:endParaRPr lang="en-US" sz="1200" dirty="0">
              <a:solidFill>
                <a:srgbClr val="444444">
                  <a:lumMod val="50000"/>
                  <a:lumOff val="50000"/>
                </a:srgbClr>
              </a:solidFill>
            </a:endParaRPr>
          </a:p>
        </p:txBody>
      </p:sp>
      <p:sp>
        <p:nvSpPr>
          <p:cNvPr id="11" name="TextBox 10"/>
          <p:cNvSpPr txBox="1"/>
          <p:nvPr/>
        </p:nvSpPr>
        <p:spPr>
          <a:xfrm>
            <a:off x="393699" y="6498463"/>
            <a:ext cx="353568" cy="118872"/>
          </a:xfrm>
          <a:prstGeom prst="rect">
            <a:avLst/>
          </a:prstGeom>
        </p:spPr>
        <p:txBody>
          <a:bodyPr vert="horz" lIns="0" tIns="0" rIns="0" bIns="0" rtlCol="0" anchor="ctr">
            <a:noAutofit/>
          </a:bodyPr>
          <a:lstStyle/>
          <a:p>
            <a:pPr fontAlgn="base">
              <a:lnSpc>
                <a:spcPct val="90000"/>
              </a:lnSpc>
              <a:spcBef>
                <a:spcPct val="0"/>
              </a:spcBef>
              <a:spcAft>
                <a:spcPct val="0"/>
              </a:spcAft>
              <a:buClr>
                <a:srgbClr val="0085C3"/>
              </a:buClr>
            </a:pPr>
            <a:endParaRPr lang="en-US" sz="1200" dirty="0">
              <a:solidFill>
                <a:srgbClr val="444444">
                  <a:lumMod val="50000"/>
                  <a:lumOff val="50000"/>
                </a:srgbClr>
              </a:solidFill>
            </a:endParaRPr>
          </a:p>
        </p:txBody>
      </p:sp>
      <p:sp>
        <p:nvSpPr>
          <p:cNvPr id="18" name="TextBox 17"/>
          <p:cNvSpPr txBox="1"/>
          <p:nvPr/>
        </p:nvSpPr>
        <p:spPr>
          <a:xfrm>
            <a:off x="393699" y="6498463"/>
            <a:ext cx="353568" cy="118872"/>
          </a:xfrm>
          <a:prstGeom prst="rect">
            <a:avLst/>
          </a:prstGeom>
        </p:spPr>
        <p:txBody>
          <a:bodyPr vert="horz" lIns="0" tIns="0" rIns="0" bIns="0" rtlCol="0" anchor="ctr">
            <a:noAutofit/>
          </a:bodyPr>
          <a:lstStyle/>
          <a:p>
            <a:pPr fontAlgn="base">
              <a:lnSpc>
                <a:spcPct val="90000"/>
              </a:lnSpc>
              <a:spcBef>
                <a:spcPct val="0"/>
              </a:spcBef>
              <a:spcAft>
                <a:spcPct val="0"/>
              </a:spcAft>
              <a:buClr>
                <a:srgbClr val="0085C3"/>
              </a:buClr>
            </a:pPr>
            <a:endParaRPr lang="en-US" sz="1200" dirty="0">
              <a:solidFill>
                <a:srgbClr val="444444">
                  <a:lumMod val="50000"/>
                  <a:lumOff val="50000"/>
                </a:srgbClr>
              </a:solidFill>
            </a:endParaRPr>
          </a:p>
        </p:txBody>
      </p:sp>
      <p:sp>
        <p:nvSpPr>
          <p:cNvPr id="20" name="TextBox 19"/>
          <p:cNvSpPr txBox="1"/>
          <p:nvPr/>
        </p:nvSpPr>
        <p:spPr>
          <a:xfrm>
            <a:off x="393699" y="6498463"/>
            <a:ext cx="353568" cy="118872"/>
          </a:xfrm>
          <a:prstGeom prst="rect">
            <a:avLst/>
          </a:prstGeom>
        </p:spPr>
        <p:txBody>
          <a:bodyPr vert="horz" lIns="0" tIns="0" rIns="0" bIns="0" rtlCol="0" anchor="ctr">
            <a:noAutofit/>
          </a:bodyPr>
          <a:lstStyle/>
          <a:p>
            <a:pPr fontAlgn="base">
              <a:lnSpc>
                <a:spcPct val="90000"/>
              </a:lnSpc>
              <a:spcBef>
                <a:spcPct val="0"/>
              </a:spcBef>
              <a:spcAft>
                <a:spcPct val="0"/>
              </a:spcAft>
              <a:buClr>
                <a:srgbClr val="0085C3"/>
              </a:buClr>
            </a:pPr>
            <a:fld id="{58EC7406-F4CC-4ABF-902E-2AF4E70E5C0F}" type="slidenum">
              <a:rPr lang="en-US" sz="1200">
                <a:solidFill>
                  <a:srgbClr val="444444">
                    <a:lumMod val="50000"/>
                    <a:lumOff val="50000"/>
                  </a:srgbClr>
                </a:solidFill>
              </a:rPr>
              <a:pPr fontAlgn="base">
                <a:lnSpc>
                  <a:spcPct val="90000"/>
                </a:lnSpc>
                <a:spcBef>
                  <a:spcPct val="0"/>
                </a:spcBef>
                <a:spcAft>
                  <a:spcPct val="0"/>
                </a:spcAft>
                <a:buClr>
                  <a:srgbClr val="0085C3"/>
                </a:buClr>
              </a:pPr>
              <a:t>‹#›</a:t>
            </a:fld>
            <a:endParaRPr lang="en-US" sz="1200" dirty="0">
              <a:solidFill>
                <a:srgbClr val="444444">
                  <a:lumMod val="50000"/>
                  <a:lumOff val="50000"/>
                </a:srgbClr>
              </a:solidFill>
            </a:endParaRPr>
          </a:p>
        </p:txBody>
      </p:sp>
      <p:pic>
        <p:nvPicPr>
          <p:cNvPr id="21" name="Picture 20" descr="dell_gray_logo.png"/>
          <p:cNvPicPr>
            <a:picLocks noChangeAspect="1"/>
          </p:cNvPicPr>
          <p:nvPr/>
        </p:nvPicPr>
        <p:blipFill>
          <a:blip r:embed="rId9" cstate="screen"/>
          <a:stretch>
            <a:fillRect/>
          </a:stretch>
        </p:blipFill>
        <p:spPr bwMode="black">
          <a:xfrm>
            <a:off x="11219779" y="6127611"/>
            <a:ext cx="627780" cy="627780"/>
          </a:xfrm>
          <a:prstGeom prst="rect">
            <a:avLst/>
          </a:prstGeom>
        </p:spPr>
      </p:pic>
      <p:sp>
        <p:nvSpPr>
          <p:cNvPr id="15" name="fl" descr="                              Dell - Internal Use - Confidential&#10;"/>
          <p:cNvSpPr txBox="1"/>
          <p:nvPr/>
        </p:nvSpPr>
        <p:spPr>
          <a:xfrm>
            <a:off x="0" y="6469697"/>
            <a:ext cx="12192000" cy="420308"/>
          </a:xfrm>
          <a:prstGeom prst="rect">
            <a:avLst/>
          </a:prstGeom>
          <a:noFill/>
        </p:spPr>
        <p:txBody>
          <a:bodyPr vert="horz" wrap="square" rtlCol="0">
            <a:spAutoFit/>
          </a:bodyPr>
          <a:lstStyle/>
          <a:p>
            <a:pPr fontAlgn="base">
              <a:lnSpc>
                <a:spcPct val="90000"/>
              </a:lnSpc>
              <a:spcBef>
                <a:spcPts val="133"/>
              </a:spcBef>
              <a:spcAft>
                <a:spcPts val="133"/>
              </a:spcAft>
            </a:pPr>
            <a:r>
              <a:rPr lang="en-US" sz="850" b="1" dirty="0">
                <a:solidFill>
                  <a:srgbClr val="7F7F7F"/>
                </a:solidFill>
              </a:rPr>
              <a:t>                              Dell - Internal Use - Confidential</a:t>
            </a:r>
          </a:p>
          <a:p>
            <a:pPr fontAlgn="base">
              <a:lnSpc>
                <a:spcPct val="90000"/>
              </a:lnSpc>
              <a:spcBef>
                <a:spcPts val="133"/>
              </a:spcBef>
              <a:spcAft>
                <a:spcPts val="133"/>
              </a:spcAft>
            </a:pPr>
            <a:endParaRPr lang="en-US" sz="1333" dirty="0">
              <a:solidFill>
                <a:srgbClr val="AAAAAA"/>
              </a:solidFill>
            </a:endParaRPr>
          </a:p>
        </p:txBody>
      </p:sp>
    </p:spTree>
    <p:extLst>
      <p:ext uri="{BB962C8B-B14F-4D97-AF65-F5344CB8AC3E}">
        <p14:creationId xmlns:p14="http://schemas.microsoft.com/office/powerpoint/2010/main" val="1617266072"/>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6" r:id="rId5"/>
    <p:sldLayoutId id="2147483687" r:id="rId6"/>
    <p:sldLayoutId id="2147483688" r:id="rId7"/>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733"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4267" b="1">
          <a:solidFill>
            <a:schemeClr val="accent1"/>
          </a:solidFill>
          <a:latin typeface="Arial Black" pitchFamily="34" charset="0"/>
        </a:defRPr>
      </a:lvl2pPr>
      <a:lvl3pPr algn="l" rtl="0" eaLnBrk="1" fontAlgn="base" hangingPunct="1">
        <a:lnSpc>
          <a:spcPct val="80000"/>
        </a:lnSpc>
        <a:spcBef>
          <a:spcPct val="0"/>
        </a:spcBef>
        <a:spcAft>
          <a:spcPct val="0"/>
        </a:spcAft>
        <a:defRPr sz="4267" b="1">
          <a:solidFill>
            <a:schemeClr val="accent1"/>
          </a:solidFill>
          <a:latin typeface="Arial Black" pitchFamily="34" charset="0"/>
        </a:defRPr>
      </a:lvl3pPr>
      <a:lvl4pPr algn="l" rtl="0" eaLnBrk="1" fontAlgn="base" hangingPunct="1">
        <a:lnSpc>
          <a:spcPct val="80000"/>
        </a:lnSpc>
        <a:spcBef>
          <a:spcPct val="0"/>
        </a:spcBef>
        <a:spcAft>
          <a:spcPct val="0"/>
        </a:spcAft>
        <a:defRPr sz="4267" b="1">
          <a:solidFill>
            <a:schemeClr val="accent1"/>
          </a:solidFill>
          <a:latin typeface="Arial Black" pitchFamily="34" charset="0"/>
        </a:defRPr>
      </a:lvl4pPr>
      <a:lvl5pPr algn="l" rtl="0" eaLnBrk="1" fontAlgn="base" hangingPunct="1">
        <a:lnSpc>
          <a:spcPct val="80000"/>
        </a:lnSpc>
        <a:spcBef>
          <a:spcPct val="0"/>
        </a:spcBef>
        <a:spcAft>
          <a:spcPct val="0"/>
        </a:spcAft>
        <a:defRPr sz="4267" b="1">
          <a:solidFill>
            <a:schemeClr val="accent1"/>
          </a:solidFill>
          <a:latin typeface="Arial Black" pitchFamily="34" charset="0"/>
        </a:defRPr>
      </a:lvl5pPr>
      <a:lvl6pPr marL="609570" algn="l" rtl="0" eaLnBrk="1" fontAlgn="base" hangingPunct="1">
        <a:lnSpc>
          <a:spcPct val="70000"/>
        </a:lnSpc>
        <a:spcBef>
          <a:spcPct val="0"/>
        </a:spcBef>
        <a:spcAft>
          <a:spcPct val="0"/>
        </a:spcAft>
        <a:defRPr sz="5867" b="1">
          <a:solidFill>
            <a:schemeClr val="accent1"/>
          </a:solidFill>
          <a:latin typeface="Arial Black" pitchFamily="34" charset="0"/>
        </a:defRPr>
      </a:lvl6pPr>
      <a:lvl7pPr marL="1219140" algn="l" rtl="0" eaLnBrk="1" fontAlgn="base" hangingPunct="1">
        <a:lnSpc>
          <a:spcPct val="70000"/>
        </a:lnSpc>
        <a:spcBef>
          <a:spcPct val="0"/>
        </a:spcBef>
        <a:spcAft>
          <a:spcPct val="0"/>
        </a:spcAft>
        <a:defRPr sz="5867" b="1">
          <a:solidFill>
            <a:schemeClr val="accent1"/>
          </a:solidFill>
          <a:latin typeface="Arial Black" pitchFamily="34" charset="0"/>
        </a:defRPr>
      </a:lvl7pPr>
      <a:lvl8pPr marL="1828709" algn="l" rtl="0" eaLnBrk="1" fontAlgn="base" hangingPunct="1">
        <a:lnSpc>
          <a:spcPct val="70000"/>
        </a:lnSpc>
        <a:spcBef>
          <a:spcPct val="0"/>
        </a:spcBef>
        <a:spcAft>
          <a:spcPct val="0"/>
        </a:spcAft>
        <a:defRPr sz="5867" b="1">
          <a:solidFill>
            <a:schemeClr val="accent1"/>
          </a:solidFill>
          <a:latin typeface="Arial Black" pitchFamily="34" charset="0"/>
        </a:defRPr>
      </a:lvl8pPr>
      <a:lvl9pPr marL="2438278" algn="l" rtl="0" eaLnBrk="1" fontAlgn="base" hangingPunct="1">
        <a:lnSpc>
          <a:spcPct val="70000"/>
        </a:lnSpc>
        <a:spcBef>
          <a:spcPct val="0"/>
        </a:spcBef>
        <a:spcAft>
          <a:spcPct val="0"/>
        </a:spcAft>
        <a:defRPr sz="5867" b="1">
          <a:solidFill>
            <a:schemeClr val="accent1"/>
          </a:solidFill>
          <a:latin typeface="Arial Black" pitchFamily="34" charset="0"/>
        </a:defRPr>
      </a:lvl9pPr>
    </p:titleStyle>
    <p:bodyStyle>
      <a:lvl1pPr marL="304784" indent="-304784" algn="l" rtl="0" eaLnBrk="1" fontAlgn="base" hangingPunct="1">
        <a:lnSpc>
          <a:spcPct val="100000"/>
        </a:lnSpc>
        <a:spcBef>
          <a:spcPts val="1600"/>
        </a:spcBef>
        <a:spcAft>
          <a:spcPts val="0"/>
        </a:spcAft>
        <a:buClr>
          <a:srgbClr val="AAAAAA"/>
        </a:buClr>
        <a:buFont typeface="Arial" pitchFamily="34" charset="0"/>
        <a:buChar char="•"/>
        <a:defRPr sz="1867">
          <a:solidFill>
            <a:schemeClr val="bg2"/>
          </a:solidFill>
          <a:latin typeface="Museo Sans For Dell" pitchFamily="2" charset="0"/>
          <a:ea typeface="Museo Sans For Dell" pitchFamily="2" charset="0"/>
          <a:cs typeface="+mn-cs"/>
        </a:defRPr>
      </a:lvl1pPr>
      <a:lvl2pPr marL="766196" indent="-311135"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1212790" indent="-294203"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chemeClr val="bg2"/>
          </a:solidFill>
          <a:latin typeface="Museo Sans For Dell" pitchFamily="2" charset="0"/>
          <a:ea typeface="Museo Sans For Dell" pitchFamily="2" charset="0"/>
        </a:defRPr>
      </a:lvl3pPr>
      <a:lvl4pPr marL="1661501" indent="-296319"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chemeClr val="bg2"/>
          </a:solidFill>
          <a:latin typeface="Museo Sans For Dell" pitchFamily="2" charset="0"/>
          <a:ea typeface="Museo Sans For Dell" pitchFamily="2" charset="0"/>
        </a:defRPr>
      </a:lvl4pPr>
      <a:lvl5pPr marL="2144077" indent="-315368"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64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21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786"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355" indent="-315368"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2.xml"/></Relationships>
</file>

<file path=ppt/slides/_rels/slide11.xml.rels><?xml version="1.0" encoding="UTF-8" standalone="yes"?>
<Relationships xmlns="http://schemas.openxmlformats.org/package/2006/relationships"><Relationship Id="rId8" Type="http://schemas.openxmlformats.org/officeDocument/2006/relationships/hyperlink" Target="https://dellemc.com/resources/en-us/auth/asset/presentations/services/optimize_for_storage_partner_deck.pptx" TargetMode="External"/><Relationship Id="rId13" Type="http://schemas.openxmlformats.org/officeDocument/2006/relationships/hyperlink" Target="https://www.dellemc.com/resources/en-us/auth/products/storage/entry-level-midrange/sc-series.htm#/search/cPage=1:lr=en-us:numP=1:product=43648-43667-43674:query=:resultPerPage=16:searchScan=null" TargetMode="External"/><Relationship Id="rId18" Type="http://schemas.openxmlformats.org/officeDocument/2006/relationships/hyperlink" Target="https://www.dellemc.com/partner/en-us/auth/partner-incentive-programs.htm" TargetMode="External"/><Relationship Id="rId3" Type="http://schemas.openxmlformats.org/officeDocument/2006/relationships/hyperlink" Target="https://www.dellemc.com/resources/en-us/auth/services/deployment/deployment-services-for-infrastructure-solutions/prodeploy-enterprise-suite.htm" TargetMode="External"/><Relationship Id="rId7" Type="http://schemas.openxmlformats.org/officeDocument/2006/relationships/hyperlink" Target="https://www.dellemc.com/resources/en-us/auth/services/support/support-services-for-infrastruture-solutions/prosupport-enterprise-suite.htm#/search/cPage=1:lr=en-us:numP=1:query=:resultPerPage=21:searchScan=null:service=43865-43873-43877" TargetMode="External"/><Relationship Id="rId12" Type="http://schemas.openxmlformats.org/officeDocument/2006/relationships/hyperlink" Target="https://www.dellemc.com/resources/en-us/auth/asset/quick-reference-guides/services/Partner_Services_Unity_quick_reference_sales_guide.docx" TargetMode="External"/><Relationship Id="rId17" Type="http://schemas.openxmlformats.org/officeDocument/2006/relationships/hyperlink" Target="https://www.dellemc.com/resources/en-us/auth/asset/quick-reference-guides/partner/Dell-EMC-Services-Rebate-Overview.pdf" TargetMode="External"/><Relationship Id="rId2" Type="http://schemas.openxmlformats.org/officeDocument/2006/relationships/notesSlide" Target="../notesSlides/notesSlide11.xml"/><Relationship Id="rId16" Type="http://schemas.openxmlformats.org/officeDocument/2006/relationships/hyperlink" Target="http://emc.force.com/createPSCcase" TargetMode="External"/><Relationship Id="rId1" Type="http://schemas.openxmlformats.org/officeDocument/2006/relationships/slideLayout" Target="../slideLayouts/slideLayout360.xml"/><Relationship Id="rId6" Type="http://schemas.openxmlformats.org/officeDocument/2006/relationships/hyperlink" Target="https://www.dellemc.com/resources/en-us/auth/asset/sales-documents/products/storage/Partner_Intelligent_Data_Mobility_Sales_Card.pptx" TargetMode="External"/><Relationship Id="rId11" Type="http://schemas.openxmlformats.org/officeDocument/2006/relationships/hyperlink" Target="https://www.dellemc.com/resources/en-us/auth/products/storage/entry-level-midrange/unity.htm#/search/cPage=1:lr=en-us:numP=1:product=43648-43667-43676:query=:resultPerPage=16:searchScan=null" TargetMode="External"/><Relationship Id="rId5" Type="http://schemas.openxmlformats.org/officeDocument/2006/relationships/hyperlink" Target="https://www.dellemc.com/resources/en-us/auth/asset/data-sheets/services/Deployment_Services_Delivery_Enablement_Requirements_Data_Sheet.pdf" TargetMode="External"/><Relationship Id="rId15" Type="http://schemas.openxmlformats.org/officeDocument/2006/relationships/hyperlink" Target="https://emc.my.salesforce.com/home/home.jsp" TargetMode="External"/><Relationship Id="rId10" Type="http://schemas.openxmlformats.org/officeDocument/2006/relationships/hyperlink" Target="https://www.dellemc.com/resources/en-us/auth/asset/data-sheets/services/Support_Services_Delivery_Enablement_Requirements_Data_Sheet.pdf" TargetMode="External"/><Relationship Id="rId4" Type="http://schemas.openxmlformats.org/officeDocument/2006/relationships/hyperlink" Target="https://www.dellemc.com/resources/en-us/auth/services/deployment/deployment-services-for-infrastructure-solutions/residency-services.htm#/search/cPage=1:lr=en-us:numP=1:query=:resultPerPage=16:searchScan=null:service=43839-43845-43850" TargetMode="External"/><Relationship Id="rId9" Type="http://schemas.openxmlformats.org/officeDocument/2006/relationships/hyperlink" Target="https://dellemc.com/resources/en-us/auth/asset/faqs/services/optimize_for_storage_partner_faq.pdf" TargetMode="External"/><Relationship Id="rId14" Type="http://schemas.openxmlformats.org/officeDocument/2006/relationships/hyperlink" Target="https://www.dellemc.com/resources/en-us/auth/asset/quick-reference-guides/services/Partner_Services_SC_Series_quick_reference_sales_guide.doc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4.xml"/></Relationships>
</file>

<file path=ppt/slides/_rels/slide14.xml.rels><?xml version="1.0" encoding="UTF-8" standalone="yes"?>
<Relationships xmlns="http://schemas.openxmlformats.org/package/2006/relationships"><Relationship Id="rId3" Type="http://schemas.openxmlformats.org/officeDocument/2006/relationships/hyperlink" Target="http://navigator.dell.com/IDM/Pages/Overview.aspx?tree=554-829-25-257-1085" TargetMode="External"/><Relationship Id="rId2" Type="http://schemas.openxmlformats.org/officeDocument/2006/relationships/notesSlide" Target="../notesSlides/notesSlide14.xml"/><Relationship Id="rId1" Type="http://schemas.openxmlformats.org/officeDocument/2006/relationships/slideLayout" Target="../slideLayouts/slideLayout25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44.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4.xml"/></Relationships>
</file>

<file path=ppt/slides/_rels/slide17.xml.rels><?xml version="1.0" encoding="UTF-8" standalone="yes"?>
<Relationships xmlns="http://schemas.openxmlformats.org/package/2006/relationships"><Relationship Id="rId3" Type="http://schemas.openxmlformats.org/officeDocument/2006/relationships/hyperlink" Target="https://partner.dell.com/en-us/partner/auth/incentives/incentives.htm" TargetMode="External"/><Relationship Id="rId2" Type="http://schemas.openxmlformats.org/officeDocument/2006/relationships/notesSlide" Target="../notesSlides/notesSlide17.xml"/><Relationship Id="rId1" Type="http://schemas.openxmlformats.org/officeDocument/2006/relationships/slideLayout" Target="../slideLayouts/slideLayout77.xml"/><Relationship Id="rId5" Type="http://schemas.openxmlformats.org/officeDocument/2006/relationships/image" Target="../media/image36.png"/><Relationship Id="rId4" Type="http://schemas.openxmlformats.org/officeDocument/2006/relationships/hyperlink" Target="https://www.dellemc.com/resources/en-us/auth/asset/quick-reference-guides/partner/Dell_EMC_MyRewards_Service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artner.dell.com/en-us/partner/auth/incentives/incentives.htm" TargetMode="External"/><Relationship Id="rId2" Type="http://schemas.openxmlformats.org/officeDocument/2006/relationships/notesSlide" Target="../notesSlides/notesSlide18.xml"/><Relationship Id="rId1" Type="http://schemas.openxmlformats.org/officeDocument/2006/relationships/slideLayout" Target="../slideLayouts/slideLayout77.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hyperlink" Target="http://www.bdaideationstation.com/Dell/DIST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hyperlink" Target="https://www.emc.com/auth/rpage/partner-deployment-matrix.htm#!Enablement_Matrix" TargetMode="External"/><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hyperlink" Target="http://emc.force.com/PortalLogin" TargetMode="External"/><Relationship Id="rId4" Type="http://schemas.openxmlformats.org/officeDocument/2006/relationships/hyperlink" Target="https://dellemc.programtracker.n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mc.com/auth/rpage/partner-deployment-matrix.htmhttps:/www.emc.com/auth/rpage/partner-deployment-matrix.h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mc.com/auth/rpage/partner-deployment-matrix.htm"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290561"/>
            <a:ext cx="9997440" cy="1994392"/>
          </a:xfrm>
        </p:spPr>
        <p:txBody>
          <a:bodyPr/>
          <a:lstStyle/>
          <a:p>
            <a:r>
              <a:rPr lang="en-US" dirty="0" smtClean="0">
                <a:solidFill>
                  <a:srgbClr val="FFFFFF"/>
                </a:solidFill>
              </a:rPr>
              <a:t>Partnering </a:t>
            </a:r>
            <a:r>
              <a:rPr lang="en-US" dirty="0">
                <a:solidFill>
                  <a:srgbClr val="FFFFFF"/>
                </a:solidFill>
              </a:rPr>
              <a:t>with </a:t>
            </a:r>
            <a:br>
              <a:rPr lang="en-US" dirty="0">
                <a:solidFill>
                  <a:srgbClr val="FFFFFF"/>
                </a:solidFill>
              </a:rPr>
            </a:br>
            <a:r>
              <a:rPr lang="en-US" dirty="0">
                <a:solidFill>
                  <a:srgbClr val="FFFFFF"/>
                </a:solidFill>
              </a:rPr>
              <a:t>Dell EMC </a:t>
            </a:r>
            <a:r>
              <a:rPr lang="en-US" dirty="0" smtClean="0">
                <a:solidFill>
                  <a:srgbClr val="FFFFFF"/>
                </a:solidFill>
              </a:rPr>
              <a:t>Services</a:t>
            </a:r>
            <a:endParaRPr lang="en-US" dirty="0"/>
          </a:p>
        </p:txBody>
      </p:sp>
      <p:sp>
        <p:nvSpPr>
          <p:cNvPr id="6" name="Subtitle 5"/>
          <p:cNvSpPr>
            <a:spLocks noGrp="1"/>
          </p:cNvSpPr>
          <p:nvPr>
            <p:ph type="subTitle" idx="1"/>
          </p:nvPr>
        </p:nvSpPr>
        <p:spPr>
          <a:xfrm>
            <a:off x="365760" y="3523347"/>
            <a:ext cx="11200598" cy="492443"/>
          </a:xfrm>
        </p:spPr>
        <p:txBody>
          <a:bodyPr/>
          <a:lstStyle/>
          <a:p>
            <a:r>
              <a:rPr lang="en-US" sz="3200" dirty="0" smtClean="0"/>
              <a:t>Services Storage Overview </a:t>
            </a:r>
          </a:p>
        </p:txBody>
      </p:sp>
    </p:spTree>
    <p:extLst>
      <p:ext uri="{BB962C8B-B14F-4D97-AF65-F5344CB8AC3E}">
        <p14:creationId xmlns:p14="http://schemas.microsoft.com/office/powerpoint/2010/main" val="1339294438"/>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2" y="330200"/>
            <a:ext cx="8018855" cy="517064"/>
          </a:xfrm>
        </p:spPr>
        <p:txBody>
          <a:bodyPr/>
          <a:lstStyle/>
          <a:p>
            <a:r>
              <a:rPr lang="en-US" dirty="0" smtClean="0">
                <a:solidFill>
                  <a:schemeClr val="tx2"/>
                </a:solidFill>
              </a:rPr>
              <a:t>Additional Dell EMC Service Offerings</a:t>
            </a:r>
            <a:endParaRPr lang="en-US" dirty="0">
              <a:solidFill>
                <a:schemeClr val="tx2"/>
              </a:solidFill>
            </a:endParaRPr>
          </a:p>
        </p:txBody>
      </p:sp>
      <p:sp>
        <p:nvSpPr>
          <p:cNvPr id="27" name="Subtitle 3"/>
          <p:cNvSpPr>
            <a:spLocks noGrp="1"/>
          </p:cNvSpPr>
          <p:nvPr>
            <p:ph type="subTitle" idx="11"/>
          </p:nvPr>
        </p:nvSpPr>
        <p:spPr>
          <a:xfrm>
            <a:off x="364068" y="914402"/>
            <a:ext cx="10913533" cy="307777"/>
          </a:xfrm>
        </p:spPr>
        <p:txBody>
          <a:bodyPr/>
          <a:lstStyle/>
          <a:p>
            <a:r>
              <a:rPr lang="en-US" sz="2000" dirty="0">
                <a:solidFill>
                  <a:srgbClr val="F2AF00"/>
                </a:solidFill>
              </a:rPr>
              <a:t>Customer and Partner Benefits</a:t>
            </a:r>
            <a:endParaRPr lang="en-US" sz="2000" dirty="0"/>
          </a:p>
        </p:txBody>
      </p:sp>
      <p:sp>
        <p:nvSpPr>
          <p:cNvPr id="14" name="Rectangle 13"/>
          <p:cNvSpPr/>
          <p:nvPr/>
        </p:nvSpPr>
        <p:spPr>
          <a:xfrm>
            <a:off x="317665" y="1769217"/>
            <a:ext cx="3703199" cy="2272866"/>
          </a:xfrm>
          <a:prstGeom prst="rect">
            <a:avLst/>
          </a:prstGeom>
          <a:ln>
            <a:noFill/>
          </a:ln>
        </p:spPr>
        <p:txBody>
          <a:bodyPr wrap="square">
            <a:spAutoFit/>
          </a:bodyPr>
          <a:lstStyle/>
          <a:p>
            <a:pPr algn="ctr"/>
            <a:r>
              <a:rPr lang="en-US" sz="1600" b="1" dirty="0">
                <a:solidFill>
                  <a:srgbClr val="FFFFFF"/>
                </a:solidFill>
                <a:cs typeface="Arial" panose="020B0604020202020204" pitchFamily="34" charset="0"/>
              </a:rPr>
              <a:t>  </a:t>
            </a:r>
            <a:r>
              <a:rPr lang="en-US" sz="1600" b="1" u="sng" dirty="0">
                <a:solidFill>
                  <a:srgbClr val="FFFFFF"/>
                </a:solidFill>
                <a:cs typeface="Arial" panose="020B0604020202020204" pitchFamily="34" charset="0"/>
              </a:rPr>
              <a:t>Customer Benefits</a:t>
            </a:r>
          </a:p>
          <a:p>
            <a:pPr algn="ctr"/>
            <a:endParaRPr lang="en-US" sz="1067" b="1" u="sng" dirty="0">
              <a:solidFill>
                <a:srgbClr val="FFFFFF"/>
              </a:solidFill>
              <a:cs typeface="Arial" panose="020B0604020202020204" pitchFamily="34" charset="0"/>
            </a:endParaRP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Move data with minimal disruption, time and cost</a:t>
            </a: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Accelerate time to value on newly purchased equipment</a:t>
            </a: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Leverage the expertise and industry-leading best practices of Dell EMC</a:t>
            </a:r>
          </a:p>
          <a:p>
            <a:pPr algn="ctr"/>
            <a:endParaRPr lang="en-US" sz="1200" b="1" u="sng" dirty="0">
              <a:solidFill>
                <a:srgbClr val="FFFFFF"/>
              </a:solidFill>
              <a:cs typeface="Arial" panose="020B0604020202020204" pitchFamily="34" charset="0"/>
            </a:endParaRPr>
          </a:p>
        </p:txBody>
      </p:sp>
      <p:sp>
        <p:nvSpPr>
          <p:cNvPr id="16" name="Rounded Rectangle 15"/>
          <p:cNvSpPr/>
          <p:nvPr/>
        </p:nvSpPr>
        <p:spPr>
          <a:xfrm>
            <a:off x="248768" y="3623516"/>
            <a:ext cx="3730717" cy="2555739"/>
          </a:xfrm>
          <a:prstGeom prst="roundRect">
            <a:avLst>
              <a:gd name="adj" fmla="val 7405"/>
            </a:avLst>
          </a:prstGeom>
          <a:noFill/>
          <a:ln w="19050">
            <a:noFill/>
          </a:ln>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18" name="Rounded Rectangle 17"/>
          <p:cNvSpPr/>
          <p:nvPr/>
        </p:nvSpPr>
        <p:spPr>
          <a:xfrm>
            <a:off x="4127831" y="1755648"/>
            <a:ext cx="3730717" cy="4637931"/>
          </a:xfrm>
          <a:prstGeom prst="roundRect">
            <a:avLst>
              <a:gd name="adj" fmla="val 7405"/>
            </a:avLst>
          </a:prstGeom>
          <a:noFill/>
          <a:ln w="28575">
            <a:solidFill>
              <a:schemeClr val="tx2">
                <a:lumMod val="50000"/>
              </a:schemeClr>
            </a:solidFill>
          </a:ln>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19" name="Rounded Rectangle 18"/>
          <p:cNvSpPr/>
          <p:nvPr/>
        </p:nvSpPr>
        <p:spPr>
          <a:xfrm>
            <a:off x="276955" y="1760702"/>
            <a:ext cx="3730717" cy="4632877"/>
          </a:xfrm>
          <a:prstGeom prst="roundRect">
            <a:avLst>
              <a:gd name="adj" fmla="val 7405"/>
            </a:avLst>
          </a:prstGeom>
          <a:noFill/>
          <a:ln w="28575">
            <a:solidFill>
              <a:schemeClr val="bg1"/>
            </a:solidFill>
          </a:ln>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20" name="Rounded Rectangle 19"/>
          <p:cNvSpPr/>
          <p:nvPr/>
        </p:nvSpPr>
        <p:spPr>
          <a:xfrm>
            <a:off x="7978707" y="1755648"/>
            <a:ext cx="3730717" cy="4637931"/>
          </a:xfrm>
          <a:prstGeom prst="roundRect">
            <a:avLst>
              <a:gd name="adj" fmla="val 7405"/>
            </a:avLst>
          </a:prstGeom>
          <a:noFill/>
          <a:ln w="28575">
            <a:solidFill>
              <a:schemeClr val="accent2"/>
            </a:solidFill>
          </a:ln>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21" name="Rectangle 20"/>
          <p:cNvSpPr/>
          <p:nvPr/>
        </p:nvSpPr>
        <p:spPr>
          <a:xfrm>
            <a:off x="4169207" y="1746714"/>
            <a:ext cx="3685452" cy="2016321"/>
          </a:xfrm>
          <a:prstGeom prst="rect">
            <a:avLst/>
          </a:prstGeom>
        </p:spPr>
        <p:txBody>
          <a:bodyPr wrap="square">
            <a:spAutoFit/>
          </a:bodyPr>
          <a:lstStyle/>
          <a:p>
            <a:pPr algn="ctr"/>
            <a:r>
              <a:rPr lang="en-US" sz="1100" b="1" dirty="0">
                <a:solidFill>
                  <a:srgbClr val="FFFFFF"/>
                </a:solidFill>
                <a:cs typeface="Arial" panose="020B0604020202020204" pitchFamily="34" charset="0"/>
              </a:rPr>
              <a:t> </a:t>
            </a:r>
            <a:r>
              <a:rPr lang="en-US" sz="1600" b="1" u="sng" dirty="0">
                <a:solidFill>
                  <a:srgbClr val="FFFFFF"/>
                </a:solidFill>
                <a:cs typeface="Arial" panose="020B0604020202020204" pitchFamily="34" charset="0"/>
              </a:rPr>
              <a:t>Customer Benefits</a:t>
            </a:r>
          </a:p>
          <a:p>
            <a:pPr algn="ctr"/>
            <a:endParaRPr lang="en-US" sz="1100" b="1" u="sng" dirty="0">
              <a:solidFill>
                <a:srgbClr val="FFFFFF"/>
              </a:solidFill>
              <a:cs typeface="Arial" panose="020B0604020202020204" pitchFamily="34" charset="0"/>
            </a:endParaRP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Increase staff expertise with knowledge sharing and best practices</a:t>
            </a: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Accelerate technology adoption and maximize infrastructure capabilities</a:t>
            </a: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Optimize the operation and management of your data center</a:t>
            </a:r>
          </a:p>
        </p:txBody>
      </p:sp>
      <p:sp>
        <p:nvSpPr>
          <p:cNvPr id="22" name="Rectangle 21"/>
          <p:cNvSpPr/>
          <p:nvPr/>
        </p:nvSpPr>
        <p:spPr>
          <a:xfrm>
            <a:off x="8023356" y="1739238"/>
            <a:ext cx="3715099" cy="2206053"/>
          </a:xfrm>
          <a:prstGeom prst="rect">
            <a:avLst/>
          </a:prstGeom>
        </p:spPr>
        <p:txBody>
          <a:bodyPr wrap="square">
            <a:spAutoFit/>
          </a:bodyPr>
          <a:lstStyle/>
          <a:p>
            <a:pPr algn="ctr"/>
            <a:r>
              <a:rPr lang="en-US" sz="1600" b="1" u="sng" dirty="0">
                <a:solidFill>
                  <a:srgbClr val="FFFFFF"/>
                </a:solidFill>
                <a:cs typeface="Arial" panose="020B0604020202020204" pitchFamily="34" charset="0"/>
              </a:rPr>
              <a:t>Customer Benefits</a:t>
            </a:r>
          </a:p>
          <a:p>
            <a:pPr fontAlgn="base"/>
            <a:endParaRPr lang="en-US" sz="800" dirty="0">
              <a:solidFill>
                <a:srgbClr val="FFFFFF"/>
              </a:solidFill>
              <a:cs typeface="Arial" panose="020B0604020202020204" pitchFamily="34" charset="0"/>
            </a:endParaRPr>
          </a:p>
          <a:p>
            <a:pPr marL="127394" indent="-127394" fontAlgn="base">
              <a:buFont typeface="Arial" panose="020B0604020202020204" pitchFamily="34" charset="0"/>
              <a:buChar char="•"/>
            </a:pPr>
            <a:r>
              <a:rPr lang="en-US" sz="1467" dirty="0">
                <a:solidFill>
                  <a:srgbClr val="FFFFFF"/>
                </a:solidFill>
                <a:cs typeface="Arial" panose="020B0604020202020204" pitchFamily="34" charset="0"/>
              </a:rPr>
              <a:t>Improve ROI and day-to-day operations</a:t>
            </a:r>
          </a:p>
          <a:p>
            <a:pPr fontAlgn="base"/>
            <a:endParaRPr lang="en-US" sz="533" dirty="0">
              <a:solidFill>
                <a:srgbClr val="FFFFFF"/>
              </a:solidFill>
              <a:cs typeface="Arial" panose="020B0604020202020204" pitchFamily="34" charset="0"/>
            </a:endParaRPr>
          </a:p>
          <a:p>
            <a:pPr marL="128585" indent="-128585" fontAlgn="base">
              <a:buFont typeface="Arial" panose="020B0604020202020204" pitchFamily="34" charset="0"/>
              <a:buChar char="•"/>
              <a:defRPr/>
            </a:pPr>
            <a:r>
              <a:rPr lang="en-US" sz="1467" dirty="0">
                <a:solidFill>
                  <a:srgbClr val="FFFFFF"/>
                </a:solidFill>
              </a:rPr>
              <a:t>Ongoing best practice advice, technical guidance  and knowledge transfer, plus assistance with critical support issue</a:t>
            </a:r>
          </a:p>
          <a:p>
            <a:pPr fontAlgn="base">
              <a:defRPr/>
            </a:pPr>
            <a:endParaRPr lang="en-US" sz="533" dirty="0">
              <a:solidFill>
                <a:srgbClr val="FFFFFF"/>
              </a:solidFill>
            </a:endParaRPr>
          </a:p>
          <a:p>
            <a:pPr marL="128585" indent="-128585" fontAlgn="base">
              <a:buFont typeface="Arial" panose="020B0604020202020204" pitchFamily="34" charset="0"/>
              <a:buChar char="•"/>
              <a:defRPr/>
            </a:pPr>
            <a:r>
              <a:rPr lang="en-US" sz="1467" dirty="0">
                <a:solidFill>
                  <a:srgbClr val="FFFFFF"/>
                </a:solidFill>
              </a:rPr>
              <a:t>A comprehensive planning session for the year ahead: addresses goals, strategies and expectations</a:t>
            </a:r>
          </a:p>
        </p:txBody>
      </p:sp>
      <p:sp>
        <p:nvSpPr>
          <p:cNvPr id="24" name="TextBox 23"/>
          <p:cNvSpPr txBox="1"/>
          <p:nvPr/>
        </p:nvSpPr>
        <p:spPr>
          <a:xfrm>
            <a:off x="664398" y="1344962"/>
            <a:ext cx="2899457" cy="379656"/>
          </a:xfrm>
          <a:prstGeom prst="rect">
            <a:avLst/>
          </a:prstGeom>
          <a:noFill/>
        </p:spPr>
        <p:txBody>
          <a:bodyPr wrap="square" rtlCol="0">
            <a:spAutoFit/>
          </a:bodyPr>
          <a:lstStyle/>
          <a:p>
            <a:pPr>
              <a:buClr>
                <a:srgbClr val="007DB8"/>
              </a:buClr>
            </a:pPr>
            <a:r>
              <a:rPr lang="en-US" sz="1867" b="1" dirty="0">
                <a:solidFill>
                  <a:srgbClr val="FFFFFF"/>
                </a:solidFill>
              </a:rPr>
              <a:t>Intelligent Data Mobility</a:t>
            </a:r>
            <a:endParaRPr lang="en-US" sz="1867" b="1" dirty="0">
              <a:solidFill>
                <a:srgbClr val="000000"/>
              </a:solidFill>
            </a:endParaRPr>
          </a:p>
        </p:txBody>
      </p:sp>
      <p:sp>
        <p:nvSpPr>
          <p:cNvPr id="25" name="TextBox 24"/>
          <p:cNvSpPr txBox="1"/>
          <p:nvPr/>
        </p:nvSpPr>
        <p:spPr>
          <a:xfrm>
            <a:off x="8573145" y="1332758"/>
            <a:ext cx="2593193" cy="379656"/>
          </a:xfrm>
          <a:prstGeom prst="rect">
            <a:avLst/>
          </a:prstGeom>
          <a:noFill/>
        </p:spPr>
        <p:txBody>
          <a:bodyPr wrap="square" rtlCol="0">
            <a:spAutoFit/>
          </a:bodyPr>
          <a:lstStyle/>
          <a:p>
            <a:pPr>
              <a:buClr>
                <a:srgbClr val="007DB8"/>
              </a:buClr>
            </a:pPr>
            <a:r>
              <a:rPr lang="en-US" sz="1867" b="1" dirty="0">
                <a:solidFill>
                  <a:srgbClr val="FFFFFF"/>
                </a:solidFill>
              </a:rPr>
              <a:t>Optimize for Storage</a:t>
            </a:r>
            <a:endParaRPr lang="en-US" sz="1867" b="1" dirty="0">
              <a:solidFill>
                <a:srgbClr val="000000"/>
              </a:solidFill>
            </a:endParaRPr>
          </a:p>
        </p:txBody>
      </p:sp>
      <p:sp>
        <p:nvSpPr>
          <p:cNvPr id="26" name="TextBox 25"/>
          <p:cNvSpPr txBox="1"/>
          <p:nvPr/>
        </p:nvSpPr>
        <p:spPr>
          <a:xfrm>
            <a:off x="4752891" y="1344962"/>
            <a:ext cx="2518085" cy="379656"/>
          </a:xfrm>
          <a:prstGeom prst="rect">
            <a:avLst/>
          </a:prstGeom>
          <a:noFill/>
        </p:spPr>
        <p:txBody>
          <a:bodyPr wrap="square" rtlCol="0">
            <a:spAutoFit/>
          </a:bodyPr>
          <a:lstStyle/>
          <a:p>
            <a:pPr>
              <a:buClr>
                <a:srgbClr val="007DB8"/>
              </a:buClr>
            </a:pPr>
            <a:r>
              <a:rPr lang="en-US" sz="1867" b="1" dirty="0">
                <a:solidFill>
                  <a:srgbClr val="FFFFFF"/>
                </a:solidFill>
              </a:rPr>
              <a:t>Residency Services</a:t>
            </a:r>
            <a:endParaRPr lang="en-US" sz="1867" b="1" dirty="0">
              <a:solidFill>
                <a:srgbClr val="000000"/>
              </a:solidFill>
            </a:endParaRPr>
          </a:p>
        </p:txBody>
      </p:sp>
      <p:sp>
        <p:nvSpPr>
          <p:cNvPr id="3" name="TextBox 2"/>
          <p:cNvSpPr txBox="1"/>
          <p:nvPr/>
        </p:nvSpPr>
        <p:spPr>
          <a:xfrm>
            <a:off x="288634" y="3886483"/>
            <a:ext cx="3708399" cy="2011256"/>
          </a:xfrm>
          <a:prstGeom prst="rect">
            <a:avLst/>
          </a:prstGeom>
          <a:noFill/>
        </p:spPr>
        <p:txBody>
          <a:bodyPr wrap="square" rtlCol="0">
            <a:spAutoFit/>
          </a:bodyPr>
          <a:lstStyle/>
          <a:p>
            <a:pPr algn="ctr"/>
            <a:r>
              <a:rPr lang="en-US" sz="1600" b="1" u="sng" dirty="0">
                <a:solidFill>
                  <a:srgbClr val="FFFFFF"/>
                </a:solidFill>
                <a:cs typeface="Arial" panose="020B0604020202020204" pitchFamily="34" charset="0"/>
              </a:rPr>
              <a:t>Partner Benefits</a:t>
            </a:r>
          </a:p>
          <a:p>
            <a:endParaRPr lang="en-US" sz="1067" b="1" u="sng" dirty="0">
              <a:solidFill>
                <a:srgbClr val="FFFFFF"/>
              </a:solidFill>
              <a:cs typeface="Arial" panose="020B0604020202020204" pitchFamily="34" charset="0"/>
            </a:endParaRP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Faster migrations – more time for additional sales opportunities</a:t>
            </a: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Certified resources spend less time on each migration</a:t>
            </a:r>
          </a:p>
          <a:p>
            <a:pPr marL="171438" indent="-171438" fontAlgn="base">
              <a:spcBef>
                <a:spcPct val="0"/>
              </a:spcBef>
              <a:spcAft>
                <a:spcPts val="600"/>
              </a:spcAft>
              <a:buClr>
                <a:srgbClr val="FFFFFF"/>
              </a:buClr>
              <a:buFont typeface="Arial" panose="020B0604020202020204" pitchFamily="34" charset="0"/>
              <a:buChar char="•"/>
            </a:pPr>
            <a:r>
              <a:rPr lang="en-US" sz="1467" dirty="0">
                <a:solidFill>
                  <a:srgbClr val="FFFFFF"/>
                </a:solidFill>
                <a:cs typeface="Arial" panose="020B0604020202020204" pitchFamily="34" charset="0"/>
              </a:rPr>
              <a:t>Utilize Dell EMC proven methodology, best practices and tools</a:t>
            </a:r>
            <a:endParaRPr lang="en-US" sz="1467" b="1" u="sng" dirty="0">
              <a:solidFill>
                <a:srgbClr val="FFFFFF"/>
              </a:solidFill>
              <a:cs typeface="Arial" panose="020B0604020202020204" pitchFamily="34" charset="0"/>
            </a:endParaRPr>
          </a:p>
        </p:txBody>
      </p:sp>
      <p:sp>
        <p:nvSpPr>
          <p:cNvPr id="23" name="TextBox 22"/>
          <p:cNvSpPr txBox="1"/>
          <p:nvPr/>
        </p:nvSpPr>
        <p:spPr>
          <a:xfrm>
            <a:off x="4146261" y="3878360"/>
            <a:ext cx="3708399" cy="2467855"/>
          </a:xfrm>
          <a:prstGeom prst="rect">
            <a:avLst/>
          </a:prstGeom>
          <a:noFill/>
        </p:spPr>
        <p:txBody>
          <a:bodyPr wrap="square" rtlCol="0">
            <a:spAutoFit/>
          </a:bodyPr>
          <a:lstStyle/>
          <a:p>
            <a:pPr algn="ctr" fontAlgn="base">
              <a:spcBef>
                <a:spcPct val="0"/>
              </a:spcBef>
              <a:buClr>
                <a:srgbClr val="FFFFFF"/>
              </a:buClr>
            </a:pPr>
            <a:r>
              <a:rPr lang="en-US" sz="1600" b="1" u="sng" dirty="0">
                <a:solidFill>
                  <a:srgbClr val="FFFFFF"/>
                </a:solidFill>
                <a:cs typeface="Arial" panose="020B0604020202020204" pitchFamily="34" charset="0"/>
              </a:rPr>
              <a:t>Partner Benefits</a:t>
            </a:r>
          </a:p>
          <a:p>
            <a:pPr algn="ctr" fontAlgn="base">
              <a:spcBef>
                <a:spcPct val="0"/>
              </a:spcBef>
              <a:buClr>
                <a:srgbClr val="FFFFFF"/>
              </a:buClr>
            </a:pPr>
            <a:endParaRPr lang="en-US" sz="1100" b="1" u="sng" dirty="0">
              <a:solidFill>
                <a:srgbClr val="FFFFFF"/>
              </a:solidFill>
              <a:cs typeface="Arial" panose="020B0604020202020204" pitchFamily="34" charset="0"/>
            </a:endParaRPr>
          </a:p>
          <a:p>
            <a:pPr marL="169858" indent="-169858" fontAlgn="base">
              <a:spcBef>
                <a:spcPct val="0"/>
              </a:spcBef>
              <a:spcAft>
                <a:spcPts val="600"/>
              </a:spcAft>
              <a:buClr>
                <a:srgbClr val="FFFFFF"/>
              </a:buClr>
              <a:buFont typeface="Arial" panose="020B0604020202020204" pitchFamily="34" charset="0"/>
              <a:buChar char="•"/>
            </a:pPr>
            <a:r>
              <a:rPr lang="en-US" sz="1467" dirty="0">
                <a:solidFill>
                  <a:srgbClr val="FFFFFF"/>
                </a:solidFill>
              </a:rPr>
              <a:t>Additional support services to provide customers with a complete technology solution  on their time table</a:t>
            </a:r>
          </a:p>
          <a:p>
            <a:pPr marL="169858" indent="-169858" fontAlgn="base">
              <a:spcBef>
                <a:spcPct val="0"/>
              </a:spcBef>
              <a:spcAft>
                <a:spcPts val="600"/>
              </a:spcAft>
              <a:buClr>
                <a:srgbClr val="FFFFFF"/>
              </a:buClr>
              <a:buFont typeface="Arial" panose="020B0604020202020204" pitchFamily="34" charset="0"/>
              <a:buChar char="•"/>
            </a:pPr>
            <a:r>
              <a:rPr lang="en-US" sz="1467" dirty="0">
                <a:solidFill>
                  <a:srgbClr val="FFFFFF"/>
                </a:solidFill>
              </a:rPr>
              <a:t>Utilize Dell EMC Services resources and expertise while your resources continue to focus on business growth</a:t>
            </a:r>
          </a:p>
          <a:p>
            <a:pPr marL="169858" indent="-169858" fontAlgn="base">
              <a:spcBef>
                <a:spcPct val="0"/>
              </a:spcBef>
              <a:spcAft>
                <a:spcPts val="600"/>
              </a:spcAft>
              <a:buClr>
                <a:srgbClr val="FFFFFF"/>
              </a:buClr>
              <a:buFont typeface="Arial" panose="020B0604020202020204" pitchFamily="34" charset="0"/>
              <a:buChar char="•"/>
            </a:pPr>
            <a:r>
              <a:rPr lang="en-US" sz="1467" dirty="0">
                <a:solidFill>
                  <a:srgbClr val="FFFFFF"/>
                </a:solidFill>
              </a:rPr>
              <a:t>Excellent opportunity to earn additional services rebates</a:t>
            </a:r>
          </a:p>
        </p:txBody>
      </p:sp>
      <p:sp>
        <p:nvSpPr>
          <p:cNvPr id="32" name="TextBox 31"/>
          <p:cNvSpPr txBox="1"/>
          <p:nvPr/>
        </p:nvSpPr>
        <p:spPr>
          <a:xfrm>
            <a:off x="8030057" y="3975747"/>
            <a:ext cx="3708399" cy="1980286"/>
          </a:xfrm>
          <a:prstGeom prst="rect">
            <a:avLst/>
          </a:prstGeom>
          <a:noFill/>
        </p:spPr>
        <p:txBody>
          <a:bodyPr wrap="square" rtlCol="0">
            <a:spAutoFit/>
          </a:bodyPr>
          <a:lstStyle/>
          <a:p>
            <a:pPr algn="ctr" fontAlgn="base">
              <a:buClr>
                <a:srgbClr val="FFFFFF"/>
              </a:buClr>
            </a:pPr>
            <a:r>
              <a:rPr lang="en-US" sz="1600" b="1" u="sng" dirty="0">
                <a:solidFill>
                  <a:srgbClr val="FFFFFF"/>
                </a:solidFill>
                <a:cs typeface="Arial" panose="020B0604020202020204" pitchFamily="34" charset="0"/>
              </a:rPr>
              <a:t>Partner Benefits</a:t>
            </a:r>
          </a:p>
          <a:p>
            <a:pPr algn="ctr" fontAlgn="base">
              <a:buClr>
                <a:srgbClr val="FFFFFF"/>
              </a:buClr>
            </a:pPr>
            <a:endParaRPr lang="en-US" sz="800" b="1" u="sng" dirty="0">
              <a:solidFill>
                <a:srgbClr val="FFFFFF"/>
              </a:solidFill>
              <a:cs typeface="Arial" panose="020B0604020202020204" pitchFamily="34" charset="0"/>
            </a:endParaRPr>
          </a:p>
          <a:p>
            <a:pPr marL="171446" indent="-171446">
              <a:buClr>
                <a:srgbClr val="FFFFFF"/>
              </a:buClr>
              <a:buFont typeface="Arial" panose="020B0604020202020204" pitchFamily="34" charset="0"/>
              <a:buChar char="•"/>
            </a:pPr>
            <a:r>
              <a:rPr lang="en-US" sz="1467" kern="0" dirty="0">
                <a:solidFill>
                  <a:srgbClr val="FFFFFF"/>
                </a:solidFill>
                <a:cs typeface="Arial" panose="020B0604020202020204" pitchFamily="34" charset="0"/>
              </a:rPr>
              <a:t>Opportunity to provide customers with a valuable , long-term support service </a:t>
            </a:r>
          </a:p>
          <a:p>
            <a:pPr>
              <a:buClr>
                <a:srgbClr val="FFFFFF"/>
              </a:buClr>
            </a:pPr>
            <a:endParaRPr lang="en-US" sz="533" kern="0" dirty="0">
              <a:solidFill>
                <a:srgbClr val="FFFFFF"/>
              </a:solidFill>
              <a:cs typeface="Arial" panose="020B0604020202020204" pitchFamily="34" charset="0"/>
            </a:endParaRPr>
          </a:p>
          <a:p>
            <a:pPr marL="171446" indent="-171446">
              <a:buClr>
                <a:srgbClr val="FFFFFF"/>
              </a:buClr>
              <a:buFont typeface="Arial" panose="020B0604020202020204" pitchFamily="34" charset="0"/>
              <a:buChar char="•"/>
            </a:pPr>
            <a:r>
              <a:rPr lang="en-US" sz="1467" kern="0" dirty="0">
                <a:solidFill>
                  <a:srgbClr val="FFFFFF"/>
                </a:solidFill>
                <a:cs typeface="Arial" panose="020B0604020202020204" pitchFamily="34" charset="0"/>
              </a:rPr>
              <a:t>Ongoing and increased account value</a:t>
            </a:r>
          </a:p>
          <a:p>
            <a:pPr>
              <a:buClr>
                <a:srgbClr val="FFFFFF"/>
              </a:buClr>
            </a:pPr>
            <a:endParaRPr lang="en-US" sz="533" kern="0" dirty="0">
              <a:solidFill>
                <a:srgbClr val="FFFFFF"/>
              </a:solidFill>
              <a:cs typeface="Arial" panose="020B0604020202020204" pitchFamily="34" charset="0"/>
            </a:endParaRPr>
          </a:p>
          <a:p>
            <a:pPr marL="171446" indent="-171446">
              <a:buClr>
                <a:srgbClr val="FFFFFF"/>
              </a:buClr>
              <a:buFont typeface="Arial" panose="020B0604020202020204" pitchFamily="34" charset="0"/>
              <a:buChar char="•"/>
            </a:pPr>
            <a:r>
              <a:rPr lang="en-US" sz="1467" kern="0" dirty="0">
                <a:solidFill>
                  <a:srgbClr val="FFFFFF"/>
                </a:solidFill>
                <a:cs typeface="Arial" panose="020B0604020202020204" pitchFamily="34" charset="0"/>
              </a:rPr>
              <a:t>Improved customer-support-sales relationship</a:t>
            </a:r>
            <a:endParaRPr lang="en-US" sz="1467" b="1" kern="0" dirty="0">
              <a:solidFill>
                <a:srgbClr val="FFFFFF"/>
              </a:solidFill>
              <a:cs typeface="Arial" panose="020B0604020202020204" pitchFamily="34" charset="0"/>
            </a:endParaRPr>
          </a:p>
          <a:p>
            <a:pPr marL="169858" indent="-169858" fontAlgn="base">
              <a:spcBef>
                <a:spcPct val="0"/>
              </a:spcBef>
              <a:spcAft>
                <a:spcPts val="600"/>
              </a:spcAft>
              <a:buClr>
                <a:srgbClr val="FFFFFF"/>
              </a:buClr>
              <a:buFont typeface="Arial" panose="020B0604020202020204" pitchFamily="34" charset="0"/>
              <a:buChar char="•"/>
            </a:pPr>
            <a:r>
              <a:rPr lang="en-US" sz="1467" dirty="0">
                <a:solidFill>
                  <a:srgbClr val="FFFFFF"/>
                </a:solidFill>
              </a:rPr>
              <a:t> services rebates</a:t>
            </a:r>
          </a:p>
        </p:txBody>
      </p:sp>
      <p:grpSp>
        <p:nvGrpSpPr>
          <p:cNvPr id="17" name="Group 16"/>
          <p:cNvGrpSpPr/>
          <p:nvPr/>
        </p:nvGrpSpPr>
        <p:grpSpPr>
          <a:xfrm>
            <a:off x="10538234" y="-14426"/>
            <a:ext cx="1653766" cy="552261"/>
            <a:chOff x="10538234" y="-14426"/>
            <a:chExt cx="1653766" cy="552261"/>
          </a:xfrm>
        </p:grpSpPr>
        <p:sp>
          <p:nvSpPr>
            <p:cNvPr id="28" name="Rectangle 27"/>
            <p:cNvSpPr/>
            <p:nvPr/>
          </p:nvSpPr>
          <p:spPr>
            <a:xfrm>
              <a:off x="10538234" y="-14426"/>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pPr>
              <a:r>
                <a:rPr lang="en-US" sz="1200" b="1" dirty="0" smtClean="0">
                  <a:solidFill>
                    <a:srgbClr val="FFFFFF"/>
                  </a:solidFill>
                </a:rPr>
                <a:t>Accelerate</a:t>
              </a:r>
            </a:p>
          </p:txBody>
        </p:sp>
        <p:sp>
          <p:nvSpPr>
            <p:cNvPr id="29" name="Oval 28"/>
            <p:cNvSpPr>
              <a:spLocks/>
            </p:cNvSpPr>
            <p:nvPr/>
          </p:nvSpPr>
          <p:spPr>
            <a:xfrm>
              <a:off x="10641818" y="77893"/>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30" name="Rectangle 29"/>
            <p:cNvSpPr/>
            <p:nvPr/>
          </p:nvSpPr>
          <p:spPr>
            <a:xfrm>
              <a:off x="10692517" y="117735"/>
              <a:ext cx="277142"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smtClean="0">
                  <a:solidFill>
                    <a:srgbClr val="FFFFFF"/>
                  </a:solidFill>
                </a:rPr>
                <a:t>3</a:t>
              </a:r>
              <a:endParaRPr lang="en-US" sz="1600" b="1" kern="0" dirty="0">
                <a:solidFill>
                  <a:srgbClr val="FFFFFF"/>
                </a:solidFill>
              </a:endParaRPr>
            </a:p>
          </p:txBody>
        </p:sp>
      </p:grpSp>
    </p:spTree>
    <p:extLst>
      <p:ext uri="{BB962C8B-B14F-4D97-AF65-F5344CB8AC3E}">
        <p14:creationId xmlns:p14="http://schemas.microsoft.com/office/powerpoint/2010/main" val="3603344612"/>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365398" y="5294412"/>
            <a:ext cx="1624487" cy="1303317"/>
          </a:xfrm>
          <a:prstGeom prst="rect">
            <a:avLst/>
          </a:prstGeom>
          <a:solidFill>
            <a:srgbClr val="0185C3"/>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20" name="Rectangle 19"/>
          <p:cNvSpPr/>
          <p:nvPr/>
        </p:nvSpPr>
        <p:spPr>
          <a:xfrm>
            <a:off x="365398" y="2540112"/>
            <a:ext cx="1624487" cy="1303317"/>
          </a:xfrm>
          <a:prstGeom prst="rect">
            <a:avLst/>
          </a:prstGeom>
          <a:solidFill>
            <a:srgbClr val="0185C3"/>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19" name="Rectangle 18"/>
          <p:cNvSpPr/>
          <p:nvPr/>
        </p:nvSpPr>
        <p:spPr>
          <a:xfrm>
            <a:off x="355603" y="1167192"/>
            <a:ext cx="1624487" cy="1303317"/>
          </a:xfrm>
          <a:prstGeom prst="rect">
            <a:avLst/>
          </a:prstGeom>
          <a:solidFill>
            <a:srgbClr val="0185C3"/>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4" name="Title 3"/>
          <p:cNvSpPr>
            <a:spLocks noGrp="1"/>
          </p:cNvSpPr>
          <p:nvPr>
            <p:ph type="title" idx="4294967295"/>
          </p:nvPr>
        </p:nvSpPr>
        <p:spPr>
          <a:xfrm>
            <a:off x="227406" y="335844"/>
            <a:ext cx="10606617" cy="705909"/>
          </a:xfrm>
          <a:prstGeom prst="rect">
            <a:avLst/>
          </a:prstGeom>
        </p:spPr>
        <p:txBody>
          <a:bodyPr/>
          <a:lstStyle/>
          <a:p>
            <a:r>
              <a:rPr lang="en-US" dirty="0" smtClean="0">
                <a:solidFill>
                  <a:schemeClr val="tx2"/>
                </a:solidFill>
              </a:rPr>
              <a:t>Services sales and marketing resources</a:t>
            </a:r>
            <a:endParaRPr lang="en-US" dirty="0">
              <a:solidFill>
                <a:schemeClr val="tx2"/>
              </a:solidFill>
            </a:endParaRPr>
          </a:p>
        </p:txBody>
      </p:sp>
      <p:sp>
        <p:nvSpPr>
          <p:cNvPr id="63" name="Rectangle 62"/>
          <p:cNvSpPr/>
          <p:nvPr/>
        </p:nvSpPr>
        <p:spPr>
          <a:xfrm>
            <a:off x="355603" y="1181705"/>
            <a:ext cx="1584960" cy="1219200"/>
          </a:xfrm>
          <a:prstGeom prst="rect">
            <a:avLst/>
          </a:prstGeom>
          <a:noFill/>
          <a:effectLst/>
        </p:spPr>
        <p:txBody>
          <a:bodyPr wrap="square" lIns="121920" tIns="182880" rIns="121920" bIns="182880" rtlCol="0" anchor="ctr">
            <a:noAutofit/>
          </a:bodyPr>
          <a:lstStyle/>
          <a:p>
            <a:pPr fontAlgn="base">
              <a:lnSpc>
                <a:spcPct val="90000"/>
              </a:lnSpc>
              <a:spcBef>
                <a:spcPts val="800"/>
              </a:spcBef>
            </a:pPr>
            <a:endParaRPr lang="en-US" sz="1467" b="1" dirty="0">
              <a:solidFill>
                <a:srgbClr val="FFFFFF"/>
              </a:solidFill>
            </a:endParaRPr>
          </a:p>
        </p:txBody>
      </p:sp>
      <p:sp>
        <p:nvSpPr>
          <p:cNvPr id="64" name="Rectangle 63"/>
          <p:cNvSpPr/>
          <p:nvPr/>
        </p:nvSpPr>
        <p:spPr>
          <a:xfrm>
            <a:off x="770575" y="3733049"/>
            <a:ext cx="1584960" cy="713155"/>
          </a:xfrm>
          <a:prstGeom prst="rect">
            <a:avLst/>
          </a:prstGeom>
          <a:noFill/>
          <a:effectLst/>
        </p:spPr>
        <p:txBody>
          <a:bodyPr wrap="square" lIns="121920" tIns="182880" rIns="121920" bIns="182880" rtlCol="0" anchor="ctr">
            <a:noAutofit/>
          </a:bodyPr>
          <a:lstStyle/>
          <a:p>
            <a:pPr fontAlgn="base">
              <a:lnSpc>
                <a:spcPct val="90000"/>
              </a:lnSpc>
              <a:spcBef>
                <a:spcPts val="800"/>
              </a:spcBef>
            </a:pPr>
            <a:endParaRPr lang="en-US" sz="1467" b="1" dirty="0">
              <a:solidFill>
                <a:srgbClr val="FFFFFF"/>
              </a:solidFill>
            </a:endParaRPr>
          </a:p>
        </p:txBody>
      </p:sp>
      <p:sp>
        <p:nvSpPr>
          <p:cNvPr id="65" name="Rectangle 64"/>
          <p:cNvSpPr/>
          <p:nvPr/>
        </p:nvSpPr>
        <p:spPr>
          <a:xfrm>
            <a:off x="355603" y="3012272"/>
            <a:ext cx="1584960" cy="365760"/>
          </a:xfrm>
          <a:prstGeom prst="rect">
            <a:avLst/>
          </a:prstGeom>
          <a:noFill/>
          <a:effectLst/>
        </p:spPr>
        <p:txBody>
          <a:bodyPr wrap="square" lIns="121920" tIns="182880" rIns="121920" bIns="182880" rtlCol="0" anchor="ctr">
            <a:noAutofit/>
          </a:bodyPr>
          <a:lstStyle/>
          <a:p>
            <a:pPr algn="ctr" fontAlgn="base">
              <a:lnSpc>
                <a:spcPct val="90000"/>
              </a:lnSpc>
            </a:pPr>
            <a:r>
              <a:rPr lang="en-US" sz="1467" b="1" dirty="0">
                <a:solidFill>
                  <a:srgbClr val="FFFFFF"/>
                </a:solidFill>
              </a:rPr>
              <a:t>Support</a:t>
            </a:r>
          </a:p>
        </p:txBody>
      </p:sp>
      <p:sp>
        <p:nvSpPr>
          <p:cNvPr id="66" name="Rectangle 65"/>
          <p:cNvSpPr/>
          <p:nvPr/>
        </p:nvSpPr>
        <p:spPr bwMode="auto">
          <a:xfrm>
            <a:off x="2118314" y="1167908"/>
            <a:ext cx="8957639" cy="1305485"/>
          </a:xfrm>
          <a:prstGeom prst="rect">
            <a:avLst/>
          </a:prstGeom>
          <a:solidFill>
            <a:schemeClr val="bg2">
              <a:lumMod val="75000"/>
              <a:lumOff val="25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68" name="Rectangle 67"/>
          <p:cNvSpPr/>
          <p:nvPr/>
        </p:nvSpPr>
        <p:spPr bwMode="auto">
          <a:xfrm>
            <a:off x="2118311" y="2540112"/>
            <a:ext cx="8957639" cy="1303317"/>
          </a:xfrm>
          <a:prstGeom prst="rect">
            <a:avLst/>
          </a:prstGeom>
          <a:solidFill>
            <a:schemeClr val="bg2">
              <a:lumMod val="75000"/>
              <a:lumOff val="25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da-DK" sz="2667" dirty="0">
              <a:solidFill>
                <a:srgbClr val="FFFFFF"/>
              </a:solidFill>
            </a:endParaRPr>
          </a:p>
        </p:txBody>
      </p:sp>
      <p:sp>
        <p:nvSpPr>
          <p:cNvPr id="69" name="Rectangle 68"/>
          <p:cNvSpPr/>
          <p:nvPr/>
        </p:nvSpPr>
        <p:spPr bwMode="auto">
          <a:xfrm>
            <a:off x="2118311" y="5301888"/>
            <a:ext cx="8957639" cy="1303317"/>
          </a:xfrm>
          <a:prstGeom prst="rect">
            <a:avLst/>
          </a:prstGeom>
          <a:solidFill>
            <a:schemeClr val="bg2">
              <a:lumMod val="75000"/>
              <a:lumOff val="25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12" name="Rectangle 11"/>
          <p:cNvSpPr/>
          <p:nvPr/>
        </p:nvSpPr>
        <p:spPr>
          <a:xfrm>
            <a:off x="7150521" y="1471941"/>
            <a:ext cx="3718235" cy="713155"/>
          </a:xfrm>
          <a:prstGeom prst="rect">
            <a:avLst/>
          </a:prstGeom>
          <a:noFill/>
          <a:effectLst/>
        </p:spPr>
        <p:txBody>
          <a:bodyPr wrap="square" lIns="121920" tIns="182880" rIns="121920" bIns="182880" rtlCol="0" anchor="ctr">
            <a:noAutofit/>
          </a:bodyPr>
          <a:lstStyle/>
          <a:p>
            <a:pPr fontAlgn="base">
              <a:lnSpc>
                <a:spcPct val="90000"/>
              </a:lnSpc>
              <a:spcBef>
                <a:spcPts val="800"/>
              </a:spcBef>
            </a:pPr>
            <a:endParaRPr lang="en-US" sz="1333" dirty="0">
              <a:solidFill>
                <a:srgbClr val="000000"/>
              </a:solidFill>
            </a:endParaRPr>
          </a:p>
        </p:txBody>
      </p:sp>
      <p:sp>
        <p:nvSpPr>
          <p:cNvPr id="3" name="TextBox 2"/>
          <p:cNvSpPr txBox="1"/>
          <p:nvPr/>
        </p:nvSpPr>
        <p:spPr>
          <a:xfrm>
            <a:off x="365396" y="1669467"/>
            <a:ext cx="1593125" cy="318100"/>
          </a:xfrm>
          <a:prstGeom prst="rect">
            <a:avLst/>
          </a:prstGeom>
          <a:noFill/>
        </p:spPr>
        <p:txBody>
          <a:bodyPr wrap="square" rtlCol="0">
            <a:spAutoFit/>
          </a:bodyPr>
          <a:lstStyle/>
          <a:p>
            <a:pPr algn="ctr" fontAlgn="base">
              <a:buClr>
                <a:srgbClr val="007DB8"/>
              </a:buClr>
            </a:pPr>
            <a:r>
              <a:rPr lang="da-DK" sz="1467" b="1" dirty="0">
                <a:solidFill>
                  <a:srgbClr val="FFFFFF"/>
                </a:solidFill>
              </a:rPr>
              <a:t>Deployment</a:t>
            </a:r>
            <a:endParaRPr lang="en-US" sz="1467" dirty="0">
              <a:solidFill>
                <a:srgbClr val="000000"/>
              </a:solidFill>
            </a:endParaRPr>
          </a:p>
        </p:txBody>
      </p:sp>
      <p:sp>
        <p:nvSpPr>
          <p:cNvPr id="2" name="TextBox 1"/>
          <p:cNvSpPr txBox="1"/>
          <p:nvPr/>
        </p:nvSpPr>
        <p:spPr>
          <a:xfrm>
            <a:off x="2231136" y="1274520"/>
            <a:ext cx="8727696" cy="1077218"/>
          </a:xfrm>
          <a:prstGeom prst="rect">
            <a:avLst/>
          </a:prstGeom>
          <a:noFill/>
        </p:spPr>
        <p:txBody>
          <a:bodyPr wrap="square" rtlCol="0">
            <a:spAutoFit/>
          </a:bodyPr>
          <a:lstStyle/>
          <a:p>
            <a:pPr marL="158739" indent="-158739" fontAlgn="base">
              <a:buClr>
                <a:srgbClr val="F2AF00"/>
              </a:buClr>
              <a:buFont typeface="Arial" pitchFamily="34" charset="0"/>
              <a:buChar char="•"/>
            </a:pPr>
            <a:r>
              <a:rPr lang="da-DK" sz="1600" dirty="0">
                <a:solidFill>
                  <a:srgbClr val="FFFFFF"/>
                </a:solidFill>
                <a:hlinkClick r:id="rId3"/>
              </a:rPr>
              <a:t>ProDeploy for Enterprise </a:t>
            </a:r>
            <a:r>
              <a:rPr lang="en-US" sz="1600" dirty="0">
                <a:solidFill>
                  <a:srgbClr val="FFFFFF"/>
                </a:solidFill>
              </a:rPr>
              <a:t>–</a:t>
            </a:r>
            <a:r>
              <a:rPr lang="da-DK" sz="1600" dirty="0">
                <a:solidFill>
                  <a:srgbClr val="FFFFFF"/>
                </a:solidFill>
              </a:rPr>
              <a:t> Collateral for ProDeploy for Enterprise</a:t>
            </a:r>
          </a:p>
          <a:p>
            <a:pPr marL="158739" indent="-158739" fontAlgn="base">
              <a:buClr>
                <a:srgbClr val="F2AF00"/>
              </a:buClr>
              <a:buFont typeface="Arial" pitchFamily="34" charset="0"/>
              <a:buChar char="•"/>
            </a:pPr>
            <a:r>
              <a:rPr lang="en-US" sz="1600" dirty="0">
                <a:solidFill>
                  <a:srgbClr val="FFFFFF"/>
                </a:solidFill>
                <a:hlinkClick r:id="rId4"/>
              </a:rPr>
              <a:t>Residency</a:t>
            </a:r>
            <a:r>
              <a:rPr lang="en-US" sz="1600" dirty="0">
                <a:solidFill>
                  <a:srgbClr val="FFFFFF"/>
                </a:solidFill>
              </a:rPr>
              <a:t> – Collateral for Residency Services</a:t>
            </a:r>
          </a:p>
          <a:p>
            <a:pPr marL="158739" indent="-158739" fontAlgn="base">
              <a:buClr>
                <a:srgbClr val="F2AF00"/>
              </a:buClr>
              <a:buFont typeface="Arial" pitchFamily="34" charset="0"/>
              <a:buChar char="•"/>
            </a:pPr>
            <a:r>
              <a:rPr lang="en-US" sz="1600" dirty="0">
                <a:solidFill>
                  <a:srgbClr val="FFFFFF"/>
                </a:solidFill>
                <a:ea typeface="Calibri" panose="020F0502020204030204" pitchFamily="34" charset="0"/>
                <a:hlinkClick r:id="rId5"/>
              </a:rPr>
              <a:t>Deployment</a:t>
            </a:r>
            <a:r>
              <a:rPr lang="en-US" sz="1600" dirty="0">
                <a:solidFill>
                  <a:srgbClr val="FFFFFF"/>
                </a:solidFill>
                <a:ea typeface="Calibri" panose="020F0502020204030204" pitchFamily="34" charset="0"/>
              </a:rPr>
              <a:t> </a:t>
            </a:r>
            <a:r>
              <a:rPr lang="en-US" sz="1600" dirty="0">
                <a:solidFill>
                  <a:srgbClr val="FFFFFF"/>
                </a:solidFill>
              </a:rPr>
              <a:t>–</a:t>
            </a:r>
            <a:r>
              <a:rPr lang="en-US" sz="1600" dirty="0">
                <a:solidFill>
                  <a:srgbClr val="FFFFFF"/>
                </a:solidFill>
                <a:ea typeface="Calibri" panose="020F0502020204030204" pitchFamily="34" charset="0"/>
              </a:rPr>
              <a:t> Services Delivery Enablement overview information</a:t>
            </a:r>
            <a:endParaRPr lang="en-US" sz="1600" dirty="0">
              <a:solidFill>
                <a:srgbClr val="FFFFFF"/>
              </a:solidFill>
            </a:endParaRPr>
          </a:p>
          <a:p>
            <a:pPr marL="158739" indent="-158739" fontAlgn="base">
              <a:buClr>
                <a:srgbClr val="F2AF00"/>
              </a:buClr>
              <a:buFont typeface="Arial" pitchFamily="34" charset="0"/>
              <a:buChar char="•"/>
            </a:pPr>
            <a:r>
              <a:rPr lang="da-DK" sz="1600" dirty="0">
                <a:solidFill>
                  <a:srgbClr val="FFFFFF"/>
                </a:solidFill>
                <a:hlinkClick r:id="rId6"/>
              </a:rPr>
              <a:t>Intelligent Data Mobility </a:t>
            </a:r>
            <a:r>
              <a:rPr lang="da-DK" sz="1600" dirty="0">
                <a:solidFill>
                  <a:srgbClr val="FFFFFF"/>
                </a:solidFill>
              </a:rPr>
              <a:t>- Partner Sales Card</a:t>
            </a:r>
          </a:p>
        </p:txBody>
      </p:sp>
      <p:sp>
        <p:nvSpPr>
          <p:cNvPr id="16" name="TextBox 15"/>
          <p:cNvSpPr txBox="1"/>
          <p:nvPr/>
        </p:nvSpPr>
        <p:spPr>
          <a:xfrm>
            <a:off x="2233281" y="2747626"/>
            <a:ext cx="8727696" cy="830997"/>
          </a:xfrm>
          <a:prstGeom prst="rect">
            <a:avLst/>
          </a:prstGeom>
          <a:noFill/>
        </p:spPr>
        <p:txBody>
          <a:bodyPr wrap="square" rtlCol="0">
            <a:spAutoFit/>
          </a:bodyPr>
          <a:lstStyle/>
          <a:p>
            <a:pPr marL="158739" indent="-158739" fontAlgn="base">
              <a:buClr>
                <a:srgbClr val="F2AF00"/>
              </a:buClr>
              <a:buFont typeface="Arial" pitchFamily="34" charset="0"/>
              <a:buChar char="•"/>
            </a:pPr>
            <a:r>
              <a:rPr lang="da-DK" sz="1600" dirty="0">
                <a:solidFill>
                  <a:srgbClr val="FFFFFF"/>
                </a:solidFill>
                <a:hlinkClick r:id="rId7"/>
              </a:rPr>
              <a:t>ProSupport for Enterprise</a:t>
            </a:r>
            <a:r>
              <a:rPr lang="en-US" sz="1600" dirty="0">
                <a:solidFill>
                  <a:srgbClr val="FFFFFF"/>
                </a:solidFill>
                <a:hlinkClick r:id="rId7"/>
              </a:rPr>
              <a:t> </a:t>
            </a:r>
            <a:r>
              <a:rPr lang="en-US" sz="1600" dirty="0">
                <a:solidFill>
                  <a:srgbClr val="FFFFFF"/>
                </a:solidFill>
              </a:rPr>
              <a:t>–</a:t>
            </a:r>
            <a:r>
              <a:rPr lang="da-DK" sz="1600" dirty="0">
                <a:solidFill>
                  <a:srgbClr val="FFFFFF"/>
                </a:solidFill>
              </a:rPr>
              <a:t> Collateral for ProSupport for Enterprise</a:t>
            </a:r>
          </a:p>
          <a:p>
            <a:pPr marL="158739" indent="-158739" fontAlgn="base">
              <a:buClr>
                <a:srgbClr val="F2AF00"/>
              </a:buClr>
              <a:buFont typeface="Arial" pitchFamily="34" charset="0"/>
              <a:buChar char="•"/>
            </a:pPr>
            <a:r>
              <a:rPr lang="da-DK" sz="1600" dirty="0">
                <a:solidFill>
                  <a:srgbClr val="FFFFFF"/>
                </a:solidFill>
              </a:rPr>
              <a:t>Optimize for Storage* – Overview </a:t>
            </a:r>
            <a:r>
              <a:rPr lang="da-DK" sz="1600" dirty="0">
                <a:solidFill>
                  <a:srgbClr val="FFFFFF"/>
                </a:solidFill>
                <a:hlinkClick r:id="rId8"/>
              </a:rPr>
              <a:t>Presentation</a:t>
            </a:r>
            <a:r>
              <a:rPr lang="da-DK" sz="1600" dirty="0">
                <a:solidFill>
                  <a:srgbClr val="FFFFFF"/>
                </a:solidFill>
              </a:rPr>
              <a:t> and </a:t>
            </a:r>
            <a:r>
              <a:rPr lang="da-DK" sz="1600" dirty="0">
                <a:solidFill>
                  <a:srgbClr val="FFFFFF"/>
                </a:solidFill>
                <a:hlinkClick r:id="rId9"/>
              </a:rPr>
              <a:t>FAQ</a:t>
            </a:r>
            <a:endParaRPr lang="da-DK" sz="1600" dirty="0">
              <a:solidFill>
                <a:srgbClr val="FFFFFF"/>
              </a:solidFill>
            </a:endParaRPr>
          </a:p>
          <a:p>
            <a:pPr marL="158739" indent="-158739" fontAlgn="base">
              <a:buClr>
                <a:srgbClr val="F2AF00"/>
              </a:buClr>
              <a:buFont typeface="Arial" pitchFamily="34" charset="0"/>
              <a:buChar char="•"/>
            </a:pPr>
            <a:r>
              <a:rPr lang="en-US" sz="1600" dirty="0">
                <a:solidFill>
                  <a:srgbClr val="FFFFFF"/>
                </a:solidFill>
                <a:ea typeface="Calibri" panose="020F0502020204030204" pitchFamily="34" charset="0"/>
                <a:hlinkClick r:id="rId10"/>
              </a:rPr>
              <a:t>Support</a:t>
            </a:r>
            <a:r>
              <a:rPr lang="en-US" sz="1600" dirty="0">
                <a:solidFill>
                  <a:srgbClr val="FFFFFF"/>
                </a:solidFill>
                <a:ea typeface="Calibri" panose="020F0502020204030204" pitchFamily="34" charset="0"/>
              </a:rPr>
              <a:t> </a:t>
            </a:r>
            <a:r>
              <a:rPr lang="en-US" sz="1600" dirty="0">
                <a:solidFill>
                  <a:srgbClr val="FFFFFF"/>
                </a:solidFill>
              </a:rPr>
              <a:t>–</a:t>
            </a:r>
            <a:r>
              <a:rPr lang="en-US" sz="1600" dirty="0">
                <a:solidFill>
                  <a:srgbClr val="FFFFFF"/>
                </a:solidFill>
                <a:ea typeface="Calibri" panose="020F0502020204030204" pitchFamily="34" charset="0"/>
              </a:rPr>
              <a:t> Services Delivery Enablement overview information</a:t>
            </a:r>
          </a:p>
        </p:txBody>
      </p:sp>
      <p:sp>
        <p:nvSpPr>
          <p:cNvPr id="6" name="TextBox 5"/>
          <p:cNvSpPr txBox="1"/>
          <p:nvPr/>
        </p:nvSpPr>
        <p:spPr>
          <a:xfrm>
            <a:off x="2124626" y="6632896"/>
            <a:ext cx="8638625" cy="256545"/>
          </a:xfrm>
          <a:prstGeom prst="rect">
            <a:avLst/>
          </a:prstGeom>
          <a:noFill/>
        </p:spPr>
        <p:txBody>
          <a:bodyPr wrap="square" rtlCol="0">
            <a:spAutoFit/>
          </a:bodyPr>
          <a:lstStyle/>
          <a:p>
            <a:pPr fontAlgn="base">
              <a:buClr>
                <a:srgbClr val="007DB8"/>
              </a:buClr>
            </a:pPr>
            <a:r>
              <a:rPr lang="en-US" sz="1067" dirty="0">
                <a:solidFill>
                  <a:srgbClr val="FFFFFF"/>
                </a:solidFill>
              </a:rPr>
              <a:t>Firefox or Google Chrome are best for viewing the links  *Available for the Dell EMC Unity and SC Series products at this time.</a:t>
            </a:r>
          </a:p>
        </p:txBody>
      </p:sp>
      <p:sp>
        <p:nvSpPr>
          <p:cNvPr id="22" name="Rectangle 21"/>
          <p:cNvSpPr/>
          <p:nvPr/>
        </p:nvSpPr>
        <p:spPr>
          <a:xfrm>
            <a:off x="365398" y="3919796"/>
            <a:ext cx="1624487" cy="1303317"/>
          </a:xfrm>
          <a:prstGeom prst="rect">
            <a:avLst/>
          </a:prstGeom>
          <a:solidFill>
            <a:srgbClr val="0185C3"/>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23" name="Rectangle 22"/>
          <p:cNvSpPr/>
          <p:nvPr/>
        </p:nvSpPr>
        <p:spPr>
          <a:xfrm>
            <a:off x="355343" y="4198444"/>
            <a:ext cx="1613232" cy="705280"/>
          </a:xfrm>
          <a:prstGeom prst="rect">
            <a:avLst/>
          </a:prstGeom>
          <a:noFill/>
          <a:effectLst/>
        </p:spPr>
        <p:txBody>
          <a:bodyPr wrap="square" lIns="121920" tIns="182880" rIns="121920" bIns="182880" rtlCol="0" anchor="ctr">
            <a:noAutofit/>
          </a:bodyPr>
          <a:lstStyle/>
          <a:p>
            <a:pPr algn="ctr" fontAlgn="base">
              <a:lnSpc>
                <a:spcPct val="90000"/>
              </a:lnSpc>
              <a:spcBef>
                <a:spcPts val="800"/>
              </a:spcBef>
            </a:pPr>
            <a:r>
              <a:rPr lang="en-US" sz="1467" b="1" dirty="0">
                <a:solidFill>
                  <a:srgbClr val="FFFFFF"/>
                </a:solidFill>
              </a:rPr>
              <a:t>Product Services and Helpdesk Information</a:t>
            </a:r>
            <a:endParaRPr lang="da-DK" sz="1467" b="1" dirty="0">
              <a:solidFill>
                <a:srgbClr val="FFFFFF"/>
              </a:solidFill>
            </a:endParaRPr>
          </a:p>
        </p:txBody>
      </p:sp>
      <p:sp>
        <p:nvSpPr>
          <p:cNvPr id="24" name="Rectangle 23"/>
          <p:cNvSpPr/>
          <p:nvPr/>
        </p:nvSpPr>
        <p:spPr bwMode="auto">
          <a:xfrm>
            <a:off x="2118311" y="3921000"/>
            <a:ext cx="8957639" cy="1303317"/>
          </a:xfrm>
          <a:prstGeom prst="rect">
            <a:avLst/>
          </a:prstGeom>
          <a:solidFill>
            <a:schemeClr val="bg2">
              <a:lumMod val="75000"/>
              <a:lumOff val="25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26" name="TextBox 25"/>
          <p:cNvSpPr txBox="1"/>
          <p:nvPr/>
        </p:nvSpPr>
        <p:spPr>
          <a:xfrm>
            <a:off x="2231136" y="4045934"/>
            <a:ext cx="8727696" cy="1077218"/>
          </a:xfrm>
          <a:prstGeom prst="rect">
            <a:avLst/>
          </a:prstGeom>
          <a:noFill/>
        </p:spPr>
        <p:txBody>
          <a:bodyPr wrap="square" rtlCol="0">
            <a:spAutoFit/>
          </a:bodyPr>
          <a:lstStyle/>
          <a:p>
            <a:pPr marL="115888" lvl="0" indent="-115888" fontAlgn="base">
              <a:buClr>
                <a:srgbClr val="F2AF00"/>
              </a:buClr>
              <a:buFont typeface="Arial" pitchFamily="34" charset="0"/>
              <a:buChar char="•"/>
            </a:pPr>
            <a:r>
              <a:rPr lang="da-DK" sz="1600" dirty="0">
                <a:solidFill>
                  <a:srgbClr val="FFFFFF"/>
                </a:solidFill>
              </a:rPr>
              <a:t>Dell EMC Unity </a:t>
            </a:r>
            <a:r>
              <a:rPr lang="da-DK" sz="1600" dirty="0">
                <a:solidFill>
                  <a:srgbClr val="FFFFFF"/>
                </a:solidFill>
                <a:hlinkClick r:id="rId11"/>
              </a:rPr>
              <a:t>Information</a:t>
            </a:r>
            <a:r>
              <a:rPr lang="da-DK" sz="1600" dirty="0">
                <a:solidFill>
                  <a:srgbClr val="FFFFFF"/>
                </a:solidFill>
              </a:rPr>
              <a:t> Page and </a:t>
            </a:r>
            <a:r>
              <a:rPr lang="da-DK" sz="1600" dirty="0">
                <a:solidFill>
                  <a:srgbClr val="FFFFFF"/>
                </a:solidFill>
                <a:hlinkClick r:id="rId12"/>
              </a:rPr>
              <a:t>Reference </a:t>
            </a:r>
            <a:r>
              <a:rPr lang="da-DK" sz="1600" dirty="0" smtClean="0">
                <a:solidFill>
                  <a:srgbClr val="FFFFFF"/>
                </a:solidFill>
                <a:hlinkClick r:id="rId12"/>
              </a:rPr>
              <a:t>Guide</a:t>
            </a:r>
            <a:endParaRPr lang="da-DK" sz="1600" dirty="0" smtClean="0">
              <a:solidFill>
                <a:srgbClr val="FFFFFF"/>
              </a:solidFill>
            </a:endParaRPr>
          </a:p>
          <a:p>
            <a:pPr marL="158739" indent="-158739" fontAlgn="base">
              <a:buClr>
                <a:srgbClr val="F2AF00"/>
              </a:buClr>
              <a:buFont typeface="Arial" pitchFamily="34" charset="0"/>
              <a:buChar char="•"/>
            </a:pPr>
            <a:r>
              <a:rPr lang="da-DK" sz="1600" dirty="0" smtClean="0">
                <a:solidFill>
                  <a:srgbClr val="FFFFFF"/>
                </a:solidFill>
              </a:rPr>
              <a:t>SC </a:t>
            </a:r>
            <a:r>
              <a:rPr lang="da-DK" sz="1600" dirty="0">
                <a:solidFill>
                  <a:srgbClr val="FFFFFF"/>
                </a:solidFill>
              </a:rPr>
              <a:t>Series </a:t>
            </a:r>
            <a:r>
              <a:rPr lang="da-DK" sz="1600" dirty="0">
                <a:solidFill>
                  <a:srgbClr val="FFFFFF"/>
                </a:solidFill>
                <a:hlinkClick r:id="rId13"/>
              </a:rPr>
              <a:t>Information</a:t>
            </a:r>
            <a:r>
              <a:rPr lang="da-DK" sz="1600" dirty="0">
                <a:solidFill>
                  <a:srgbClr val="FFFFFF"/>
                </a:solidFill>
              </a:rPr>
              <a:t> Page and </a:t>
            </a:r>
            <a:r>
              <a:rPr lang="da-DK" sz="1600" dirty="0">
                <a:solidFill>
                  <a:srgbClr val="FFFFFF"/>
                </a:solidFill>
                <a:hlinkClick r:id="rId14"/>
              </a:rPr>
              <a:t>Reference Guide</a:t>
            </a:r>
            <a:endParaRPr lang="da-DK" sz="1600" dirty="0">
              <a:solidFill>
                <a:srgbClr val="FFFFFF"/>
              </a:solidFill>
            </a:endParaRPr>
          </a:p>
          <a:p>
            <a:pPr marL="173034" indent="-173034" fontAlgn="base">
              <a:buClr>
                <a:srgbClr val="F2AF00"/>
              </a:buClr>
              <a:buFont typeface="Arial" panose="020B0604020202020204" pitchFamily="34" charset="0"/>
              <a:buChar char="•"/>
              <a:defRPr/>
            </a:pPr>
            <a:r>
              <a:rPr lang="en-US" sz="1600" dirty="0">
                <a:solidFill>
                  <a:srgbClr val="FFFFFF"/>
                </a:solidFill>
              </a:rPr>
              <a:t>The Services Partner Helpdesk (SPH) assists with all services program inquiries. </a:t>
            </a:r>
            <a:br>
              <a:rPr lang="en-US" sz="1600" dirty="0">
                <a:solidFill>
                  <a:srgbClr val="FFFFFF"/>
                </a:solidFill>
              </a:rPr>
            </a:br>
            <a:r>
              <a:rPr lang="en-US" sz="1600" dirty="0">
                <a:solidFill>
                  <a:srgbClr val="FFFFFF"/>
                </a:solidFill>
              </a:rPr>
              <a:t>Open a case via the “Cases” tab from </a:t>
            </a:r>
            <a:r>
              <a:rPr lang="en-US" sz="1600" dirty="0">
                <a:solidFill>
                  <a:srgbClr val="FFFFFF"/>
                </a:solidFill>
                <a:hlinkClick r:id="rId15"/>
              </a:rPr>
              <a:t>Salesforce.com</a:t>
            </a:r>
            <a:r>
              <a:rPr lang="en-US" sz="1600" dirty="0">
                <a:solidFill>
                  <a:srgbClr val="FFFFFF"/>
                </a:solidFill>
              </a:rPr>
              <a:t> or via the </a:t>
            </a:r>
            <a:r>
              <a:rPr lang="en-US" sz="1600" dirty="0">
                <a:solidFill>
                  <a:srgbClr val="FFFFFF"/>
                </a:solidFill>
                <a:hlinkClick r:id="rId16"/>
              </a:rPr>
              <a:t>webform</a:t>
            </a:r>
            <a:endParaRPr lang="en-US" sz="1600" dirty="0">
              <a:solidFill>
                <a:srgbClr val="FFFFFF"/>
              </a:solidFill>
            </a:endParaRPr>
          </a:p>
        </p:txBody>
      </p:sp>
      <p:sp>
        <p:nvSpPr>
          <p:cNvPr id="27" name="Rectangle 26"/>
          <p:cNvSpPr/>
          <p:nvPr/>
        </p:nvSpPr>
        <p:spPr>
          <a:xfrm>
            <a:off x="345289" y="5465560"/>
            <a:ext cx="1634800" cy="858081"/>
          </a:xfrm>
          <a:prstGeom prst="rect">
            <a:avLst/>
          </a:prstGeom>
          <a:noFill/>
          <a:effectLst/>
        </p:spPr>
        <p:txBody>
          <a:bodyPr wrap="square" lIns="121920" tIns="182880" rIns="121920" bIns="182880" rtlCol="0" anchor="ctr">
            <a:noAutofit/>
          </a:bodyPr>
          <a:lstStyle/>
          <a:p>
            <a:pPr algn="ctr" fontAlgn="base">
              <a:lnSpc>
                <a:spcPct val="90000"/>
              </a:lnSpc>
              <a:spcBef>
                <a:spcPts val="800"/>
              </a:spcBef>
            </a:pPr>
            <a:r>
              <a:rPr lang="en-US" sz="1467" b="1" dirty="0">
                <a:solidFill>
                  <a:srgbClr val="FFFFFF"/>
                </a:solidFill>
              </a:rPr>
              <a:t>Partner Incentive Information</a:t>
            </a:r>
            <a:endParaRPr lang="da-DK" sz="1467" b="1" dirty="0">
              <a:solidFill>
                <a:srgbClr val="FFFFFF"/>
              </a:solidFill>
            </a:endParaRPr>
          </a:p>
        </p:txBody>
      </p:sp>
      <p:sp>
        <p:nvSpPr>
          <p:cNvPr id="30" name="TextBox 29"/>
          <p:cNvSpPr txBox="1"/>
          <p:nvPr/>
        </p:nvSpPr>
        <p:spPr>
          <a:xfrm>
            <a:off x="2231136" y="5465559"/>
            <a:ext cx="8796832" cy="830997"/>
          </a:xfrm>
          <a:prstGeom prst="rect">
            <a:avLst/>
          </a:prstGeom>
          <a:noFill/>
        </p:spPr>
        <p:txBody>
          <a:bodyPr wrap="square" rtlCol="0">
            <a:spAutoFit/>
          </a:bodyPr>
          <a:lstStyle/>
          <a:p>
            <a:pPr marL="158739" indent="-158739" fontAlgn="base">
              <a:buClr>
                <a:srgbClr val="F2AF00"/>
              </a:buClr>
              <a:buFont typeface="Arial" pitchFamily="34" charset="0"/>
              <a:buChar char="•"/>
            </a:pPr>
            <a:r>
              <a:rPr lang="da-DK" sz="1600" dirty="0">
                <a:solidFill>
                  <a:srgbClr val="FFFFFF"/>
                </a:solidFill>
                <a:hlinkClick r:id="rId17"/>
              </a:rPr>
              <a:t>Rebate overview </a:t>
            </a:r>
            <a:r>
              <a:rPr lang="da-DK" sz="1600" dirty="0">
                <a:solidFill>
                  <a:srgbClr val="FFFFFF"/>
                </a:solidFill>
              </a:rPr>
              <a:t>– Partner-facing rebate sales overview</a:t>
            </a:r>
          </a:p>
          <a:p>
            <a:pPr marL="158739" indent="-158739" fontAlgn="base">
              <a:buClr>
                <a:srgbClr val="F2AF00"/>
              </a:buClr>
              <a:buFont typeface="Arial" pitchFamily="34" charset="0"/>
              <a:buChar char="•"/>
            </a:pPr>
            <a:r>
              <a:rPr lang="da-DK" sz="1600" dirty="0">
                <a:solidFill>
                  <a:srgbClr val="FFFFFF"/>
                </a:solidFill>
                <a:hlinkClick r:id="rId18"/>
              </a:rPr>
              <a:t>Incentives information </a:t>
            </a:r>
            <a:r>
              <a:rPr lang="da-DK" sz="1600" dirty="0">
                <a:solidFill>
                  <a:srgbClr val="FFFFFF"/>
                </a:solidFill>
              </a:rPr>
              <a:t>– scroll down to the tools and resources section/incentives to MDF and spiffs (i.e., MyRewards)</a:t>
            </a:r>
          </a:p>
        </p:txBody>
      </p:sp>
    </p:spTree>
    <p:extLst>
      <p:ext uri="{BB962C8B-B14F-4D97-AF65-F5344CB8AC3E}">
        <p14:creationId xmlns:p14="http://schemas.microsoft.com/office/powerpoint/2010/main" val="2534598859"/>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1" y="2084806"/>
            <a:ext cx="9134535" cy="1994392"/>
          </a:xfrm>
        </p:spPr>
        <p:txBody>
          <a:bodyPr/>
          <a:lstStyle/>
          <a:p>
            <a:r>
              <a:rPr lang="en-US" dirty="0" smtClean="0"/>
              <a:t>Additional Information</a:t>
            </a:r>
            <a:endParaRPr lang="en-US" dirty="0"/>
          </a:p>
        </p:txBody>
      </p:sp>
      <p:sp>
        <p:nvSpPr>
          <p:cNvPr id="4" name="Subtitle 5"/>
          <p:cNvSpPr txBox="1">
            <a:spLocks/>
          </p:cNvSpPr>
          <p:nvPr/>
        </p:nvSpPr>
        <p:spPr>
          <a:xfrm>
            <a:off x="365761" y="3832977"/>
            <a:ext cx="11200598" cy="492443"/>
          </a:xfrm>
          <a:prstGeom prst="rect">
            <a:avLst/>
          </a:prstGeom>
        </p:spPr>
        <p:txBody>
          <a:bodyPr/>
          <a:lstStyle>
            <a:lvl1pPr marL="304792" indent="-304792" algn="l" rtl="0" eaLnBrk="1" fontAlgn="base" hangingPunct="1">
              <a:lnSpc>
                <a:spcPct val="100000"/>
              </a:lnSpc>
              <a:spcBef>
                <a:spcPts val="1600"/>
              </a:spcBef>
              <a:spcAft>
                <a:spcPts val="0"/>
              </a:spcAft>
              <a:buClr>
                <a:srgbClr val="AAAAAA"/>
              </a:buClr>
              <a:buFont typeface="Arial" pitchFamily="34" charset="0"/>
              <a:buChar char="•"/>
              <a:defRPr sz="1867">
                <a:solidFill>
                  <a:srgbClr val="000000"/>
                </a:solidFill>
                <a:latin typeface="+mj-lt"/>
                <a:ea typeface="Museo Sans For Dell" pitchFamily="2" charset="0"/>
                <a:cs typeface="+mn-cs"/>
              </a:defRPr>
            </a:lvl1pPr>
            <a:lvl2pPr marL="766214" indent="-311143" algn="l" rtl="0" eaLnBrk="1" fontAlgn="base" hangingPunct="1">
              <a:lnSpc>
                <a:spcPct val="100000"/>
              </a:lnSpc>
              <a:spcBef>
                <a:spcPts val="400"/>
              </a:spcBef>
              <a:spcAft>
                <a:spcPts val="0"/>
              </a:spcAft>
              <a:buClr>
                <a:srgbClr val="AAAAAA"/>
              </a:buClr>
              <a:buFont typeface="Museo Sans For Dell" pitchFamily="2" charset="0"/>
              <a:buChar char="–"/>
              <a:defRPr sz="1600" baseline="0">
                <a:solidFill>
                  <a:srgbClr val="000000"/>
                </a:solidFill>
                <a:latin typeface="+mj-lt"/>
                <a:ea typeface="Museo Sans For Dell" pitchFamily="2" charset="0"/>
              </a:defRPr>
            </a:lvl2pPr>
            <a:lvl3pPr marL="1212820" indent="-294210" algn="l" rtl="0" eaLnBrk="1" fontAlgn="base" hangingPunct="1">
              <a:lnSpc>
                <a:spcPct val="100000"/>
              </a:lnSpc>
              <a:spcBef>
                <a:spcPts val="400"/>
              </a:spcBef>
              <a:spcAft>
                <a:spcPts val="0"/>
              </a:spcAft>
              <a:buClr>
                <a:srgbClr val="AAAAAA"/>
              </a:buClr>
              <a:buFont typeface="Museo Sans For Dell" pitchFamily="2" charset="0"/>
              <a:buChar char="›"/>
              <a:defRPr sz="1333" baseline="0">
                <a:solidFill>
                  <a:srgbClr val="000000"/>
                </a:solidFill>
                <a:latin typeface="+mj-lt"/>
                <a:ea typeface="Museo Sans For Dell" pitchFamily="2" charset="0"/>
              </a:defRPr>
            </a:lvl3pPr>
            <a:lvl4pPr marL="1661542" indent="-296326" algn="l" rtl="0" eaLnBrk="1" fontAlgn="base" hangingPunct="1">
              <a:lnSpc>
                <a:spcPct val="90000"/>
              </a:lnSpc>
              <a:spcBef>
                <a:spcPts val="400"/>
              </a:spcBef>
              <a:spcAft>
                <a:spcPts val="0"/>
              </a:spcAft>
              <a:buClr>
                <a:srgbClr val="AAAAAA"/>
              </a:buClr>
              <a:buFont typeface="Courier New" panose="02070309020205020404" pitchFamily="49" charset="0"/>
              <a:buChar char="o"/>
              <a:defRPr sz="1333" baseline="0">
                <a:solidFill>
                  <a:srgbClr val="000000"/>
                </a:solidFill>
                <a:latin typeface="+mj-lt"/>
                <a:ea typeface="Museo Sans For Dell" pitchFamily="2" charset="0"/>
              </a:defRPr>
            </a:lvl4pPr>
            <a:lvl5pPr marL="2144130" indent="-315376" algn="l" rtl="0" eaLnBrk="1" fontAlgn="base" hangingPunct="1">
              <a:lnSpc>
                <a:spcPct val="90000"/>
              </a:lnSpc>
              <a:spcBef>
                <a:spcPts val="1067"/>
              </a:spcBef>
              <a:spcAft>
                <a:spcPct val="0"/>
              </a:spcAft>
              <a:buClr>
                <a:schemeClr val="bg1"/>
              </a:buClr>
              <a:buFont typeface="Museo For Dell 300" pitchFamily="50" charset="0"/>
              <a:buChar char="–"/>
              <a:defRPr sz="2400">
                <a:solidFill>
                  <a:schemeClr val="bg2"/>
                </a:solidFill>
                <a:latin typeface="Museo Sans For Dell" pitchFamily="2" charset="0"/>
                <a:ea typeface="Museo Sans For Dell" pitchFamily="2" charset="0"/>
              </a:defRPr>
            </a:lvl5pPr>
            <a:lvl6pPr marL="275371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6pPr>
            <a:lvl7pPr marL="3363300"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7pPr>
            <a:lvl8pPr marL="3972885"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8pPr>
            <a:lvl9pPr marL="4582469" indent="-315376" algn="l" rtl="0" eaLnBrk="1" fontAlgn="base" hangingPunct="1">
              <a:lnSpc>
                <a:spcPct val="95000"/>
              </a:lnSpc>
              <a:spcBef>
                <a:spcPct val="30000"/>
              </a:spcBef>
              <a:spcAft>
                <a:spcPct val="0"/>
              </a:spcAft>
              <a:buClr>
                <a:schemeClr val="accent1"/>
              </a:buClr>
              <a:buFont typeface="Arial" charset="0"/>
              <a:buChar char="–"/>
              <a:defRPr sz="2133">
                <a:solidFill>
                  <a:schemeClr val="accent1"/>
                </a:solidFill>
                <a:latin typeface="+mn-lt"/>
              </a:defRPr>
            </a:lvl9pPr>
          </a:lstStyle>
          <a:p>
            <a:pPr marL="0" indent="0">
              <a:buNone/>
            </a:pPr>
            <a:r>
              <a:rPr lang="en-US" sz="3200" kern="0" dirty="0" smtClean="0">
                <a:solidFill>
                  <a:schemeClr val="tx2"/>
                </a:solidFill>
              </a:rPr>
              <a:t>Services offerings and incentive </a:t>
            </a:r>
            <a:r>
              <a:rPr lang="en-US" sz="3200" kern="0" dirty="0" smtClean="0"/>
              <a:t>Overview </a:t>
            </a:r>
            <a:endParaRPr lang="en-US" sz="3200" kern="0" dirty="0" smtClean="0"/>
          </a:p>
        </p:txBody>
      </p:sp>
    </p:spTree>
    <p:extLst>
      <p:ext uri="{BB962C8B-B14F-4D97-AF65-F5344CB8AC3E}">
        <p14:creationId xmlns:p14="http://schemas.microsoft.com/office/powerpoint/2010/main" val="1395789885"/>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a:xfrm>
            <a:off x="8307886" y="768371"/>
            <a:ext cx="3644985" cy="5635975"/>
          </a:xfrm>
          <a:prstGeom prst="roundRect">
            <a:avLst>
              <a:gd name="adj" fmla="val 6990"/>
            </a:avLst>
          </a:prstGeom>
          <a:solidFill>
            <a:srgbClr val="7AB800"/>
          </a:solidFill>
          <a:ln>
            <a:noFill/>
          </a:ln>
          <a:effectLst/>
        </p:spPr>
        <p:txBody>
          <a:bodyPr wrap="square" lIns="137160" tIns="102871" rIns="102871" bIns="102871" rtlCol="0" anchor="ctr">
            <a:noAutofit/>
          </a:bodyPr>
          <a:lstStyle/>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73732" indent="-173732" defTabSz="914278" fontAlgn="base">
              <a:spcBef>
                <a:spcPts val="300"/>
              </a:spcBef>
              <a:spcAft>
                <a:spcPts val="300"/>
              </a:spcAft>
              <a:buClr>
                <a:srgbClr val="FFFFFF"/>
              </a:buClr>
              <a:buFont typeface="Arial" panose="020B0604020202020204" pitchFamily="34" charset="0"/>
              <a:buChar char="•"/>
              <a:defRPr/>
            </a:pPr>
            <a:endParaRPr lang="en-US" sz="1251" kern="0" dirty="0">
              <a:solidFill>
                <a:srgbClr val="FFFFFF"/>
              </a:solidFill>
            </a:endParaRPr>
          </a:p>
          <a:p>
            <a:pPr marL="173732" indent="-173732" defTabSz="914278" fontAlgn="base">
              <a:spcBef>
                <a:spcPts val="300"/>
              </a:spcBef>
              <a:spcAft>
                <a:spcPts val="300"/>
              </a:spcAft>
              <a:buClr>
                <a:srgbClr val="FFFFFF"/>
              </a:buClr>
              <a:buFont typeface="Arial" panose="020B0604020202020204" pitchFamily="34" charset="0"/>
              <a:buChar char="•"/>
              <a:defRPr/>
            </a:pPr>
            <a:r>
              <a:rPr lang="en-US" sz="1333" kern="0" dirty="0">
                <a:solidFill>
                  <a:srgbClr val="FFFFFF"/>
                </a:solidFill>
              </a:rPr>
              <a:t>Proven, standardized platform and </a:t>
            </a:r>
            <a:r>
              <a:rPr lang="en-US" sz="1333" b="1" kern="0" dirty="0">
                <a:solidFill>
                  <a:srgbClr val="FFFFFF"/>
                </a:solidFill>
              </a:rPr>
              <a:t>vendor-agnostic</a:t>
            </a:r>
            <a:r>
              <a:rPr lang="en-US" sz="1333" kern="0" dirty="0">
                <a:solidFill>
                  <a:srgbClr val="FFFFFF"/>
                </a:solidFill>
              </a:rPr>
              <a:t> methodology </a:t>
            </a:r>
          </a:p>
          <a:p>
            <a:pPr marL="173732" indent="-173732" defTabSz="914278" fontAlgn="base">
              <a:spcBef>
                <a:spcPts val="300"/>
              </a:spcBef>
              <a:spcAft>
                <a:spcPts val="300"/>
              </a:spcAft>
              <a:buClr>
                <a:srgbClr val="FFFFFF"/>
              </a:buClr>
              <a:buFont typeface="Arial" panose="020B0604020202020204" pitchFamily="34" charset="0"/>
              <a:buChar char="•"/>
              <a:defRPr/>
            </a:pPr>
            <a:r>
              <a:rPr lang="en-US" sz="1333" kern="0" dirty="0">
                <a:solidFill>
                  <a:srgbClr val="FFFFFF"/>
                </a:solidFill>
              </a:rPr>
              <a:t>Standardized </a:t>
            </a:r>
            <a:r>
              <a:rPr lang="en-US" sz="1333" b="1" kern="0" dirty="0">
                <a:solidFill>
                  <a:srgbClr val="FFFFFF"/>
                </a:solidFill>
              </a:rPr>
              <a:t>blueprints</a:t>
            </a:r>
            <a:r>
              <a:rPr lang="en-US" sz="1333" kern="0" dirty="0">
                <a:solidFill>
                  <a:srgbClr val="FFFFFF"/>
                </a:solidFill>
              </a:rPr>
              <a:t> tailor engagements to specific use cases and desired outcomes</a:t>
            </a:r>
          </a:p>
          <a:p>
            <a:pPr marL="173732" indent="-173732" defTabSz="914278" fontAlgn="base">
              <a:spcBef>
                <a:spcPts val="300"/>
              </a:spcBef>
              <a:spcAft>
                <a:spcPts val="300"/>
              </a:spcAft>
              <a:buClr>
                <a:srgbClr val="FFFFFF"/>
              </a:buClr>
              <a:buFont typeface="Arial" panose="020B0604020202020204" pitchFamily="34" charset="0"/>
              <a:buChar char="•"/>
              <a:defRPr/>
            </a:pPr>
            <a:r>
              <a:rPr lang="en-US" sz="1333" kern="0" dirty="0">
                <a:solidFill>
                  <a:srgbClr val="FFFFFF"/>
                </a:solidFill>
              </a:rPr>
              <a:t>Leading technology and the industry’s most extensive </a:t>
            </a:r>
            <a:r>
              <a:rPr lang="en-US" sz="1333" b="1" kern="0" dirty="0">
                <a:solidFill>
                  <a:srgbClr val="FFFFFF"/>
                </a:solidFill>
              </a:rPr>
              <a:t>interoperability testing </a:t>
            </a:r>
            <a:r>
              <a:rPr lang="en-US" sz="1333" kern="0" dirty="0">
                <a:solidFill>
                  <a:srgbClr val="FFFFFF"/>
                </a:solidFill>
              </a:rPr>
              <a:t>and validation engine </a:t>
            </a:r>
          </a:p>
          <a:p>
            <a:pPr marL="173732" indent="-173732" defTabSz="914278" fontAlgn="base">
              <a:spcBef>
                <a:spcPts val="300"/>
              </a:spcBef>
              <a:spcAft>
                <a:spcPts val="300"/>
              </a:spcAft>
              <a:buClr>
                <a:srgbClr val="FFFFFF"/>
              </a:buClr>
              <a:buFont typeface="Arial" panose="020B0604020202020204" pitchFamily="34" charset="0"/>
              <a:buChar char="•"/>
              <a:defRPr/>
            </a:pPr>
            <a:r>
              <a:rPr lang="en-US" sz="1333" kern="0" dirty="0">
                <a:solidFill>
                  <a:srgbClr val="FFFFFF"/>
                </a:solidFill>
              </a:rPr>
              <a:t>Focus on </a:t>
            </a:r>
            <a:r>
              <a:rPr lang="en-US" sz="1333" b="1" kern="0" dirty="0">
                <a:solidFill>
                  <a:srgbClr val="FFFFFF"/>
                </a:solidFill>
              </a:rPr>
              <a:t>continuous availability </a:t>
            </a:r>
            <a:r>
              <a:rPr lang="en-US" sz="1333" kern="0" dirty="0">
                <a:solidFill>
                  <a:srgbClr val="FFFFFF"/>
                </a:solidFill>
              </a:rPr>
              <a:t>of applications and data</a:t>
            </a:r>
          </a:p>
        </p:txBody>
      </p:sp>
      <p:sp>
        <p:nvSpPr>
          <p:cNvPr id="4" name="Rounded Rectangle 3"/>
          <p:cNvSpPr/>
          <p:nvPr/>
        </p:nvSpPr>
        <p:spPr>
          <a:xfrm>
            <a:off x="273248" y="792278"/>
            <a:ext cx="3730717" cy="5612069"/>
          </a:xfrm>
          <a:prstGeom prst="roundRect">
            <a:avLst>
              <a:gd name="adj" fmla="val 7405"/>
            </a:avLst>
          </a:prstGeom>
          <a:solidFill>
            <a:srgbClr val="00449A"/>
          </a:solidFill>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157" name="Title 1"/>
          <p:cNvSpPr txBox="1">
            <a:spLocks/>
          </p:cNvSpPr>
          <p:nvPr/>
        </p:nvSpPr>
        <p:spPr bwMode="auto">
          <a:xfrm>
            <a:off x="2165324" y="134353"/>
            <a:ext cx="7842063" cy="55200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lnSpc>
                <a:spcPct val="100000"/>
              </a:lnSpc>
              <a:defRPr/>
            </a:pPr>
            <a:r>
              <a:rPr lang="en-US" sz="3000" b="1" kern="0" dirty="0">
                <a:solidFill>
                  <a:srgbClr val="FFFFFF"/>
                </a:solidFill>
                <a:latin typeface="Arial"/>
                <a:cs typeface="Arial" panose="020B0604020202020204" pitchFamily="34" charset="0"/>
              </a:rPr>
              <a:t>Sales Card: Intelligent Data Mobility </a:t>
            </a:r>
          </a:p>
        </p:txBody>
      </p:sp>
      <p:sp>
        <p:nvSpPr>
          <p:cNvPr id="5" name="TextBox 4"/>
          <p:cNvSpPr txBox="1"/>
          <p:nvPr/>
        </p:nvSpPr>
        <p:spPr>
          <a:xfrm>
            <a:off x="289518" y="822648"/>
            <a:ext cx="3751613" cy="2656689"/>
          </a:xfrm>
          <a:prstGeom prst="rect">
            <a:avLst/>
          </a:prstGeom>
          <a:noFill/>
        </p:spPr>
        <p:txBody>
          <a:bodyPr wrap="square" rtlCol="0" anchor="ctr">
            <a:spAutoFit/>
          </a:bodyPr>
          <a:lstStyle/>
          <a:p>
            <a:pPr algn="ctr" fontAlgn="base">
              <a:lnSpc>
                <a:spcPct val="90000"/>
              </a:lnSpc>
              <a:spcBef>
                <a:spcPts val="300"/>
              </a:spcBef>
              <a:spcAft>
                <a:spcPts val="151"/>
              </a:spcAft>
              <a:buClr>
                <a:srgbClr val="0085C3"/>
              </a:buClr>
            </a:pPr>
            <a:r>
              <a:rPr lang="en-US" sz="1467" b="1" u="sng" dirty="0">
                <a:solidFill>
                  <a:srgbClr val="FFFFFF"/>
                </a:solidFill>
                <a:cs typeface="Arial" panose="020B0604020202020204" pitchFamily="34" charset="0"/>
              </a:rPr>
              <a:t>At a Glance</a:t>
            </a:r>
          </a:p>
          <a:p>
            <a:pPr fontAlgn="base">
              <a:lnSpc>
                <a:spcPct val="90000"/>
              </a:lnSpc>
              <a:spcBef>
                <a:spcPts val="300"/>
              </a:spcBef>
              <a:spcAft>
                <a:spcPts val="151"/>
              </a:spcAft>
              <a:buClr>
                <a:srgbClr val="0085C3"/>
              </a:buClr>
            </a:pPr>
            <a:endParaRPr lang="en-US" sz="400" b="1" u="sng" dirty="0">
              <a:solidFill>
                <a:srgbClr val="FFFFFF"/>
              </a:solidFill>
              <a:cs typeface="Arial" panose="020B0604020202020204" pitchFamily="34" charset="0"/>
            </a:endParaRPr>
          </a:p>
          <a:p>
            <a:pPr fontAlgn="base">
              <a:spcBef>
                <a:spcPct val="0"/>
              </a:spcBef>
              <a:spcAft>
                <a:spcPct val="0"/>
              </a:spcAft>
            </a:pPr>
            <a:r>
              <a:rPr lang="en-US" sz="1600" dirty="0">
                <a:solidFill>
                  <a:srgbClr val="FFFFFF"/>
                </a:solidFill>
                <a:cs typeface="Arial" panose="020B0604020202020204" pitchFamily="34" charset="0"/>
              </a:rPr>
              <a:t>Intelligent Data Mobility (IDM) is a migration service available across all Dell EMC Storage products. It uses </a:t>
            </a:r>
            <a:r>
              <a:rPr lang="en-US" sz="1600" dirty="0">
                <a:solidFill>
                  <a:srgbClr val="FFFFFF"/>
                </a:solidFill>
              </a:rPr>
              <a:t>a proven methodology utilizing a factory and blueprint approach to move data quickly and securely. IDM is at the heart of how Dell EMC is able to help customers achieve faster time to value, at a lower cost. </a:t>
            </a:r>
          </a:p>
        </p:txBody>
      </p:sp>
      <p:sp>
        <p:nvSpPr>
          <p:cNvPr id="3" name="TextBox 2"/>
          <p:cNvSpPr txBox="1"/>
          <p:nvPr/>
        </p:nvSpPr>
        <p:spPr>
          <a:xfrm>
            <a:off x="4327235" y="841722"/>
            <a:ext cx="3664688" cy="1682064"/>
          </a:xfrm>
          <a:prstGeom prst="rect">
            <a:avLst/>
          </a:prstGeom>
          <a:noFill/>
        </p:spPr>
        <p:txBody>
          <a:bodyPr wrap="square" rtlCol="0">
            <a:spAutoFit/>
          </a:bodyPr>
          <a:lstStyle/>
          <a:p>
            <a:pPr fontAlgn="base">
              <a:buClr>
                <a:srgbClr val="007DB8"/>
              </a:buClr>
            </a:pPr>
            <a:r>
              <a:rPr lang="en-US" sz="1333" b="1" dirty="0">
                <a:solidFill>
                  <a:srgbClr val="FFFFFF"/>
                </a:solidFill>
                <a:cs typeface="Arial" panose="020B0604020202020204" pitchFamily="34" charset="0"/>
              </a:rPr>
              <a:t>    </a:t>
            </a:r>
          </a:p>
          <a:p>
            <a:pPr marL="171442" indent="-171442" fontAlgn="base">
              <a:spcBef>
                <a:spcPct val="0"/>
              </a:spcBef>
              <a:spcAft>
                <a:spcPts val="600"/>
              </a:spcAft>
              <a:buClr>
                <a:srgbClr val="FFFFFF"/>
              </a:buClr>
              <a:buFont typeface="Arial" panose="020B0604020202020204" pitchFamily="34" charset="0"/>
              <a:buChar char="•"/>
            </a:pPr>
            <a:r>
              <a:rPr lang="en-US" sz="1333" dirty="0">
                <a:solidFill>
                  <a:srgbClr val="FFFFFF"/>
                </a:solidFill>
                <a:cs typeface="Arial" panose="020B0604020202020204" pitchFamily="34" charset="0"/>
              </a:rPr>
              <a:t>Move data with minimal disruption, time and cost</a:t>
            </a:r>
          </a:p>
          <a:p>
            <a:pPr marL="171442" indent="-171442" fontAlgn="base">
              <a:spcBef>
                <a:spcPct val="0"/>
              </a:spcBef>
              <a:spcAft>
                <a:spcPts val="600"/>
              </a:spcAft>
              <a:buClr>
                <a:srgbClr val="FFFFFF"/>
              </a:buClr>
              <a:buFont typeface="Arial" panose="020B0604020202020204" pitchFamily="34" charset="0"/>
              <a:buChar char="•"/>
            </a:pPr>
            <a:r>
              <a:rPr lang="en-US" sz="1333" dirty="0">
                <a:solidFill>
                  <a:srgbClr val="FFFFFF"/>
                </a:solidFill>
                <a:cs typeface="Arial" panose="020B0604020202020204" pitchFamily="34" charset="0"/>
              </a:rPr>
              <a:t>Accelerate time to value on newly purchased equipment</a:t>
            </a:r>
          </a:p>
          <a:p>
            <a:pPr marL="171442" indent="-171442" fontAlgn="base">
              <a:spcBef>
                <a:spcPct val="0"/>
              </a:spcBef>
              <a:spcAft>
                <a:spcPts val="600"/>
              </a:spcAft>
              <a:buClr>
                <a:srgbClr val="FFFFFF"/>
              </a:buClr>
              <a:buFont typeface="Arial" panose="020B0604020202020204" pitchFamily="34" charset="0"/>
              <a:buChar char="•"/>
            </a:pPr>
            <a:r>
              <a:rPr lang="en-US" sz="1333" dirty="0">
                <a:solidFill>
                  <a:srgbClr val="FFFFFF"/>
                </a:solidFill>
                <a:cs typeface="Arial" panose="020B0604020202020204" pitchFamily="34" charset="0"/>
              </a:rPr>
              <a:t>Leverage the expertise and industry-leading best practices of Dell EMC</a:t>
            </a:r>
          </a:p>
        </p:txBody>
      </p:sp>
      <p:sp>
        <p:nvSpPr>
          <p:cNvPr id="35" name="TextBox 34"/>
          <p:cNvSpPr txBox="1"/>
          <p:nvPr/>
        </p:nvSpPr>
        <p:spPr>
          <a:xfrm>
            <a:off x="506844" y="3504488"/>
            <a:ext cx="3252397" cy="295530"/>
          </a:xfrm>
          <a:prstGeom prst="rect">
            <a:avLst/>
          </a:prstGeom>
          <a:noFill/>
        </p:spPr>
        <p:txBody>
          <a:bodyPr wrap="square" rtlCol="0" anchor="ctr" anchorCtr="1">
            <a:spAutoFit/>
          </a:bodyPr>
          <a:lstStyle/>
          <a:p>
            <a:pPr algn="ctr" fontAlgn="base">
              <a:lnSpc>
                <a:spcPct val="90000"/>
              </a:lnSpc>
              <a:spcBef>
                <a:spcPts val="300"/>
              </a:spcBef>
              <a:spcAft>
                <a:spcPts val="151"/>
              </a:spcAft>
              <a:buClr>
                <a:srgbClr val="0085C3"/>
              </a:buClr>
            </a:pPr>
            <a:r>
              <a:rPr lang="en-US" sz="1467" b="1" u="sng" dirty="0">
                <a:solidFill>
                  <a:srgbClr val="FFFFFF"/>
                </a:solidFill>
                <a:cs typeface="Arial" panose="020B0604020202020204" pitchFamily="34" charset="0"/>
              </a:rPr>
              <a:t>IDM Offerings</a:t>
            </a:r>
            <a:endParaRPr lang="en-US" sz="1467" dirty="0">
              <a:solidFill>
                <a:srgbClr val="FFFFFF"/>
              </a:solidFill>
              <a:cs typeface="Arial" panose="020B0604020202020204" pitchFamily="34" charset="0"/>
            </a:endParaRPr>
          </a:p>
        </p:txBody>
      </p:sp>
      <p:sp>
        <p:nvSpPr>
          <p:cNvPr id="39" name="Rounded Rectangle 38"/>
          <p:cNvSpPr/>
          <p:nvPr/>
        </p:nvSpPr>
        <p:spPr>
          <a:xfrm>
            <a:off x="4294024" y="792276"/>
            <a:ext cx="3690949" cy="3626184"/>
          </a:xfrm>
          <a:prstGeom prst="roundRect">
            <a:avLst>
              <a:gd name="adj" fmla="val 9217"/>
            </a:avLst>
          </a:prstGeom>
          <a:noFill/>
          <a:ln w="12700">
            <a:solidFill>
              <a:srgbClr val="00447C"/>
            </a:solidFill>
          </a:ln>
          <a:effectLst/>
        </p:spPr>
        <p:txBody>
          <a:bodyPr rot="0" spcFirstLastPara="0" vertOverflow="overflow" horzOverflow="overflow" vert="horz" wrap="square" lIns="137160" tIns="102871" rIns="102871" bIns="102871" numCol="1" spcCol="0" rtlCol="0" fromWordArt="0" anchor="ctr" anchorCtr="0" forceAA="0" compatLnSpc="1">
            <a:prstTxWarp prst="textNoShape">
              <a:avLst/>
            </a:prstTxWarp>
            <a:noAutofit/>
          </a:bodyPr>
          <a:lstStyle/>
          <a:p>
            <a:pPr algn="ctr" fontAlgn="base">
              <a:lnSpc>
                <a:spcPct val="90000"/>
              </a:lnSpc>
              <a:spcBef>
                <a:spcPts val="451"/>
              </a:spcBef>
              <a:spcAft>
                <a:spcPct val="0"/>
              </a:spcAft>
            </a:pPr>
            <a:endParaRPr lang="en-US" sz="1333" dirty="0">
              <a:solidFill>
                <a:srgbClr val="FFFFFF"/>
              </a:solidFill>
            </a:endParaRPr>
          </a:p>
        </p:txBody>
      </p:sp>
      <p:sp>
        <p:nvSpPr>
          <p:cNvPr id="26" name="TextBox 25"/>
          <p:cNvSpPr txBox="1"/>
          <p:nvPr/>
        </p:nvSpPr>
        <p:spPr>
          <a:xfrm>
            <a:off x="4288798" y="4909584"/>
            <a:ext cx="3733913" cy="1271823"/>
          </a:xfrm>
          <a:prstGeom prst="rect">
            <a:avLst/>
          </a:prstGeom>
          <a:noFill/>
          <a:ln w="28575">
            <a:noFill/>
          </a:ln>
        </p:spPr>
        <p:txBody>
          <a:bodyPr wrap="square" rtlCol="0">
            <a:spAutoFit/>
          </a:bodyPr>
          <a:lstStyle/>
          <a:p>
            <a:pPr marL="285744" indent="-285744" fontAlgn="base">
              <a:spcBef>
                <a:spcPct val="0"/>
              </a:spcBef>
              <a:spcAft>
                <a:spcPts val="600"/>
              </a:spcAft>
              <a:buFont typeface="Arial" panose="020B0604020202020204" pitchFamily="34" charset="0"/>
              <a:buChar char="•"/>
            </a:pPr>
            <a:r>
              <a:rPr lang="en-US" sz="1333" dirty="0">
                <a:solidFill>
                  <a:srgbClr val="FFFFFF"/>
                </a:solidFill>
                <a:cs typeface="Arial" panose="020B0604020202020204" pitchFamily="34" charset="0"/>
              </a:rPr>
              <a:t>Transitioning to new Dell EMC storage products</a:t>
            </a:r>
          </a:p>
          <a:p>
            <a:pPr marL="285744" indent="-285744" fontAlgn="base">
              <a:spcBef>
                <a:spcPct val="0"/>
              </a:spcBef>
              <a:spcAft>
                <a:spcPts val="600"/>
              </a:spcAft>
              <a:buFont typeface="Arial" panose="020B0604020202020204" pitchFamily="34" charset="0"/>
              <a:buChar char="•"/>
            </a:pPr>
            <a:r>
              <a:rPr lang="en-US" sz="1333" dirty="0">
                <a:solidFill>
                  <a:srgbClr val="FFFFFF"/>
                </a:solidFill>
                <a:cs typeface="Arial" panose="020B0604020202020204" pitchFamily="34" charset="0"/>
              </a:rPr>
              <a:t>Refreshing Dell EMC storage products</a:t>
            </a:r>
          </a:p>
          <a:p>
            <a:pPr marL="285744" indent="-285744" fontAlgn="base">
              <a:spcBef>
                <a:spcPct val="0"/>
              </a:spcBef>
              <a:spcAft>
                <a:spcPts val="600"/>
              </a:spcAft>
              <a:buFont typeface="Arial" panose="020B0604020202020204" pitchFamily="34" charset="0"/>
              <a:buChar char="•"/>
            </a:pPr>
            <a:r>
              <a:rPr lang="en-US" sz="1333" dirty="0">
                <a:solidFill>
                  <a:srgbClr val="FFFFFF"/>
                </a:solidFill>
                <a:cs typeface="Arial" panose="020B0604020202020204" pitchFamily="34" charset="0"/>
              </a:rPr>
              <a:t>Companies with limited resources and looking for affordable migration options</a:t>
            </a:r>
          </a:p>
        </p:txBody>
      </p:sp>
      <p:sp>
        <p:nvSpPr>
          <p:cNvPr id="27" name="Rounded Rectangle 26"/>
          <p:cNvSpPr/>
          <p:nvPr/>
        </p:nvSpPr>
        <p:spPr>
          <a:xfrm>
            <a:off x="4288243" y="4517003"/>
            <a:ext cx="3689120" cy="1887344"/>
          </a:xfrm>
          <a:prstGeom prst="roundRect">
            <a:avLst/>
          </a:prstGeom>
          <a:noFill/>
          <a:ln w="12700">
            <a:solidFill>
              <a:srgbClr val="00447C"/>
            </a:solidFill>
          </a:ln>
          <a:effectLst/>
        </p:spPr>
        <p:txBody>
          <a:bodyPr rot="0" spcFirstLastPara="0" vertOverflow="overflow" horzOverflow="overflow" vert="horz" wrap="square" lIns="137160" tIns="102871" rIns="102871" bIns="102871" numCol="1" spcCol="0" rtlCol="0" fromWordArt="0" anchor="ctr" anchorCtr="0" forceAA="0" compatLnSpc="1">
            <a:prstTxWarp prst="textNoShape">
              <a:avLst/>
            </a:prstTxWarp>
            <a:noAutofit/>
          </a:bodyPr>
          <a:lstStyle/>
          <a:p>
            <a:pPr algn="ctr" fontAlgn="base">
              <a:lnSpc>
                <a:spcPct val="90000"/>
              </a:lnSpc>
              <a:spcBef>
                <a:spcPts val="451"/>
              </a:spcBef>
              <a:spcAft>
                <a:spcPct val="0"/>
              </a:spcAft>
            </a:pPr>
            <a:endParaRPr lang="en-US" sz="1333" dirty="0">
              <a:solidFill>
                <a:srgbClr val="FFFFFF"/>
              </a:solidFill>
              <a:latin typeface="Museo Sans For Dell"/>
            </a:endParaRPr>
          </a:p>
        </p:txBody>
      </p:sp>
      <p:sp>
        <p:nvSpPr>
          <p:cNvPr id="9" name="Rectangle 8"/>
          <p:cNvSpPr/>
          <p:nvPr/>
        </p:nvSpPr>
        <p:spPr>
          <a:xfrm>
            <a:off x="4422111" y="776367"/>
            <a:ext cx="3379989" cy="318100"/>
          </a:xfrm>
          <a:prstGeom prst="rect">
            <a:avLst/>
          </a:prstGeom>
        </p:spPr>
        <p:txBody>
          <a:bodyPr wrap="square">
            <a:spAutoFit/>
          </a:bodyPr>
          <a:lstStyle/>
          <a:p>
            <a:pPr algn="ctr" fontAlgn="base">
              <a:spcBef>
                <a:spcPct val="0"/>
              </a:spcBef>
              <a:spcAft>
                <a:spcPct val="0"/>
              </a:spcAft>
            </a:pPr>
            <a:r>
              <a:rPr lang="en-US" sz="1467" b="1" dirty="0">
                <a:solidFill>
                  <a:srgbClr val="FFFFFF"/>
                </a:solidFill>
                <a:cs typeface="Arial" panose="020B0604020202020204" pitchFamily="34" charset="0"/>
              </a:rPr>
              <a:t>  </a:t>
            </a:r>
            <a:r>
              <a:rPr lang="en-US" sz="1467" b="1" u="sng" dirty="0">
                <a:solidFill>
                  <a:srgbClr val="FFFFFF"/>
                </a:solidFill>
                <a:cs typeface="Arial" panose="020B0604020202020204" pitchFamily="34" charset="0"/>
              </a:rPr>
              <a:t>Customer Benefits</a:t>
            </a:r>
          </a:p>
        </p:txBody>
      </p:sp>
      <p:sp>
        <p:nvSpPr>
          <p:cNvPr id="10" name="Rectangle 9"/>
          <p:cNvSpPr/>
          <p:nvPr/>
        </p:nvSpPr>
        <p:spPr>
          <a:xfrm>
            <a:off x="5112659" y="4593203"/>
            <a:ext cx="1998895" cy="297454"/>
          </a:xfrm>
          <a:prstGeom prst="rect">
            <a:avLst/>
          </a:prstGeom>
        </p:spPr>
        <p:txBody>
          <a:bodyPr wrap="square">
            <a:spAutoFit/>
          </a:bodyPr>
          <a:lstStyle/>
          <a:p>
            <a:pPr algn="ctr" fontAlgn="base">
              <a:spcBef>
                <a:spcPct val="0"/>
              </a:spcBef>
              <a:spcAft>
                <a:spcPct val="0"/>
              </a:spcAft>
            </a:pPr>
            <a:r>
              <a:rPr lang="en-US" sz="1333" b="1" u="sng" dirty="0">
                <a:solidFill>
                  <a:srgbClr val="FFFFFF"/>
                </a:solidFill>
                <a:cs typeface="Arial" panose="020B0604020202020204" pitchFamily="34" charset="0"/>
              </a:rPr>
              <a:t>Target Audience</a:t>
            </a:r>
          </a:p>
        </p:txBody>
      </p:sp>
      <p:grpSp>
        <p:nvGrpSpPr>
          <p:cNvPr id="63" name="Group 62"/>
          <p:cNvGrpSpPr/>
          <p:nvPr/>
        </p:nvGrpSpPr>
        <p:grpSpPr>
          <a:xfrm>
            <a:off x="8728169" y="994803"/>
            <a:ext cx="2916100" cy="2544819"/>
            <a:chOff x="609600" y="1390650"/>
            <a:chExt cx="2685405" cy="2895600"/>
          </a:xfrm>
        </p:grpSpPr>
        <p:grpSp>
          <p:nvGrpSpPr>
            <p:cNvPr id="64" name="Group 63"/>
            <p:cNvGrpSpPr/>
            <p:nvPr/>
          </p:nvGrpSpPr>
          <p:grpSpPr>
            <a:xfrm>
              <a:off x="609600" y="1390650"/>
              <a:ext cx="2685405" cy="2895600"/>
              <a:chOff x="569486" y="1311728"/>
              <a:chExt cx="2685405" cy="2895600"/>
            </a:xfrm>
          </p:grpSpPr>
          <p:grpSp>
            <p:nvGrpSpPr>
              <p:cNvPr id="75" name="Group 14"/>
              <p:cNvGrpSpPr/>
              <p:nvPr/>
            </p:nvGrpSpPr>
            <p:grpSpPr>
              <a:xfrm>
                <a:off x="2137500" y="1431938"/>
                <a:ext cx="1117391" cy="1373958"/>
                <a:chOff x="6495395" y="1310359"/>
                <a:chExt cx="1025978" cy="1276070"/>
              </a:xfrm>
            </p:grpSpPr>
            <p:sp>
              <p:nvSpPr>
                <p:cNvPr id="86" name="Freeform 13"/>
                <p:cNvSpPr>
                  <a:spLocks/>
                </p:cNvSpPr>
                <p:nvPr/>
              </p:nvSpPr>
              <p:spPr bwMode="auto">
                <a:xfrm>
                  <a:off x="6495395" y="1310359"/>
                  <a:ext cx="1025978" cy="1276070"/>
                </a:xfrm>
                <a:custGeom>
                  <a:avLst/>
                  <a:gdLst/>
                  <a:ahLst/>
                  <a:cxnLst>
                    <a:cxn ang="0">
                      <a:pos x="0" y="0"/>
                    </a:cxn>
                    <a:cxn ang="0">
                      <a:pos x="558" y="0"/>
                    </a:cxn>
                    <a:cxn ang="0">
                      <a:pos x="558" y="0"/>
                    </a:cxn>
                    <a:cxn ang="0">
                      <a:pos x="569" y="1"/>
                    </a:cxn>
                    <a:cxn ang="0">
                      <a:pos x="579" y="3"/>
                    </a:cxn>
                    <a:cxn ang="0">
                      <a:pos x="588" y="8"/>
                    </a:cxn>
                    <a:cxn ang="0">
                      <a:pos x="596" y="14"/>
                    </a:cxn>
                    <a:cxn ang="0">
                      <a:pos x="603" y="22"/>
                    </a:cxn>
                    <a:cxn ang="0">
                      <a:pos x="608" y="30"/>
                    </a:cxn>
                    <a:cxn ang="0">
                      <a:pos x="611" y="40"/>
                    </a:cxn>
                    <a:cxn ang="0">
                      <a:pos x="612" y="51"/>
                    </a:cxn>
                    <a:cxn ang="0">
                      <a:pos x="612" y="645"/>
                    </a:cxn>
                    <a:cxn ang="0">
                      <a:pos x="681" y="645"/>
                    </a:cxn>
                    <a:cxn ang="0">
                      <a:pos x="474" y="847"/>
                    </a:cxn>
                    <a:cxn ang="0">
                      <a:pos x="268" y="645"/>
                    </a:cxn>
                    <a:cxn ang="0">
                      <a:pos x="344" y="645"/>
                    </a:cxn>
                    <a:cxn ang="0">
                      <a:pos x="344" y="304"/>
                    </a:cxn>
                    <a:cxn ang="0">
                      <a:pos x="344" y="304"/>
                    </a:cxn>
                    <a:cxn ang="0">
                      <a:pos x="343" y="294"/>
                    </a:cxn>
                    <a:cxn ang="0">
                      <a:pos x="340" y="284"/>
                    </a:cxn>
                    <a:cxn ang="0">
                      <a:pos x="335" y="276"/>
                    </a:cxn>
                    <a:cxn ang="0">
                      <a:pos x="328" y="268"/>
                    </a:cxn>
                    <a:cxn ang="0">
                      <a:pos x="320" y="262"/>
                    </a:cxn>
                    <a:cxn ang="0">
                      <a:pos x="312" y="257"/>
                    </a:cxn>
                    <a:cxn ang="0">
                      <a:pos x="302" y="255"/>
                    </a:cxn>
                    <a:cxn ang="0">
                      <a:pos x="290" y="253"/>
                    </a:cxn>
                    <a:cxn ang="0">
                      <a:pos x="9" y="253"/>
                    </a:cxn>
                    <a:cxn ang="0">
                      <a:pos x="145" y="130"/>
                    </a:cxn>
                    <a:cxn ang="0">
                      <a:pos x="0" y="0"/>
                    </a:cxn>
                  </a:cxnLst>
                  <a:rect l="0" t="0" r="r" b="b"/>
                  <a:pathLst>
                    <a:path w="681" h="847">
                      <a:moveTo>
                        <a:pt x="0" y="0"/>
                      </a:moveTo>
                      <a:lnTo>
                        <a:pt x="558" y="0"/>
                      </a:lnTo>
                      <a:lnTo>
                        <a:pt x="558" y="0"/>
                      </a:lnTo>
                      <a:lnTo>
                        <a:pt x="569" y="1"/>
                      </a:lnTo>
                      <a:lnTo>
                        <a:pt x="579" y="3"/>
                      </a:lnTo>
                      <a:lnTo>
                        <a:pt x="588" y="8"/>
                      </a:lnTo>
                      <a:lnTo>
                        <a:pt x="596" y="14"/>
                      </a:lnTo>
                      <a:lnTo>
                        <a:pt x="603" y="22"/>
                      </a:lnTo>
                      <a:lnTo>
                        <a:pt x="608" y="30"/>
                      </a:lnTo>
                      <a:lnTo>
                        <a:pt x="611" y="40"/>
                      </a:lnTo>
                      <a:lnTo>
                        <a:pt x="612" y="51"/>
                      </a:lnTo>
                      <a:lnTo>
                        <a:pt x="612" y="645"/>
                      </a:lnTo>
                      <a:lnTo>
                        <a:pt x="681" y="645"/>
                      </a:lnTo>
                      <a:lnTo>
                        <a:pt x="474" y="847"/>
                      </a:lnTo>
                      <a:lnTo>
                        <a:pt x="268" y="645"/>
                      </a:lnTo>
                      <a:lnTo>
                        <a:pt x="344" y="645"/>
                      </a:lnTo>
                      <a:lnTo>
                        <a:pt x="344" y="304"/>
                      </a:lnTo>
                      <a:lnTo>
                        <a:pt x="344" y="304"/>
                      </a:lnTo>
                      <a:lnTo>
                        <a:pt x="343" y="294"/>
                      </a:lnTo>
                      <a:lnTo>
                        <a:pt x="340" y="284"/>
                      </a:lnTo>
                      <a:lnTo>
                        <a:pt x="335" y="276"/>
                      </a:lnTo>
                      <a:lnTo>
                        <a:pt x="328" y="268"/>
                      </a:lnTo>
                      <a:lnTo>
                        <a:pt x="320" y="262"/>
                      </a:lnTo>
                      <a:lnTo>
                        <a:pt x="312" y="257"/>
                      </a:lnTo>
                      <a:lnTo>
                        <a:pt x="302" y="255"/>
                      </a:lnTo>
                      <a:lnTo>
                        <a:pt x="290" y="253"/>
                      </a:lnTo>
                      <a:lnTo>
                        <a:pt x="9" y="253"/>
                      </a:lnTo>
                      <a:lnTo>
                        <a:pt x="145" y="130"/>
                      </a:lnTo>
                      <a:lnTo>
                        <a:pt x="0" y="0"/>
                      </a:lnTo>
                      <a:close/>
                    </a:path>
                  </a:pathLst>
                </a:custGeom>
                <a:solidFill>
                  <a:srgbClr val="FFFFFF"/>
                </a:solidFill>
                <a:ln w="12700" cap="flat" cmpd="sng" algn="ctr">
                  <a:solidFill>
                    <a:srgbClr val="FFFFFF"/>
                  </a:solidFill>
                  <a:prstDash val="solid"/>
                  <a:headEnd/>
                  <a:tailEnd/>
                </a:ln>
                <a:effectLst/>
              </p:spPr>
              <p:txBody>
                <a:bodyPr vert="horz" wrap="square" lIns="91440" tIns="45720" rIns="91440" bIns="45720" numCol="1" anchor="t" anchorCtr="0" compatLnSpc="1">
                  <a:prstTxWarp prst="textNoShape">
                    <a:avLst/>
                  </a:prstTxWarp>
                </a:bodyPr>
                <a:lstStyle/>
                <a:p>
                  <a:pPr defTabSz="457139" fontAlgn="base">
                    <a:spcBef>
                      <a:spcPct val="0"/>
                    </a:spcBef>
                    <a:spcAft>
                      <a:spcPct val="0"/>
                    </a:spcAft>
                    <a:defRPr/>
                  </a:pPr>
                  <a:endParaRPr lang="en-US" kern="0" dirty="0">
                    <a:solidFill>
                      <a:srgbClr val="000000"/>
                    </a:solidFill>
                  </a:endParaRPr>
                </a:p>
              </p:txBody>
            </p:sp>
            <p:sp>
              <p:nvSpPr>
                <p:cNvPr id="88" name="TextBox 87"/>
                <p:cNvSpPr txBox="1"/>
                <p:nvPr/>
              </p:nvSpPr>
              <p:spPr>
                <a:xfrm rot="5400000">
                  <a:off x="6763119" y="1837222"/>
                  <a:ext cx="882093" cy="119277"/>
                </a:xfrm>
                <a:prstGeom prst="rect">
                  <a:avLst/>
                </a:prstGeom>
                <a:noFill/>
              </p:spPr>
              <p:txBody>
                <a:bodyPr wrap="square" lIns="0" tIns="0" rIns="0" bIns="0" rtlCol="0">
                  <a:spAutoFit/>
                </a:bodyPr>
                <a:lstStyle/>
                <a:p>
                  <a:pPr algn="ctr" defTabSz="457139" fontAlgn="base">
                    <a:lnSpc>
                      <a:spcPts val="1100"/>
                    </a:lnSpc>
                    <a:spcBef>
                      <a:spcPct val="0"/>
                    </a:spcBef>
                    <a:spcAft>
                      <a:spcPct val="0"/>
                    </a:spcAft>
                    <a:defRPr/>
                  </a:pPr>
                  <a:r>
                    <a:rPr lang="en-US" sz="1000" b="1" kern="0" dirty="0">
                      <a:solidFill>
                        <a:srgbClr val="000000"/>
                      </a:solidFill>
                    </a:rPr>
                    <a:t>TAILORED</a:t>
                  </a:r>
                </a:p>
              </p:txBody>
            </p:sp>
          </p:grpSp>
          <p:grpSp>
            <p:nvGrpSpPr>
              <p:cNvPr id="76" name="Group 15"/>
              <p:cNvGrpSpPr/>
              <p:nvPr/>
            </p:nvGrpSpPr>
            <p:grpSpPr>
              <a:xfrm>
                <a:off x="1667743" y="2891767"/>
                <a:ext cx="1468524" cy="1315561"/>
                <a:chOff x="6069035" y="2520674"/>
                <a:chExt cx="1348385" cy="1221833"/>
              </a:xfrm>
            </p:grpSpPr>
            <p:sp>
              <p:nvSpPr>
                <p:cNvPr id="84" name="Freeform 14"/>
                <p:cNvSpPr>
                  <a:spLocks/>
                </p:cNvSpPr>
                <p:nvPr/>
              </p:nvSpPr>
              <p:spPr bwMode="auto">
                <a:xfrm>
                  <a:off x="6069035" y="2520674"/>
                  <a:ext cx="1348385" cy="1221833"/>
                </a:xfrm>
                <a:custGeom>
                  <a:avLst/>
                  <a:gdLst/>
                  <a:ahLst/>
                  <a:cxnLst>
                    <a:cxn ang="0">
                      <a:pos x="895" y="0"/>
                    </a:cxn>
                    <a:cxn ang="0">
                      <a:pos x="895" y="693"/>
                    </a:cxn>
                    <a:cxn ang="0">
                      <a:pos x="895" y="693"/>
                    </a:cxn>
                    <a:cxn ang="0">
                      <a:pos x="894" y="704"/>
                    </a:cxn>
                    <a:cxn ang="0">
                      <a:pos x="891" y="714"/>
                    </a:cxn>
                    <a:cxn ang="0">
                      <a:pos x="886" y="722"/>
                    </a:cxn>
                    <a:cxn ang="0">
                      <a:pos x="879" y="730"/>
                    </a:cxn>
                    <a:cxn ang="0">
                      <a:pos x="871" y="736"/>
                    </a:cxn>
                    <a:cxn ang="0">
                      <a:pos x="862" y="741"/>
                    </a:cxn>
                    <a:cxn ang="0">
                      <a:pos x="852" y="743"/>
                    </a:cxn>
                    <a:cxn ang="0">
                      <a:pos x="841" y="744"/>
                    </a:cxn>
                    <a:cxn ang="0">
                      <a:pos x="213" y="744"/>
                    </a:cxn>
                    <a:cxn ang="0">
                      <a:pos x="213" y="811"/>
                    </a:cxn>
                    <a:cxn ang="0">
                      <a:pos x="0" y="614"/>
                    </a:cxn>
                    <a:cxn ang="0">
                      <a:pos x="213" y="418"/>
                    </a:cxn>
                    <a:cxn ang="0">
                      <a:pos x="213" y="491"/>
                    </a:cxn>
                    <a:cxn ang="0">
                      <a:pos x="573" y="491"/>
                    </a:cxn>
                    <a:cxn ang="0">
                      <a:pos x="573" y="491"/>
                    </a:cxn>
                    <a:cxn ang="0">
                      <a:pos x="583" y="489"/>
                    </a:cxn>
                    <a:cxn ang="0">
                      <a:pos x="595" y="487"/>
                    </a:cxn>
                    <a:cxn ang="0">
                      <a:pos x="603" y="482"/>
                    </a:cxn>
                    <a:cxn ang="0">
                      <a:pos x="611" y="476"/>
                    </a:cxn>
                    <a:cxn ang="0">
                      <a:pos x="618" y="468"/>
                    </a:cxn>
                    <a:cxn ang="0">
                      <a:pos x="623" y="460"/>
                    </a:cxn>
                    <a:cxn ang="0">
                      <a:pos x="626" y="450"/>
                    </a:cxn>
                    <a:cxn ang="0">
                      <a:pos x="627" y="440"/>
                    </a:cxn>
                    <a:cxn ang="0">
                      <a:pos x="627" y="10"/>
                    </a:cxn>
                    <a:cxn ang="0">
                      <a:pos x="757" y="135"/>
                    </a:cxn>
                    <a:cxn ang="0">
                      <a:pos x="895" y="0"/>
                    </a:cxn>
                  </a:cxnLst>
                  <a:rect l="0" t="0" r="r" b="b"/>
                  <a:pathLst>
                    <a:path w="895" h="811">
                      <a:moveTo>
                        <a:pt x="895" y="0"/>
                      </a:moveTo>
                      <a:lnTo>
                        <a:pt x="895" y="693"/>
                      </a:lnTo>
                      <a:lnTo>
                        <a:pt x="895" y="693"/>
                      </a:lnTo>
                      <a:lnTo>
                        <a:pt x="894" y="704"/>
                      </a:lnTo>
                      <a:lnTo>
                        <a:pt x="891" y="714"/>
                      </a:lnTo>
                      <a:lnTo>
                        <a:pt x="886" y="722"/>
                      </a:lnTo>
                      <a:lnTo>
                        <a:pt x="879" y="730"/>
                      </a:lnTo>
                      <a:lnTo>
                        <a:pt x="871" y="736"/>
                      </a:lnTo>
                      <a:lnTo>
                        <a:pt x="862" y="741"/>
                      </a:lnTo>
                      <a:lnTo>
                        <a:pt x="852" y="743"/>
                      </a:lnTo>
                      <a:lnTo>
                        <a:pt x="841" y="744"/>
                      </a:lnTo>
                      <a:lnTo>
                        <a:pt x="213" y="744"/>
                      </a:lnTo>
                      <a:lnTo>
                        <a:pt x="213" y="811"/>
                      </a:lnTo>
                      <a:lnTo>
                        <a:pt x="0" y="614"/>
                      </a:lnTo>
                      <a:lnTo>
                        <a:pt x="213" y="418"/>
                      </a:lnTo>
                      <a:lnTo>
                        <a:pt x="213" y="491"/>
                      </a:lnTo>
                      <a:lnTo>
                        <a:pt x="573" y="491"/>
                      </a:lnTo>
                      <a:lnTo>
                        <a:pt x="573" y="491"/>
                      </a:lnTo>
                      <a:lnTo>
                        <a:pt x="583" y="489"/>
                      </a:lnTo>
                      <a:lnTo>
                        <a:pt x="595" y="487"/>
                      </a:lnTo>
                      <a:lnTo>
                        <a:pt x="603" y="482"/>
                      </a:lnTo>
                      <a:lnTo>
                        <a:pt x="611" y="476"/>
                      </a:lnTo>
                      <a:lnTo>
                        <a:pt x="618" y="468"/>
                      </a:lnTo>
                      <a:lnTo>
                        <a:pt x="623" y="460"/>
                      </a:lnTo>
                      <a:lnTo>
                        <a:pt x="626" y="450"/>
                      </a:lnTo>
                      <a:lnTo>
                        <a:pt x="627" y="440"/>
                      </a:lnTo>
                      <a:lnTo>
                        <a:pt x="627" y="10"/>
                      </a:lnTo>
                      <a:lnTo>
                        <a:pt x="757" y="135"/>
                      </a:lnTo>
                      <a:lnTo>
                        <a:pt x="895" y="0"/>
                      </a:lnTo>
                      <a:close/>
                    </a:path>
                  </a:pathLst>
                </a:custGeom>
                <a:solidFill>
                  <a:srgbClr val="FFFFFF"/>
                </a:solidFill>
                <a:ln w="12700" cap="flat" cmpd="sng" algn="ctr">
                  <a:solidFill>
                    <a:srgbClr val="FFFFFF"/>
                  </a:solidFill>
                  <a:prstDash val="solid"/>
                  <a:headEnd/>
                  <a:tailEnd/>
                </a:ln>
                <a:effectLst/>
              </p:spPr>
              <p:txBody>
                <a:bodyPr vert="horz" wrap="square" lIns="91440" tIns="45720" rIns="91440" bIns="45720" numCol="1" anchor="t" anchorCtr="0" compatLnSpc="1">
                  <a:prstTxWarp prst="textNoShape">
                    <a:avLst/>
                  </a:prstTxWarp>
                </a:bodyPr>
                <a:lstStyle/>
                <a:p>
                  <a:pPr defTabSz="457139" fontAlgn="base">
                    <a:spcBef>
                      <a:spcPct val="0"/>
                    </a:spcBef>
                    <a:spcAft>
                      <a:spcPct val="0"/>
                    </a:spcAft>
                    <a:defRPr/>
                  </a:pPr>
                  <a:endParaRPr lang="en-US" kern="0" dirty="0">
                    <a:solidFill>
                      <a:srgbClr val="000000"/>
                    </a:solidFill>
                  </a:endParaRPr>
                </a:p>
              </p:txBody>
            </p:sp>
            <p:sp>
              <p:nvSpPr>
                <p:cNvPr id="85" name="TextBox 84"/>
                <p:cNvSpPr txBox="1"/>
                <p:nvPr/>
              </p:nvSpPr>
              <p:spPr>
                <a:xfrm>
                  <a:off x="6367227" y="3363686"/>
                  <a:ext cx="693977" cy="162625"/>
                </a:xfrm>
                <a:prstGeom prst="rect">
                  <a:avLst/>
                </a:prstGeom>
                <a:noFill/>
              </p:spPr>
              <p:txBody>
                <a:bodyPr wrap="none" lIns="0" tIns="0" rIns="0" bIns="0" rtlCol="0">
                  <a:spAutoFit/>
                </a:bodyPr>
                <a:lstStyle/>
                <a:p>
                  <a:pPr algn="ctr" defTabSz="457139" fontAlgn="base">
                    <a:lnSpc>
                      <a:spcPts val="1200"/>
                    </a:lnSpc>
                    <a:spcBef>
                      <a:spcPct val="0"/>
                    </a:spcBef>
                    <a:spcAft>
                      <a:spcPct val="0"/>
                    </a:spcAft>
                    <a:defRPr/>
                  </a:pPr>
                  <a:r>
                    <a:rPr lang="en-US" sz="1000" b="1" kern="0" dirty="0">
                      <a:solidFill>
                        <a:srgbClr val="000000"/>
                      </a:solidFill>
                    </a:rPr>
                    <a:t>AUTOMATED</a:t>
                  </a:r>
                </a:p>
              </p:txBody>
            </p:sp>
          </p:grpSp>
          <p:grpSp>
            <p:nvGrpSpPr>
              <p:cNvPr id="77" name="Group 16"/>
              <p:cNvGrpSpPr/>
              <p:nvPr/>
            </p:nvGrpSpPr>
            <p:grpSpPr>
              <a:xfrm>
                <a:off x="569486" y="2723287"/>
                <a:ext cx="1109187" cy="1373959"/>
                <a:chOff x="5115840" y="2365496"/>
                <a:chExt cx="1018445" cy="1276070"/>
              </a:xfrm>
            </p:grpSpPr>
            <p:sp>
              <p:nvSpPr>
                <p:cNvPr id="82" name="Freeform 15"/>
                <p:cNvSpPr>
                  <a:spLocks/>
                </p:cNvSpPr>
                <p:nvPr/>
              </p:nvSpPr>
              <p:spPr bwMode="auto">
                <a:xfrm>
                  <a:off x="5115840" y="2365496"/>
                  <a:ext cx="1018445" cy="1276070"/>
                </a:xfrm>
                <a:custGeom>
                  <a:avLst/>
                  <a:gdLst/>
                  <a:ahLst/>
                  <a:cxnLst>
                    <a:cxn ang="0">
                      <a:pos x="676" y="847"/>
                    </a:cxn>
                    <a:cxn ang="0">
                      <a:pos x="123" y="847"/>
                    </a:cxn>
                    <a:cxn ang="0">
                      <a:pos x="123" y="847"/>
                    </a:cxn>
                    <a:cxn ang="0">
                      <a:pos x="113" y="847"/>
                    </a:cxn>
                    <a:cxn ang="0">
                      <a:pos x="102" y="844"/>
                    </a:cxn>
                    <a:cxn ang="0">
                      <a:pos x="93" y="839"/>
                    </a:cxn>
                    <a:cxn ang="0">
                      <a:pos x="85" y="833"/>
                    </a:cxn>
                    <a:cxn ang="0">
                      <a:pos x="78" y="825"/>
                    </a:cxn>
                    <a:cxn ang="0">
                      <a:pos x="73" y="817"/>
                    </a:cxn>
                    <a:cxn ang="0">
                      <a:pos x="70" y="807"/>
                    </a:cxn>
                    <a:cxn ang="0">
                      <a:pos x="69" y="796"/>
                    </a:cxn>
                    <a:cxn ang="0">
                      <a:pos x="69" y="202"/>
                    </a:cxn>
                    <a:cxn ang="0">
                      <a:pos x="0" y="202"/>
                    </a:cxn>
                    <a:cxn ang="0">
                      <a:pos x="207" y="0"/>
                    </a:cxn>
                    <a:cxn ang="0">
                      <a:pos x="413" y="202"/>
                    </a:cxn>
                    <a:cxn ang="0">
                      <a:pos x="337" y="202"/>
                    </a:cxn>
                    <a:cxn ang="0">
                      <a:pos x="337" y="543"/>
                    </a:cxn>
                    <a:cxn ang="0">
                      <a:pos x="337" y="543"/>
                    </a:cxn>
                    <a:cxn ang="0">
                      <a:pos x="338" y="553"/>
                    </a:cxn>
                    <a:cxn ang="0">
                      <a:pos x="342" y="563"/>
                    </a:cxn>
                    <a:cxn ang="0">
                      <a:pos x="346" y="571"/>
                    </a:cxn>
                    <a:cxn ang="0">
                      <a:pos x="353" y="579"/>
                    </a:cxn>
                    <a:cxn ang="0">
                      <a:pos x="361" y="585"/>
                    </a:cxn>
                    <a:cxn ang="0">
                      <a:pos x="369" y="590"/>
                    </a:cxn>
                    <a:cxn ang="0">
                      <a:pos x="381" y="592"/>
                    </a:cxn>
                    <a:cxn ang="0">
                      <a:pos x="391" y="594"/>
                    </a:cxn>
                    <a:cxn ang="0">
                      <a:pos x="669" y="594"/>
                    </a:cxn>
                    <a:cxn ang="0">
                      <a:pos x="536" y="717"/>
                    </a:cxn>
                    <a:cxn ang="0">
                      <a:pos x="676" y="847"/>
                    </a:cxn>
                  </a:cxnLst>
                  <a:rect l="0" t="0" r="r" b="b"/>
                  <a:pathLst>
                    <a:path w="676" h="847">
                      <a:moveTo>
                        <a:pt x="676" y="847"/>
                      </a:moveTo>
                      <a:lnTo>
                        <a:pt x="123" y="847"/>
                      </a:lnTo>
                      <a:lnTo>
                        <a:pt x="123" y="847"/>
                      </a:lnTo>
                      <a:lnTo>
                        <a:pt x="113" y="847"/>
                      </a:lnTo>
                      <a:lnTo>
                        <a:pt x="102" y="844"/>
                      </a:lnTo>
                      <a:lnTo>
                        <a:pt x="93" y="839"/>
                      </a:lnTo>
                      <a:lnTo>
                        <a:pt x="85" y="833"/>
                      </a:lnTo>
                      <a:lnTo>
                        <a:pt x="78" y="825"/>
                      </a:lnTo>
                      <a:lnTo>
                        <a:pt x="73" y="817"/>
                      </a:lnTo>
                      <a:lnTo>
                        <a:pt x="70" y="807"/>
                      </a:lnTo>
                      <a:lnTo>
                        <a:pt x="69" y="796"/>
                      </a:lnTo>
                      <a:lnTo>
                        <a:pt x="69" y="202"/>
                      </a:lnTo>
                      <a:lnTo>
                        <a:pt x="0" y="202"/>
                      </a:lnTo>
                      <a:lnTo>
                        <a:pt x="207" y="0"/>
                      </a:lnTo>
                      <a:lnTo>
                        <a:pt x="413" y="202"/>
                      </a:lnTo>
                      <a:lnTo>
                        <a:pt x="337" y="202"/>
                      </a:lnTo>
                      <a:lnTo>
                        <a:pt x="337" y="543"/>
                      </a:lnTo>
                      <a:lnTo>
                        <a:pt x="337" y="543"/>
                      </a:lnTo>
                      <a:lnTo>
                        <a:pt x="338" y="553"/>
                      </a:lnTo>
                      <a:lnTo>
                        <a:pt x="342" y="563"/>
                      </a:lnTo>
                      <a:lnTo>
                        <a:pt x="346" y="571"/>
                      </a:lnTo>
                      <a:lnTo>
                        <a:pt x="353" y="579"/>
                      </a:lnTo>
                      <a:lnTo>
                        <a:pt x="361" y="585"/>
                      </a:lnTo>
                      <a:lnTo>
                        <a:pt x="369" y="590"/>
                      </a:lnTo>
                      <a:lnTo>
                        <a:pt x="381" y="592"/>
                      </a:lnTo>
                      <a:lnTo>
                        <a:pt x="391" y="594"/>
                      </a:lnTo>
                      <a:lnTo>
                        <a:pt x="669" y="594"/>
                      </a:lnTo>
                      <a:lnTo>
                        <a:pt x="536" y="717"/>
                      </a:lnTo>
                      <a:lnTo>
                        <a:pt x="676" y="847"/>
                      </a:lnTo>
                      <a:close/>
                    </a:path>
                  </a:pathLst>
                </a:custGeom>
                <a:solidFill>
                  <a:srgbClr val="FFFFFF"/>
                </a:solidFill>
                <a:ln w="12700" cap="flat" cmpd="sng" algn="ctr">
                  <a:solidFill>
                    <a:srgbClr val="FFFFFF"/>
                  </a:solidFill>
                  <a:prstDash val="solid"/>
                  <a:headEnd/>
                  <a:tailEnd/>
                </a:ln>
                <a:effectLst/>
              </p:spPr>
              <p:txBody>
                <a:bodyPr vert="horz" wrap="square" lIns="91440" tIns="45720" rIns="91440" bIns="45720" numCol="1" anchor="t" anchorCtr="0" compatLnSpc="1">
                  <a:prstTxWarp prst="textNoShape">
                    <a:avLst/>
                  </a:prstTxWarp>
                </a:bodyPr>
                <a:lstStyle/>
                <a:p>
                  <a:pPr defTabSz="457139" fontAlgn="base">
                    <a:spcBef>
                      <a:spcPct val="0"/>
                    </a:spcBef>
                    <a:spcAft>
                      <a:spcPct val="0"/>
                    </a:spcAft>
                    <a:defRPr/>
                  </a:pPr>
                  <a:endParaRPr lang="en-US" kern="0" dirty="0">
                    <a:solidFill>
                      <a:srgbClr val="000000"/>
                    </a:solidFill>
                    <a:latin typeface="Verdana"/>
                  </a:endParaRPr>
                </a:p>
              </p:txBody>
            </p:sp>
            <p:sp>
              <p:nvSpPr>
                <p:cNvPr id="83" name="TextBox 82"/>
                <p:cNvSpPr txBox="1"/>
                <p:nvPr/>
              </p:nvSpPr>
              <p:spPr>
                <a:xfrm rot="16200000">
                  <a:off x="4943326" y="2961952"/>
                  <a:ext cx="970670" cy="260241"/>
                </a:xfrm>
                <a:prstGeom prst="rect">
                  <a:avLst/>
                </a:prstGeom>
                <a:noFill/>
              </p:spPr>
              <p:txBody>
                <a:bodyPr wrap="none" lIns="0" tIns="0" rIns="0" bIns="0" rtlCol="0">
                  <a:spAutoFit/>
                </a:bodyPr>
                <a:lstStyle/>
                <a:p>
                  <a:pPr defTabSz="457139" fontAlgn="base">
                    <a:lnSpc>
                      <a:spcPts val="1200"/>
                    </a:lnSpc>
                    <a:spcBef>
                      <a:spcPct val="0"/>
                    </a:spcBef>
                    <a:spcAft>
                      <a:spcPct val="0"/>
                    </a:spcAft>
                    <a:defRPr/>
                  </a:pPr>
                  <a:r>
                    <a:rPr lang="en-US" sz="1000" b="1" kern="0" dirty="0">
                      <a:solidFill>
                        <a:srgbClr val="000000"/>
                      </a:solidFill>
                    </a:rPr>
                    <a:t>AVAILABILITY </a:t>
                  </a:r>
                </a:p>
                <a:p>
                  <a:pPr defTabSz="457139" fontAlgn="base">
                    <a:lnSpc>
                      <a:spcPts val="1200"/>
                    </a:lnSpc>
                    <a:spcBef>
                      <a:spcPct val="0"/>
                    </a:spcBef>
                    <a:spcAft>
                      <a:spcPct val="0"/>
                    </a:spcAft>
                    <a:defRPr/>
                  </a:pPr>
                  <a:r>
                    <a:rPr lang="en-US" sz="1000" b="1" kern="0" dirty="0">
                      <a:solidFill>
                        <a:srgbClr val="000000"/>
                      </a:solidFill>
                    </a:rPr>
                    <a:t>FOCUSED</a:t>
                  </a:r>
                </a:p>
              </p:txBody>
            </p:sp>
          </p:grpSp>
          <p:grpSp>
            <p:nvGrpSpPr>
              <p:cNvPr id="78" name="Group 17"/>
              <p:cNvGrpSpPr/>
              <p:nvPr/>
            </p:nvGrpSpPr>
            <p:grpSpPr>
              <a:xfrm>
                <a:off x="680219" y="1311728"/>
                <a:ext cx="1468524" cy="1315561"/>
                <a:chOff x="5219793" y="1209419"/>
                <a:chExt cx="1348385" cy="1221833"/>
              </a:xfrm>
            </p:grpSpPr>
            <p:sp>
              <p:nvSpPr>
                <p:cNvPr id="80" name="Freeform 12"/>
                <p:cNvSpPr>
                  <a:spLocks/>
                </p:cNvSpPr>
                <p:nvPr/>
              </p:nvSpPr>
              <p:spPr bwMode="auto">
                <a:xfrm>
                  <a:off x="5219793" y="1209419"/>
                  <a:ext cx="1348385" cy="1221833"/>
                </a:xfrm>
                <a:custGeom>
                  <a:avLst/>
                  <a:gdLst/>
                  <a:ahLst/>
                  <a:cxnLst>
                    <a:cxn ang="0">
                      <a:pos x="268" y="802"/>
                    </a:cxn>
                    <a:cxn ang="0">
                      <a:pos x="268" y="371"/>
                    </a:cxn>
                    <a:cxn ang="0">
                      <a:pos x="268" y="371"/>
                    </a:cxn>
                    <a:cxn ang="0">
                      <a:pos x="269" y="361"/>
                    </a:cxn>
                    <a:cxn ang="0">
                      <a:pos x="272" y="351"/>
                    </a:cxn>
                    <a:cxn ang="0">
                      <a:pos x="277" y="343"/>
                    </a:cxn>
                    <a:cxn ang="0">
                      <a:pos x="283" y="335"/>
                    </a:cxn>
                    <a:cxn ang="0">
                      <a:pos x="292" y="329"/>
                    </a:cxn>
                    <a:cxn ang="0">
                      <a:pos x="300" y="324"/>
                    </a:cxn>
                    <a:cxn ang="0">
                      <a:pos x="310" y="322"/>
                    </a:cxn>
                    <a:cxn ang="0">
                      <a:pos x="322" y="320"/>
                    </a:cxn>
                    <a:cxn ang="0">
                      <a:pos x="681" y="320"/>
                    </a:cxn>
                    <a:cxn ang="0">
                      <a:pos x="681" y="393"/>
                    </a:cxn>
                    <a:cxn ang="0">
                      <a:pos x="895" y="197"/>
                    </a:cxn>
                    <a:cxn ang="0">
                      <a:pos x="681" y="0"/>
                    </a:cxn>
                    <a:cxn ang="0">
                      <a:pos x="681" y="67"/>
                    </a:cxn>
                    <a:cxn ang="0">
                      <a:pos x="54" y="67"/>
                    </a:cxn>
                    <a:cxn ang="0">
                      <a:pos x="54" y="67"/>
                    </a:cxn>
                    <a:cxn ang="0">
                      <a:pos x="43" y="68"/>
                    </a:cxn>
                    <a:cxn ang="0">
                      <a:pos x="33" y="70"/>
                    </a:cxn>
                    <a:cxn ang="0">
                      <a:pos x="24" y="75"/>
                    </a:cxn>
                    <a:cxn ang="0">
                      <a:pos x="15" y="81"/>
                    </a:cxn>
                    <a:cxn ang="0">
                      <a:pos x="9" y="89"/>
                    </a:cxn>
                    <a:cxn ang="0">
                      <a:pos x="4" y="97"/>
                    </a:cxn>
                    <a:cxn ang="0">
                      <a:pos x="1" y="107"/>
                    </a:cxn>
                    <a:cxn ang="0">
                      <a:pos x="0" y="118"/>
                    </a:cxn>
                    <a:cxn ang="0">
                      <a:pos x="0" y="811"/>
                    </a:cxn>
                    <a:cxn ang="0">
                      <a:pos x="138" y="676"/>
                    </a:cxn>
                    <a:cxn ang="0">
                      <a:pos x="268" y="802"/>
                    </a:cxn>
                  </a:cxnLst>
                  <a:rect l="0" t="0" r="r" b="b"/>
                  <a:pathLst>
                    <a:path w="895" h="811">
                      <a:moveTo>
                        <a:pt x="268" y="802"/>
                      </a:moveTo>
                      <a:lnTo>
                        <a:pt x="268" y="371"/>
                      </a:lnTo>
                      <a:lnTo>
                        <a:pt x="268" y="371"/>
                      </a:lnTo>
                      <a:lnTo>
                        <a:pt x="269" y="361"/>
                      </a:lnTo>
                      <a:lnTo>
                        <a:pt x="272" y="351"/>
                      </a:lnTo>
                      <a:lnTo>
                        <a:pt x="277" y="343"/>
                      </a:lnTo>
                      <a:lnTo>
                        <a:pt x="283" y="335"/>
                      </a:lnTo>
                      <a:lnTo>
                        <a:pt x="292" y="329"/>
                      </a:lnTo>
                      <a:lnTo>
                        <a:pt x="300" y="324"/>
                      </a:lnTo>
                      <a:lnTo>
                        <a:pt x="310" y="322"/>
                      </a:lnTo>
                      <a:lnTo>
                        <a:pt x="322" y="320"/>
                      </a:lnTo>
                      <a:lnTo>
                        <a:pt x="681" y="320"/>
                      </a:lnTo>
                      <a:lnTo>
                        <a:pt x="681" y="393"/>
                      </a:lnTo>
                      <a:lnTo>
                        <a:pt x="895" y="197"/>
                      </a:lnTo>
                      <a:lnTo>
                        <a:pt x="681" y="0"/>
                      </a:lnTo>
                      <a:lnTo>
                        <a:pt x="681" y="67"/>
                      </a:lnTo>
                      <a:lnTo>
                        <a:pt x="54" y="67"/>
                      </a:lnTo>
                      <a:lnTo>
                        <a:pt x="54" y="67"/>
                      </a:lnTo>
                      <a:lnTo>
                        <a:pt x="43" y="68"/>
                      </a:lnTo>
                      <a:lnTo>
                        <a:pt x="33" y="70"/>
                      </a:lnTo>
                      <a:lnTo>
                        <a:pt x="24" y="75"/>
                      </a:lnTo>
                      <a:lnTo>
                        <a:pt x="15" y="81"/>
                      </a:lnTo>
                      <a:lnTo>
                        <a:pt x="9" y="89"/>
                      </a:lnTo>
                      <a:lnTo>
                        <a:pt x="4" y="97"/>
                      </a:lnTo>
                      <a:lnTo>
                        <a:pt x="1" y="107"/>
                      </a:lnTo>
                      <a:lnTo>
                        <a:pt x="0" y="118"/>
                      </a:lnTo>
                      <a:lnTo>
                        <a:pt x="0" y="811"/>
                      </a:lnTo>
                      <a:lnTo>
                        <a:pt x="138" y="676"/>
                      </a:lnTo>
                      <a:lnTo>
                        <a:pt x="268" y="802"/>
                      </a:lnTo>
                      <a:close/>
                    </a:path>
                  </a:pathLst>
                </a:custGeom>
                <a:solidFill>
                  <a:srgbClr val="FFFFFF"/>
                </a:solidFill>
                <a:ln w="12700" cap="flat" cmpd="sng" algn="ctr">
                  <a:solidFill>
                    <a:srgbClr val="FFFFFF"/>
                  </a:solidFill>
                  <a:prstDash val="solid"/>
                  <a:headEnd/>
                  <a:tailEnd/>
                </a:ln>
                <a:effectLst/>
              </p:spPr>
              <p:txBody>
                <a:bodyPr vert="horz" wrap="square" lIns="91440" tIns="45720" rIns="91440" bIns="45720" numCol="1" anchor="t" anchorCtr="0" compatLnSpc="1">
                  <a:prstTxWarp prst="textNoShape">
                    <a:avLst/>
                  </a:prstTxWarp>
                </a:bodyPr>
                <a:lstStyle/>
                <a:p>
                  <a:pPr defTabSz="457139" fontAlgn="base">
                    <a:spcBef>
                      <a:spcPct val="0"/>
                    </a:spcBef>
                    <a:spcAft>
                      <a:spcPct val="0"/>
                    </a:spcAft>
                    <a:defRPr/>
                  </a:pPr>
                  <a:endParaRPr lang="en-US" kern="0" dirty="0">
                    <a:solidFill>
                      <a:srgbClr val="000000"/>
                    </a:solidFill>
                  </a:endParaRPr>
                </a:p>
              </p:txBody>
            </p:sp>
            <p:sp>
              <p:nvSpPr>
                <p:cNvPr id="81" name="TextBox 80"/>
                <p:cNvSpPr txBox="1"/>
                <p:nvPr/>
              </p:nvSpPr>
              <p:spPr>
                <a:xfrm>
                  <a:off x="5432447" y="1430382"/>
                  <a:ext cx="734639" cy="162625"/>
                </a:xfrm>
                <a:prstGeom prst="rect">
                  <a:avLst/>
                </a:prstGeom>
                <a:noFill/>
              </p:spPr>
              <p:txBody>
                <a:bodyPr wrap="none" lIns="0" tIns="0" rIns="0" bIns="0" rtlCol="0">
                  <a:spAutoFit/>
                </a:bodyPr>
                <a:lstStyle/>
                <a:p>
                  <a:pPr defTabSz="457139" fontAlgn="base">
                    <a:lnSpc>
                      <a:spcPts val="1200"/>
                    </a:lnSpc>
                    <a:spcBef>
                      <a:spcPct val="0"/>
                    </a:spcBef>
                    <a:spcAft>
                      <a:spcPct val="0"/>
                    </a:spcAft>
                    <a:defRPr/>
                  </a:pPr>
                  <a:r>
                    <a:rPr lang="en-US" sz="1000" b="1" kern="0" dirty="0">
                      <a:solidFill>
                        <a:srgbClr val="000000"/>
                      </a:solidFill>
                    </a:rPr>
                    <a:t>REPEATABLE</a:t>
                  </a:r>
                </a:p>
              </p:txBody>
            </p:sp>
          </p:grpSp>
          <p:sp>
            <p:nvSpPr>
              <p:cNvPr id="79" name="TextBox 78"/>
              <p:cNvSpPr txBox="1"/>
              <p:nvPr/>
            </p:nvSpPr>
            <p:spPr>
              <a:xfrm>
                <a:off x="1375346" y="2902704"/>
                <a:ext cx="1060934" cy="490281"/>
              </a:xfrm>
              <a:prstGeom prst="rect">
                <a:avLst/>
              </a:prstGeom>
              <a:noFill/>
            </p:spPr>
            <p:txBody>
              <a:bodyPr wrap="square" lIns="0" tIns="0" rIns="0" bIns="0" rtlCol="0" anchor="ctr" anchorCtr="1">
                <a:spAutoFit/>
              </a:bodyPr>
              <a:lstStyle/>
              <a:p>
                <a:pPr algn="ctr" defTabSz="457189">
                  <a:defRPr/>
                </a:pPr>
                <a:r>
                  <a:rPr lang="en-US" sz="1600" b="1" kern="0" dirty="0">
                    <a:solidFill>
                      <a:srgbClr val="FFFFFF"/>
                    </a:solidFill>
                  </a:rPr>
                  <a:t> </a:t>
                </a:r>
                <a:r>
                  <a:rPr lang="en-US" sz="1200" b="1" kern="0" dirty="0">
                    <a:solidFill>
                      <a:srgbClr val="FFFFFF"/>
                    </a:solidFill>
                  </a:rPr>
                  <a:t>IDM Factory &amp; Blueprint</a:t>
                </a:r>
              </a:p>
            </p:txBody>
          </p:sp>
        </p:grpSp>
        <p:grpSp>
          <p:nvGrpSpPr>
            <p:cNvPr id="65" name="Group 64"/>
            <p:cNvGrpSpPr/>
            <p:nvPr/>
          </p:nvGrpSpPr>
          <p:grpSpPr>
            <a:xfrm>
              <a:off x="1546456" y="2149022"/>
              <a:ext cx="778700" cy="653187"/>
              <a:chOff x="-666751" y="1322149"/>
              <a:chExt cx="457201" cy="483949"/>
            </a:xfrm>
          </p:grpSpPr>
          <p:sp>
            <p:nvSpPr>
              <p:cNvPr id="66" name="Freeform 5"/>
              <p:cNvSpPr>
                <a:spLocks/>
              </p:cNvSpPr>
              <p:nvPr/>
            </p:nvSpPr>
            <p:spPr bwMode="auto">
              <a:xfrm>
                <a:off x="-666751" y="1322149"/>
                <a:ext cx="457201" cy="483949"/>
              </a:xfrm>
              <a:custGeom>
                <a:avLst/>
                <a:gdLst>
                  <a:gd name="T0" fmla="*/ 500 w 608"/>
                  <a:gd name="T1" fmla="*/ 286 h 585"/>
                  <a:gd name="T2" fmla="*/ 500 w 608"/>
                  <a:gd name="T3" fmla="*/ 79 h 585"/>
                  <a:gd name="T4" fmla="*/ 448 w 608"/>
                  <a:gd name="T5" fmla="*/ 79 h 585"/>
                  <a:gd name="T6" fmla="*/ 448 w 608"/>
                  <a:gd name="T7" fmla="*/ 286 h 585"/>
                  <a:gd name="T8" fmla="*/ 419 w 608"/>
                  <a:gd name="T9" fmla="*/ 286 h 585"/>
                  <a:gd name="T10" fmla="*/ 419 w 608"/>
                  <a:gd name="T11" fmla="*/ 0 h 585"/>
                  <a:gd name="T12" fmla="*/ 366 w 608"/>
                  <a:gd name="T13" fmla="*/ 0 h 585"/>
                  <a:gd name="T14" fmla="*/ 366 w 608"/>
                  <a:gd name="T15" fmla="*/ 286 h 585"/>
                  <a:gd name="T16" fmla="*/ 0 w 608"/>
                  <a:gd name="T17" fmla="*/ 286 h 585"/>
                  <a:gd name="T18" fmla="*/ 0 w 608"/>
                  <a:gd name="T19" fmla="*/ 585 h 585"/>
                  <a:gd name="T20" fmla="*/ 608 w 608"/>
                  <a:gd name="T21" fmla="*/ 585 h 585"/>
                  <a:gd name="T22" fmla="*/ 608 w 608"/>
                  <a:gd name="T23" fmla="*/ 286 h 585"/>
                  <a:gd name="T24" fmla="*/ 500 w 608"/>
                  <a:gd name="T25" fmla="*/ 28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585">
                    <a:moveTo>
                      <a:pt x="500" y="286"/>
                    </a:moveTo>
                    <a:lnTo>
                      <a:pt x="500" y="79"/>
                    </a:lnTo>
                    <a:lnTo>
                      <a:pt x="448" y="79"/>
                    </a:lnTo>
                    <a:lnTo>
                      <a:pt x="448" y="286"/>
                    </a:lnTo>
                    <a:lnTo>
                      <a:pt x="419" y="286"/>
                    </a:lnTo>
                    <a:lnTo>
                      <a:pt x="419" y="0"/>
                    </a:lnTo>
                    <a:lnTo>
                      <a:pt x="366" y="0"/>
                    </a:lnTo>
                    <a:lnTo>
                      <a:pt x="366" y="286"/>
                    </a:lnTo>
                    <a:lnTo>
                      <a:pt x="0" y="286"/>
                    </a:lnTo>
                    <a:lnTo>
                      <a:pt x="0" y="585"/>
                    </a:lnTo>
                    <a:lnTo>
                      <a:pt x="608" y="585"/>
                    </a:lnTo>
                    <a:lnTo>
                      <a:pt x="608" y="286"/>
                    </a:lnTo>
                    <a:lnTo>
                      <a:pt x="500" y="286"/>
                    </a:lnTo>
                    <a:close/>
                  </a:path>
                </a:pathLst>
              </a:custGeom>
              <a:noFill/>
              <a:ln w="190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67" name="Rectangle 6"/>
              <p:cNvSpPr>
                <a:spLocks noChangeArrowheads="1"/>
              </p:cNvSpPr>
              <p:nvPr/>
            </p:nvSpPr>
            <p:spPr bwMode="auto">
              <a:xfrm>
                <a:off x="-374175" y="1608382"/>
                <a:ext cx="49636" cy="29781"/>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68" name="Rectangle 7"/>
              <p:cNvSpPr>
                <a:spLocks noChangeArrowheads="1"/>
              </p:cNvSpPr>
              <p:nvPr/>
            </p:nvSpPr>
            <p:spPr bwMode="auto">
              <a:xfrm>
                <a:off x="-304685" y="1608382"/>
                <a:ext cx="49636" cy="29781"/>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69" name="Rectangle 8"/>
              <p:cNvSpPr>
                <a:spLocks noChangeArrowheads="1"/>
              </p:cNvSpPr>
              <p:nvPr/>
            </p:nvSpPr>
            <p:spPr bwMode="auto">
              <a:xfrm>
                <a:off x="-520600" y="1608382"/>
                <a:ext cx="49636" cy="29781"/>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70" name="Rectangle 9"/>
              <p:cNvSpPr>
                <a:spLocks noChangeArrowheads="1"/>
              </p:cNvSpPr>
              <p:nvPr/>
            </p:nvSpPr>
            <p:spPr bwMode="auto">
              <a:xfrm>
                <a:off x="-445319" y="1608382"/>
                <a:ext cx="49636" cy="29781"/>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71" name="Rectangle 10"/>
              <p:cNvSpPr>
                <a:spLocks noChangeArrowheads="1"/>
              </p:cNvSpPr>
              <p:nvPr/>
            </p:nvSpPr>
            <p:spPr bwMode="auto">
              <a:xfrm>
                <a:off x="-374175" y="1656363"/>
                <a:ext cx="49636" cy="28954"/>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72" name="Rectangle 11"/>
              <p:cNvSpPr>
                <a:spLocks noChangeArrowheads="1"/>
              </p:cNvSpPr>
              <p:nvPr/>
            </p:nvSpPr>
            <p:spPr bwMode="auto">
              <a:xfrm>
                <a:off x="-304685" y="1656363"/>
                <a:ext cx="49636" cy="28954"/>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73" name="Rectangle 12"/>
              <p:cNvSpPr>
                <a:spLocks noChangeArrowheads="1"/>
              </p:cNvSpPr>
              <p:nvPr/>
            </p:nvSpPr>
            <p:spPr bwMode="auto">
              <a:xfrm>
                <a:off x="-520600" y="1656363"/>
                <a:ext cx="49636" cy="28954"/>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sp>
            <p:nvSpPr>
              <p:cNvPr id="74" name="Rectangle 13"/>
              <p:cNvSpPr>
                <a:spLocks noChangeArrowheads="1"/>
              </p:cNvSpPr>
              <p:nvPr/>
            </p:nvSpPr>
            <p:spPr bwMode="auto">
              <a:xfrm>
                <a:off x="-445319" y="1656363"/>
                <a:ext cx="49636" cy="28954"/>
              </a:xfrm>
              <a:prstGeom prst="rect">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defRPr/>
                </a:pPr>
                <a:endParaRPr lang="en-US" sz="2400" kern="0" dirty="0">
                  <a:solidFill>
                    <a:srgbClr val="000000"/>
                  </a:solidFill>
                </a:endParaRPr>
              </a:p>
            </p:txBody>
          </p:sp>
        </p:grpSp>
      </p:grpSp>
      <p:sp>
        <p:nvSpPr>
          <p:cNvPr id="54" name="Rectangle 53"/>
          <p:cNvSpPr/>
          <p:nvPr/>
        </p:nvSpPr>
        <p:spPr>
          <a:xfrm>
            <a:off x="4224831" y="2327441"/>
            <a:ext cx="3774551" cy="728341"/>
          </a:xfrm>
          <a:prstGeom prst="rect">
            <a:avLst/>
          </a:prstGeom>
        </p:spPr>
        <p:txBody>
          <a:bodyPr wrap="square">
            <a:spAutoFit/>
          </a:bodyPr>
          <a:lstStyle/>
          <a:p>
            <a:pPr algn="ctr" fontAlgn="base">
              <a:spcBef>
                <a:spcPct val="0"/>
              </a:spcBef>
              <a:spcAft>
                <a:spcPct val="0"/>
              </a:spcAft>
            </a:pPr>
            <a:r>
              <a:rPr lang="en-US" sz="1333" b="1" dirty="0">
                <a:solidFill>
                  <a:srgbClr val="FFFFFF"/>
                </a:solidFill>
                <a:cs typeface="Arial" panose="020B0604020202020204" pitchFamily="34" charset="0"/>
              </a:rPr>
              <a:t>  </a:t>
            </a:r>
          </a:p>
          <a:p>
            <a:pPr algn="ctr" fontAlgn="base">
              <a:spcBef>
                <a:spcPct val="0"/>
              </a:spcBef>
              <a:spcAft>
                <a:spcPct val="0"/>
              </a:spcAft>
            </a:pPr>
            <a:r>
              <a:rPr lang="en-US" sz="1467" b="1" u="sng" dirty="0">
                <a:solidFill>
                  <a:srgbClr val="FFFFFF"/>
                </a:solidFill>
                <a:cs typeface="Arial" panose="020B0604020202020204" pitchFamily="34" charset="0"/>
              </a:rPr>
              <a:t>Partner Benefits</a:t>
            </a:r>
          </a:p>
          <a:p>
            <a:pPr algn="ctr" fontAlgn="base">
              <a:spcBef>
                <a:spcPct val="0"/>
              </a:spcBef>
              <a:spcAft>
                <a:spcPct val="0"/>
              </a:spcAft>
            </a:pPr>
            <a:endParaRPr lang="en-US" sz="1333" b="1" u="sng" dirty="0">
              <a:solidFill>
                <a:srgbClr val="FFFFFF"/>
              </a:solidFill>
              <a:cs typeface="Arial" panose="020B0604020202020204" pitchFamily="34" charset="0"/>
            </a:endParaRPr>
          </a:p>
        </p:txBody>
      </p:sp>
      <p:sp>
        <p:nvSpPr>
          <p:cNvPr id="55" name="TextBox 54"/>
          <p:cNvSpPr txBox="1"/>
          <p:nvPr/>
        </p:nvSpPr>
        <p:spPr>
          <a:xfrm>
            <a:off x="4298747" y="2456086"/>
            <a:ext cx="3691652" cy="1800108"/>
          </a:xfrm>
          <a:prstGeom prst="rect">
            <a:avLst/>
          </a:prstGeom>
          <a:noFill/>
        </p:spPr>
        <p:txBody>
          <a:bodyPr wrap="square" rtlCol="0">
            <a:spAutoFit/>
          </a:bodyPr>
          <a:lstStyle/>
          <a:p>
            <a:pPr fontAlgn="base">
              <a:buClr>
                <a:srgbClr val="007DB8"/>
              </a:buClr>
            </a:pPr>
            <a:r>
              <a:rPr lang="en-US" sz="1333" b="1" dirty="0">
                <a:solidFill>
                  <a:srgbClr val="FFFFFF"/>
                </a:solidFill>
                <a:cs typeface="Arial" panose="020B0604020202020204" pitchFamily="34" charset="0"/>
              </a:rPr>
              <a:t>    </a:t>
            </a:r>
          </a:p>
          <a:p>
            <a:pPr marL="171442" indent="-171442" fontAlgn="base">
              <a:spcBef>
                <a:spcPct val="0"/>
              </a:spcBef>
              <a:spcAft>
                <a:spcPts val="600"/>
              </a:spcAft>
              <a:buClr>
                <a:srgbClr val="000000"/>
              </a:buClr>
              <a:buFont typeface="Arial" panose="020B0604020202020204" pitchFamily="34" charset="0"/>
              <a:buChar char="•"/>
            </a:pPr>
            <a:endParaRPr lang="en-US" sz="267" dirty="0">
              <a:solidFill>
                <a:srgbClr val="FFFFFF"/>
              </a:solidFill>
              <a:cs typeface="Arial" panose="020B0604020202020204" pitchFamily="34" charset="0"/>
            </a:endParaRPr>
          </a:p>
          <a:p>
            <a:pPr marL="171442" indent="-171442" fontAlgn="base">
              <a:spcBef>
                <a:spcPct val="0"/>
              </a:spcBef>
              <a:spcAft>
                <a:spcPts val="600"/>
              </a:spcAft>
              <a:buClr>
                <a:srgbClr val="FFFFFF"/>
              </a:buClr>
              <a:buFont typeface="Arial" panose="020B0604020202020204" pitchFamily="34" charset="0"/>
              <a:buChar char="•"/>
            </a:pPr>
            <a:r>
              <a:rPr lang="en-US" sz="1333" dirty="0">
                <a:solidFill>
                  <a:srgbClr val="FFFFFF"/>
                </a:solidFill>
                <a:cs typeface="Arial" panose="020B0604020202020204" pitchFamily="34" charset="0"/>
              </a:rPr>
              <a:t>Faster migrations – more time for additional sales opportunities</a:t>
            </a:r>
          </a:p>
          <a:p>
            <a:pPr marL="171442" indent="-171442" fontAlgn="base">
              <a:spcBef>
                <a:spcPct val="0"/>
              </a:spcBef>
              <a:spcAft>
                <a:spcPts val="600"/>
              </a:spcAft>
              <a:buClr>
                <a:srgbClr val="FFFFFF"/>
              </a:buClr>
              <a:buFont typeface="Arial" panose="020B0604020202020204" pitchFamily="34" charset="0"/>
              <a:buChar char="•"/>
            </a:pPr>
            <a:r>
              <a:rPr lang="en-US" sz="1333" dirty="0">
                <a:solidFill>
                  <a:srgbClr val="FFFFFF"/>
                </a:solidFill>
                <a:cs typeface="Arial" panose="020B0604020202020204" pitchFamily="34" charset="0"/>
              </a:rPr>
              <a:t>Certified resources spend less time on each migration</a:t>
            </a:r>
          </a:p>
          <a:p>
            <a:pPr marL="171442" indent="-171442" fontAlgn="base">
              <a:spcBef>
                <a:spcPct val="0"/>
              </a:spcBef>
              <a:spcAft>
                <a:spcPts val="600"/>
              </a:spcAft>
              <a:buClr>
                <a:srgbClr val="FFFFFF"/>
              </a:buClr>
              <a:buFont typeface="Arial" panose="020B0604020202020204" pitchFamily="34" charset="0"/>
              <a:buChar char="•"/>
            </a:pPr>
            <a:r>
              <a:rPr lang="en-US" sz="1333" dirty="0">
                <a:solidFill>
                  <a:srgbClr val="FFFFFF"/>
                </a:solidFill>
                <a:cs typeface="Arial" panose="020B0604020202020204" pitchFamily="34" charset="0"/>
              </a:rPr>
              <a:t>Utilize Dell EMC proven methodology, best practices and tools</a:t>
            </a:r>
          </a:p>
        </p:txBody>
      </p:sp>
      <p:graphicFrame>
        <p:nvGraphicFramePr>
          <p:cNvPr id="6" name="Table 5"/>
          <p:cNvGraphicFramePr>
            <a:graphicFrameLocks noGrp="1"/>
          </p:cNvGraphicFramePr>
          <p:nvPr>
            <p:extLst/>
          </p:nvPr>
        </p:nvGraphicFramePr>
        <p:xfrm>
          <a:off x="530031" y="3890028"/>
          <a:ext cx="3464096" cy="2328376"/>
        </p:xfrm>
        <a:graphic>
          <a:graphicData uri="http://schemas.openxmlformats.org/drawingml/2006/table">
            <a:tbl>
              <a:tblPr bandRow="1">
                <a:tableStyleId>{5C22544A-7EE6-4342-B048-85BDC9FD1C3A}</a:tableStyleId>
              </a:tblPr>
              <a:tblGrid>
                <a:gridCol w="3464096"/>
              </a:tblGrid>
              <a:tr h="785341">
                <a:tc>
                  <a:txBody>
                    <a:bodyPr/>
                    <a:lstStyle/>
                    <a:p>
                      <a:pPr algn="l">
                        <a:buClr>
                          <a:srgbClr val="444444"/>
                        </a:buClr>
                      </a:pPr>
                      <a:r>
                        <a:rPr lang="en-US" sz="1300" b="1" dirty="0" smtClean="0">
                          <a:solidFill>
                            <a:schemeClr val="tx2"/>
                          </a:solidFill>
                          <a:latin typeface="+mj-lt"/>
                          <a:ea typeface="SimSun" panose="02010600030101010101" pitchFamily="2" charset="-122"/>
                          <a:cs typeface="Times New Roman" panose="02020603050405020304" pitchFamily="18" charset="0"/>
                        </a:rPr>
                        <a:t>IDM</a:t>
                      </a:r>
                      <a:r>
                        <a:rPr lang="en-US" sz="1300" b="1" baseline="0" dirty="0" smtClean="0">
                          <a:solidFill>
                            <a:schemeClr val="tx2"/>
                          </a:solidFill>
                          <a:latin typeface="+mj-lt"/>
                          <a:ea typeface="SimSun" panose="02010600030101010101" pitchFamily="2" charset="-122"/>
                          <a:cs typeface="Times New Roman" panose="02020603050405020304" pitchFamily="18" charset="0"/>
                        </a:rPr>
                        <a:t> – </a:t>
                      </a:r>
                      <a:r>
                        <a:rPr lang="en-US" sz="1300" b="0" baseline="0" dirty="0" smtClean="0">
                          <a:solidFill>
                            <a:schemeClr val="tx2"/>
                          </a:solidFill>
                          <a:latin typeface="+mj-lt"/>
                          <a:ea typeface="SimSun" panose="02010600030101010101" pitchFamily="2" charset="-122"/>
                          <a:cs typeface="Times New Roman" panose="02020603050405020304" pitchFamily="18" charset="0"/>
                        </a:rPr>
                        <a:t>Standard, low cost, fixed price, remotely delivered migration</a:t>
                      </a:r>
                      <a:endParaRPr lang="en-US" sz="1300" b="1" dirty="0">
                        <a:solidFill>
                          <a:schemeClr val="bg1">
                            <a:lumMod val="60000"/>
                            <a:lumOff val="40000"/>
                          </a:schemeClr>
                        </a:solidFill>
                        <a:latin typeface="+mj-lt"/>
                      </a:endParaRPr>
                    </a:p>
                  </a:txBody>
                  <a:tcPr marL="121920" marR="121920" marT="60960" marB="60960" anchor="ctr">
                    <a:solidFill>
                      <a:schemeClr val="bg1"/>
                    </a:solidFill>
                  </a:tcPr>
                </a:tc>
              </a:tr>
              <a:tr h="811515">
                <a:tc>
                  <a:txBody>
                    <a:bodyPr/>
                    <a:lstStyle/>
                    <a:p>
                      <a:pPr algn="l">
                        <a:buClr>
                          <a:srgbClr val="444444"/>
                        </a:buClr>
                      </a:pPr>
                      <a:r>
                        <a:rPr lang="en-US" sz="1300" b="1" dirty="0" smtClean="0">
                          <a:solidFill>
                            <a:schemeClr val="tx2"/>
                          </a:solidFill>
                          <a:latin typeface="+mj-lt"/>
                          <a:ea typeface="SimSun" panose="02010600030101010101" pitchFamily="2" charset="-122"/>
                          <a:cs typeface="Times New Roman" panose="02020603050405020304" pitchFamily="18" charset="0"/>
                        </a:rPr>
                        <a:t>IDM</a:t>
                      </a:r>
                      <a:r>
                        <a:rPr lang="en-US" sz="1300" b="1" baseline="0" dirty="0" smtClean="0">
                          <a:solidFill>
                            <a:schemeClr val="tx2"/>
                          </a:solidFill>
                          <a:latin typeface="+mj-lt"/>
                          <a:ea typeface="SimSun" panose="02010600030101010101" pitchFamily="2" charset="-122"/>
                          <a:cs typeface="Times New Roman" panose="02020603050405020304" pitchFamily="18" charset="0"/>
                        </a:rPr>
                        <a:t> Flex – </a:t>
                      </a:r>
                      <a:r>
                        <a:rPr lang="en-US" sz="1300" b="0" baseline="0" dirty="0" smtClean="0">
                          <a:solidFill>
                            <a:schemeClr val="tx2"/>
                          </a:solidFill>
                          <a:latin typeface="+mj-lt"/>
                          <a:ea typeface="SimSun" panose="02010600030101010101" pitchFamily="2" charset="-122"/>
                          <a:cs typeface="Times New Roman" panose="02020603050405020304" pitchFamily="18" charset="0"/>
                        </a:rPr>
                        <a:t>Enhanced offering that allows greater scale and blended delivery with optimized pricing</a:t>
                      </a:r>
                      <a:endParaRPr lang="en-US" sz="1300" dirty="0">
                        <a:solidFill>
                          <a:schemeClr val="bg1">
                            <a:lumMod val="60000"/>
                            <a:lumOff val="40000"/>
                          </a:schemeClr>
                        </a:solidFill>
                        <a:latin typeface="+mj-lt"/>
                      </a:endParaRPr>
                    </a:p>
                  </a:txBody>
                  <a:tcPr marL="121920" marR="121920" marT="60960" marB="60960" anchor="ctr">
                    <a:solidFill>
                      <a:schemeClr val="bg1"/>
                    </a:solidFill>
                  </a:tcPr>
                </a:tc>
              </a:tr>
              <a:tr h="731520">
                <a:tc>
                  <a:txBody>
                    <a:bodyPr/>
                    <a:lstStyle/>
                    <a:p>
                      <a:pPr algn="l">
                        <a:buClr>
                          <a:srgbClr val="444444"/>
                        </a:buClr>
                      </a:pPr>
                      <a:r>
                        <a:rPr lang="en-US" sz="1300" b="1" dirty="0" smtClean="0">
                          <a:solidFill>
                            <a:schemeClr val="tx2"/>
                          </a:solidFill>
                          <a:latin typeface="+mj-lt"/>
                          <a:ea typeface="SimSun" panose="02010600030101010101" pitchFamily="2" charset="-122"/>
                          <a:cs typeface="Times New Roman" panose="02020603050405020304" pitchFamily="18" charset="0"/>
                        </a:rPr>
                        <a:t>IDM</a:t>
                      </a:r>
                      <a:r>
                        <a:rPr lang="en-US" sz="1300" b="1" baseline="0" dirty="0" smtClean="0">
                          <a:solidFill>
                            <a:schemeClr val="tx2"/>
                          </a:solidFill>
                          <a:latin typeface="+mj-lt"/>
                          <a:ea typeface="SimSun" panose="02010600030101010101" pitchFamily="2" charset="-122"/>
                          <a:cs typeface="Times New Roman" panose="02020603050405020304" pitchFamily="18" charset="0"/>
                        </a:rPr>
                        <a:t> Custom - </a:t>
                      </a:r>
                      <a:r>
                        <a:rPr lang="en-US" sz="1300" b="0" baseline="0" dirty="0" smtClean="0">
                          <a:solidFill>
                            <a:schemeClr val="tx2"/>
                          </a:solidFill>
                          <a:latin typeface="+mj-lt"/>
                          <a:ea typeface="SimSun" panose="02010600030101010101" pitchFamily="2" charset="-122"/>
                          <a:cs typeface="Times New Roman" panose="02020603050405020304" pitchFamily="18" charset="0"/>
                        </a:rPr>
                        <a:t> Fully customizable migration leveraging optimized pricing with premium deliverable</a:t>
                      </a:r>
                      <a:endParaRPr lang="en-US" sz="1300" dirty="0" smtClean="0">
                        <a:solidFill>
                          <a:schemeClr val="tx2"/>
                        </a:solidFill>
                        <a:latin typeface="+mj-lt"/>
                        <a:ea typeface="SimSun" panose="02010600030101010101" pitchFamily="2" charset="-122"/>
                        <a:cs typeface="Times New Roman" panose="02020603050405020304" pitchFamily="18" charset="0"/>
                      </a:endParaRPr>
                    </a:p>
                  </a:txBody>
                  <a:tcPr marL="121920" marR="121920" marT="60960" marB="60960" anchor="ctr">
                    <a:solidFill>
                      <a:schemeClr val="bg1"/>
                    </a:solidFill>
                  </a:tcPr>
                </a:tc>
              </a:tr>
            </a:tbl>
          </a:graphicData>
        </a:graphic>
      </p:graphicFrame>
      <p:sp>
        <p:nvSpPr>
          <p:cNvPr id="50" name="Oval 49"/>
          <p:cNvSpPr/>
          <p:nvPr/>
        </p:nvSpPr>
        <p:spPr>
          <a:xfrm>
            <a:off x="163742" y="3983810"/>
            <a:ext cx="442521" cy="527460"/>
          </a:xfrm>
          <a:prstGeom prst="ellipse">
            <a:avLst/>
          </a:prstGeom>
          <a:solidFill>
            <a:srgbClr val="92D050"/>
          </a:solidFill>
          <a:ln w="38100">
            <a:solidFill>
              <a:schemeClr val="tx2"/>
            </a:solidFill>
          </a:ln>
          <a:effectLst/>
        </p:spPr>
        <p:txBody>
          <a:bodyPr wrap="square" lIns="137160" tIns="102871" rIns="102871" bIns="102871" rtlCol="0" anchor="ctr">
            <a:noAutofit/>
          </a:bodyPr>
          <a:lstStyle/>
          <a:p>
            <a:pPr algn="ctr" fontAlgn="base">
              <a:spcBef>
                <a:spcPts val="451"/>
              </a:spcBef>
              <a:spcAft>
                <a:spcPct val="0"/>
              </a:spcAft>
            </a:pPr>
            <a:r>
              <a:rPr lang="en-US" sz="1500" b="1" dirty="0">
                <a:solidFill>
                  <a:srgbClr val="FFFFFF"/>
                </a:solidFill>
                <a:cs typeface="Arial" panose="020B0604020202020204" pitchFamily="34" charset="0"/>
              </a:rPr>
              <a:t>1</a:t>
            </a:r>
          </a:p>
        </p:txBody>
      </p:sp>
      <p:sp>
        <p:nvSpPr>
          <p:cNvPr id="56" name="Oval 55"/>
          <p:cNvSpPr/>
          <p:nvPr/>
        </p:nvSpPr>
        <p:spPr>
          <a:xfrm>
            <a:off x="163741" y="4758409"/>
            <a:ext cx="442521" cy="527460"/>
          </a:xfrm>
          <a:prstGeom prst="ellipse">
            <a:avLst/>
          </a:prstGeom>
          <a:solidFill>
            <a:srgbClr val="92D050"/>
          </a:solidFill>
          <a:ln w="38100">
            <a:solidFill>
              <a:schemeClr val="tx2"/>
            </a:solidFill>
          </a:ln>
          <a:effectLst/>
        </p:spPr>
        <p:txBody>
          <a:bodyPr wrap="square" lIns="137160" tIns="102871" rIns="102871" bIns="102871" rtlCol="0" anchor="ctr">
            <a:noAutofit/>
          </a:bodyPr>
          <a:lstStyle/>
          <a:p>
            <a:pPr algn="ctr" fontAlgn="base">
              <a:spcBef>
                <a:spcPts val="451"/>
              </a:spcBef>
              <a:spcAft>
                <a:spcPct val="0"/>
              </a:spcAft>
            </a:pPr>
            <a:r>
              <a:rPr lang="en-US" sz="1500" b="1" dirty="0">
                <a:solidFill>
                  <a:srgbClr val="FFFFFF"/>
                </a:solidFill>
                <a:cs typeface="Arial" panose="020B0604020202020204" pitchFamily="34" charset="0"/>
              </a:rPr>
              <a:t>2</a:t>
            </a:r>
          </a:p>
        </p:txBody>
      </p:sp>
      <p:sp>
        <p:nvSpPr>
          <p:cNvPr id="57" name="Oval 56"/>
          <p:cNvSpPr/>
          <p:nvPr/>
        </p:nvSpPr>
        <p:spPr>
          <a:xfrm>
            <a:off x="163740" y="5570475"/>
            <a:ext cx="442521" cy="527460"/>
          </a:xfrm>
          <a:prstGeom prst="ellipse">
            <a:avLst/>
          </a:prstGeom>
          <a:solidFill>
            <a:srgbClr val="92D050"/>
          </a:solidFill>
          <a:ln w="38100">
            <a:solidFill>
              <a:schemeClr val="tx2"/>
            </a:solidFill>
          </a:ln>
          <a:effectLst/>
        </p:spPr>
        <p:txBody>
          <a:bodyPr wrap="square" lIns="137160" tIns="102871" rIns="102871" bIns="102871" rtlCol="0" anchor="ctr">
            <a:noAutofit/>
          </a:bodyPr>
          <a:lstStyle/>
          <a:p>
            <a:pPr algn="ctr" fontAlgn="base">
              <a:spcBef>
                <a:spcPts val="451"/>
              </a:spcBef>
              <a:spcAft>
                <a:spcPct val="0"/>
              </a:spcAft>
            </a:pPr>
            <a:r>
              <a:rPr lang="en-US" sz="1500" b="1" dirty="0">
                <a:solidFill>
                  <a:srgbClr val="FFFFFF"/>
                </a:solidFill>
                <a:cs typeface="Arial" panose="020B0604020202020204" pitchFamily="34" charset="0"/>
              </a:rPr>
              <a:t>3</a:t>
            </a:r>
          </a:p>
        </p:txBody>
      </p:sp>
    </p:spTree>
    <p:extLst>
      <p:ext uri="{BB962C8B-B14F-4D97-AF65-F5344CB8AC3E}">
        <p14:creationId xmlns:p14="http://schemas.microsoft.com/office/powerpoint/2010/main" val="41966934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p:cNvSpPr>
          <p:nvPr/>
        </p:nvSpPr>
        <p:spPr bwMode="auto">
          <a:xfrm>
            <a:off x="1676401" y="219325"/>
            <a:ext cx="7842063" cy="46718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lnSpc>
                <a:spcPct val="100000"/>
              </a:lnSpc>
              <a:defRPr/>
            </a:pPr>
            <a:r>
              <a:rPr lang="en-US" sz="3000" b="1" kern="0" dirty="0">
                <a:solidFill>
                  <a:srgbClr val="FFFFFF"/>
                </a:solidFill>
                <a:latin typeface="Arial"/>
                <a:cs typeface="Arial" panose="020B0604020202020204" pitchFamily="34" charset="0"/>
              </a:rPr>
              <a:t>Sales Card: Intelligent Data Mobility </a:t>
            </a:r>
          </a:p>
        </p:txBody>
      </p:sp>
      <p:sp>
        <p:nvSpPr>
          <p:cNvPr id="56" name="Rectangle 55"/>
          <p:cNvSpPr/>
          <p:nvPr/>
        </p:nvSpPr>
        <p:spPr>
          <a:xfrm>
            <a:off x="232675" y="748813"/>
            <a:ext cx="11875472" cy="830997"/>
          </a:xfrm>
          <a:prstGeom prst="rect">
            <a:avLst/>
          </a:prstGeom>
        </p:spPr>
        <p:txBody>
          <a:bodyPr wrap="square">
            <a:spAutoFit/>
          </a:bodyPr>
          <a:lstStyle/>
          <a:p>
            <a:pPr fontAlgn="base">
              <a:spcBef>
                <a:spcPct val="0"/>
              </a:spcBef>
              <a:spcAft>
                <a:spcPct val="0"/>
              </a:spcAft>
            </a:pPr>
            <a:r>
              <a:rPr lang="en-US" sz="1600" dirty="0">
                <a:solidFill>
                  <a:srgbClr val="FFFFFF"/>
                </a:solidFill>
              </a:rPr>
              <a:t>With the IDM portfolio you have several choices to meet  your customer’s business requirements, unique needs, and priorities:</a:t>
            </a:r>
          </a:p>
          <a:p>
            <a:pPr marL="228937" indent="-228937" fontAlgn="base">
              <a:spcBef>
                <a:spcPct val="0"/>
              </a:spcBef>
              <a:spcAft>
                <a:spcPct val="0"/>
              </a:spcAft>
              <a:buFont typeface="Arial" panose="020B0604020202020204" pitchFamily="34" charset="0"/>
              <a:buChar char="•"/>
            </a:pPr>
            <a:r>
              <a:rPr lang="en-US" sz="1600" dirty="0">
                <a:solidFill>
                  <a:srgbClr val="FFFFFF"/>
                </a:solidFill>
              </a:rPr>
              <a:t>Resell IDM, IDM Flex, or IDM Custom an earn lucrative rebates and accelerate customer time to value</a:t>
            </a:r>
          </a:p>
          <a:p>
            <a:pPr marL="228937" indent="-228937" fontAlgn="base">
              <a:spcBef>
                <a:spcPct val="0"/>
              </a:spcBef>
              <a:spcAft>
                <a:spcPct val="0"/>
              </a:spcAft>
              <a:buFont typeface="Arial" panose="020B0604020202020204" pitchFamily="34" charset="0"/>
              <a:buChar char="•"/>
            </a:pPr>
            <a:r>
              <a:rPr lang="en-US" sz="1600" dirty="0">
                <a:solidFill>
                  <a:srgbClr val="FFFFFF"/>
                </a:solidFill>
              </a:rPr>
              <a:t>You can deliver your own services in conjunction with IDM Flex or IDM Custom</a:t>
            </a:r>
          </a:p>
        </p:txBody>
      </p:sp>
      <p:sp>
        <p:nvSpPr>
          <p:cNvPr id="95" name="Rectangle 94"/>
          <p:cNvSpPr/>
          <p:nvPr/>
        </p:nvSpPr>
        <p:spPr>
          <a:xfrm>
            <a:off x="1366292" y="6171492"/>
            <a:ext cx="9421977" cy="564322"/>
          </a:xfrm>
          <a:prstGeom prst="rect">
            <a:avLst/>
          </a:prstGeom>
        </p:spPr>
        <p:txBody>
          <a:bodyPr wrap="square" anchor="ctr">
            <a:spAutoFit/>
          </a:bodyPr>
          <a:lstStyle/>
          <a:p>
            <a:pPr algn="ctr" fontAlgn="base">
              <a:buClr>
                <a:srgbClr val="007DB8"/>
              </a:buClr>
              <a:defRPr/>
            </a:pPr>
            <a:r>
              <a:rPr lang="en-US" sz="1067" b="1" kern="0" dirty="0">
                <a:solidFill>
                  <a:srgbClr val="FFFFFF"/>
                </a:solidFill>
              </a:rPr>
              <a:t>Dell sales tools must be used to quote IDM on </a:t>
            </a:r>
            <a:r>
              <a:rPr lang="en-US" sz="1067" kern="0" dirty="0">
                <a:solidFill>
                  <a:srgbClr val="FFFFFF"/>
                </a:solidFill>
              </a:rPr>
              <a:t>SC &amp; SCv Series, PS Series and PV MD Series </a:t>
            </a:r>
            <a:endParaRPr lang="en-US" sz="1067" b="1" kern="0" dirty="0">
              <a:solidFill>
                <a:srgbClr val="FFFFFF"/>
              </a:solidFill>
            </a:endParaRPr>
          </a:p>
          <a:p>
            <a:pPr algn="ctr" fontAlgn="base">
              <a:buClr>
                <a:srgbClr val="007DB8"/>
              </a:buClr>
              <a:defRPr/>
            </a:pPr>
            <a:r>
              <a:rPr lang="en-US" sz="1067" b="1" kern="0" dirty="0">
                <a:solidFill>
                  <a:srgbClr val="FFFFFF"/>
                </a:solidFill>
              </a:rPr>
              <a:t>EMC sales tools must be used to quote IDM, IDM Flex &amp; IDM Custom on: </a:t>
            </a:r>
            <a:r>
              <a:rPr lang="en-US" sz="1067" kern="0" dirty="0">
                <a:solidFill>
                  <a:srgbClr val="FFFFFF"/>
                </a:solidFill>
              </a:rPr>
              <a:t>XtremIO, VMAX, VMAX AF, Unity, VxRail, Isilon, and VNX</a:t>
            </a:r>
            <a:endParaRPr lang="en-US" sz="933" kern="0" dirty="0">
              <a:solidFill>
                <a:srgbClr val="FFFFFF"/>
              </a:solidFill>
            </a:endParaRPr>
          </a:p>
          <a:p>
            <a:pPr algn="ctr" fontAlgn="base">
              <a:buClr>
                <a:srgbClr val="007DB8"/>
              </a:buClr>
              <a:defRPr/>
            </a:pPr>
            <a:r>
              <a:rPr lang="en-US" sz="933" kern="0" dirty="0">
                <a:solidFill>
                  <a:srgbClr val="FFFFFF"/>
                </a:solidFill>
              </a:rPr>
              <a:t>*Dell products </a:t>
            </a:r>
            <a:r>
              <a:rPr lang="en-US" sz="933" b="1" kern="0" dirty="0">
                <a:solidFill>
                  <a:srgbClr val="FFFFFF"/>
                </a:solidFill>
              </a:rPr>
              <a:t>are not available </a:t>
            </a:r>
            <a:r>
              <a:rPr lang="en-US" sz="933" kern="0" dirty="0">
                <a:solidFill>
                  <a:srgbClr val="FFFFFF"/>
                </a:solidFill>
              </a:rPr>
              <a:t>with IDM Flex at this time. Contact the custom bid desk for any requests beyond the scope of the standard IDM offer. </a:t>
            </a:r>
          </a:p>
        </p:txBody>
      </p:sp>
      <p:graphicFrame>
        <p:nvGraphicFramePr>
          <p:cNvPr id="23" name="Table 22"/>
          <p:cNvGraphicFramePr>
            <a:graphicFrameLocks noGrp="1"/>
          </p:cNvGraphicFramePr>
          <p:nvPr>
            <p:extLst/>
          </p:nvPr>
        </p:nvGraphicFramePr>
        <p:xfrm>
          <a:off x="630471" y="1838454"/>
          <a:ext cx="10893620" cy="3181093"/>
        </p:xfrm>
        <a:graphic>
          <a:graphicData uri="http://schemas.openxmlformats.org/drawingml/2006/table">
            <a:tbl>
              <a:tblPr firstRow="1" bandRow="1">
                <a:tableStyleId>{5C22544A-7EE6-4342-B048-85BDC9FD1C3A}</a:tableStyleId>
              </a:tblPr>
              <a:tblGrid>
                <a:gridCol w="1134276"/>
                <a:gridCol w="836212"/>
                <a:gridCol w="836212"/>
                <a:gridCol w="703177"/>
                <a:gridCol w="828067"/>
                <a:gridCol w="828068"/>
                <a:gridCol w="841641"/>
                <a:gridCol w="889111"/>
                <a:gridCol w="946573"/>
                <a:gridCol w="941044"/>
                <a:gridCol w="921844"/>
                <a:gridCol w="1187395"/>
              </a:tblGrid>
              <a:tr h="620773">
                <a:tc>
                  <a:txBody>
                    <a:bodyPr/>
                    <a:lstStyle/>
                    <a:p>
                      <a:pPr algn="ctr"/>
                      <a:r>
                        <a:rPr lang="en-US" sz="1300" dirty="0" smtClean="0">
                          <a:solidFill>
                            <a:schemeClr val="tx2"/>
                          </a:solidFill>
                        </a:rPr>
                        <a:t>Migration Services</a:t>
                      </a:r>
                    </a:p>
                  </a:txBody>
                  <a:tcPr marL="121920" marR="121920" marT="60960" marB="60960" anchor="ctr">
                    <a:solidFill>
                      <a:schemeClr val="bg1"/>
                    </a:solidFill>
                  </a:tcPr>
                </a:tc>
                <a:tc gridSpan="2">
                  <a:txBody>
                    <a:bodyPr/>
                    <a:lstStyle/>
                    <a:p>
                      <a:pPr algn="ctr"/>
                      <a:r>
                        <a:rPr lang="en-US" sz="1300" dirty="0" smtClean="0">
                          <a:solidFill>
                            <a:schemeClr val="tx2"/>
                          </a:solidFill>
                        </a:rPr>
                        <a:t>High End Storage</a:t>
                      </a:r>
                      <a:endParaRPr lang="en-US" sz="1300" dirty="0">
                        <a:solidFill>
                          <a:schemeClr val="tx2"/>
                        </a:solidFill>
                      </a:endParaRPr>
                    </a:p>
                  </a:txBody>
                  <a:tcPr marL="121920" marR="121920" marT="60960" marB="60960" anchor="ctr">
                    <a:solidFill>
                      <a:schemeClr val="bg1"/>
                    </a:solidFill>
                  </a:tcPr>
                </a:tc>
                <a:tc hMerge="1">
                  <a:txBody>
                    <a:bodyPr/>
                    <a:lstStyle/>
                    <a:p>
                      <a:endParaRPr lang="en-US" sz="900" dirty="0"/>
                    </a:p>
                  </a:txBody>
                  <a:tcPr/>
                </a:tc>
                <a:tc gridSpan="5">
                  <a:txBody>
                    <a:bodyPr/>
                    <a:lstStyle/>
                    <a:p>
                      <a:pPr algn="ctr"/>
                      <a:r>
                        <a:rPr lang="en-US" sz="1300" dirty="0" smtClean="0">
                          <a:solidFill>
                            <a:schemeClr val="tx2"/>
                          </a:solidFill>
                        </a:rPr>
                        <a:t>Midrange Storage</a:t>
                      </a:r>
                      <a:endParaRPr lang="en-US" sz="1300" dirty="0">
                        <a:solidFill>
                          <a:schemeClr val="tx2"/>
                        </a:solidFill>
                      </a:endParaRPr>
                    </a:p>
                  </a:txBody>
                  <a:tcPr marL="121920" marR="121920" marT="60960" marB="60960" anchor="ctr">
                    <a:solidFill>
                      <a:schemeClr val="bg1"/>
                    </a:solidFill>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gridSpan="3">
                  <a:txBody>
                    <a:bodyPr/>
                    <a:lstStyle/>
                    <a:p>
                      <a:pPr algn="ctr"/>
                      <a:r>
                        <a:rPr lang="en-US" sz="1300" dirty="0" smtClean="0">
                          <a:solidFill>
                            <a:schemeClr val="tx2"/>
                          </a:solidFill>
                        </a:rPr>
                        <a:t>All</a:t>
                      </a:r>
                      <a:r>
                        <a:rPr lang="en-US" sz="1300" baseline="0" dirty="0" smtClean="0">
                          <a:solidFill>
                            <a:schemeClr val="tx2"/>
                          </a:solidFill>
                        </a:rPr>
                        <a:t> Flash Storage</a:t>
                      </a:r>
                      <a:endParaRPr lang="en-US" sz="1300" dirty="0">
                        <a:solidFill>
                          <a:schemeClr val="tx2"/>
                        </a:solidFill>
                      </a:endParaRPr>
                    </a:p>
                  </a:txBody>
                  <a:tcPr marL="121920" marR="121920" marT="60960" marB="60960" anchor="ctr">
                    <a:solidFill>
                      <a:schemeClr val="bg1"/>
                    </a:solidFill>
                  </a:tcPr>
                </a:tc>
                <a:tc hMerge="1">
                  <a:txBody>
                    <a:bodyPr/>
                    <a:lstStyle/>
                    <a:p>
                      <a:endParaRPr lang="en-US" sz="900"/>
                    </a:p>
                  </a:txBody>
                  <a:tcPr/>
                </a:tc>
                <a:tc hMerge="1">
                  <a:txBody>
                    <a:bodyPr/>
                    <a:lstStyle/>
                    <a:p>
                      <a:endParaRPr lang="en-US" sz="900" dirty="0"/>
                    </a:p>
                  </a:txBody>
                  <a:tcPr/>
                </a:tc>
                <a:tc>
                  <a:txBody>
                    <a:bodyPr/>
                    <a:lstStyle/>
                    <a:p>
                      <a:pPr algn="ctr"/>
                      <a:r>
                        <a:rPr lang="en-US" sz="1300" dirty="0" smtClean="0">
                          <a:solidFill>
                            <a:schemeClr val="tx2"/>
                          </a:solidFill>
                        </a:rPr>
                        <a:t>Appliances</a:t>
                      </a:r>
                      <a:endParaRPr lang="en-US" sz="1300" dirty="0">
                        <a:solidFill>
                          <a:schemeClr val="tx2"/>
                        </a:solidFill>
                      </a:endParaRPr>
                    </a:p>
                  </a:txBody>
                  <a:tcPr marL="121920" marR="121920" marT="60960" marB="60960" anchor="ctr">
                    <a:solidFill>
                      <a:schemeClr val="bg1"/>
                    </a:solidFill>
                  </a:tcPr>
                </a:tc>
              </a:tr>
              <a:tr h="731520">
                <a:tc>
                  <a:txBody>
                    <a:bodyPr/>
                    <a:lstStyle/>
                    <a:p>
                      <a:pPr algn="ctr"/>
                      <a:r>
                        <a:rPr lang="en-US" sz="1300" b="1" dirty="0" smtClean="0"/>
                        <a:t>Products</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VMAX3</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Isilon</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Unity</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SC Series</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SCv Series</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PS Series</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MD Series</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XtremIO</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Isilon     All-Flash</a:t>
                      </a:r>
                      <a:endParaRPr lang="en-US" sz="1300" b="1" dirty="0"/>
                    </a:p>
                  </a:txBody>
                  <a:tcPr marL="121920" marR="121920" marT="60960" marB="60960" anchor="ctr">
                    <a:solidFill>
                      <a:schemeClr val="bg1">
                        <a:lumMod val="20000"/>
                        <a:lumOff val="80000"/>
                      </a:schemeClr>
                    </a:solidFill>
                  </a:tcPr>
                </a:tc>
                <a:tc>
                  <a:txBody>
                    <a:bodyPr/>
                    <a:lstStyle/>
                    <a:p>
                      <a:pPr algn="ctr"/>
                      <a:r>
                        <a:rPr lang="en-US" sz="1300" b="1" dirty="0" smtClean="0"/>
                        <a:t>VMAX          All-Flash</a:t>
                      </a:r>
                      <a:endParaRPr lang="en-US" sz="1300" b="1" dirty="0"/>
                    </a:p>
                  </a:txBody>
                  <a:tcPr marL="121920" marR="121920" marT="60960" marB="60960"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smtClean="0"/>
                        <a:t>VxRail</a:t>
                      </a:r>
                    </a:p>
                    <a:p>
                      <a:pPr algn="ctr"/>
                      <a:endParaRPr lang="en-US" sz="1300" b="1" dirty="0"/>
                    </a:p>
                  </a:txBody>
                  <a:tcPr marL="121920" marR="121920" marT="60960" marB="60960" anchor="ctr">
                    <a:solidFill>
                      <a:schemeClr val="bg1">
                        <a:lumMod val="20000"/>
                        <a:lumOff val="80000"/>
                      </a:schemeClr>
                    </a:solidFill>
                  </a:tcPr>
                </a:tc>
              </a:tr>
              <a:tr h="609600">
                <a:tc>
                  <a:txBody>
                    <a:bodyPr/>
                    <a:lstStyle/>
                    <a:p>
                      <a:pPr algn="ctr"/>
                      <a:r>
                        <a:rPr lang="en-US" sz="1300" b="1" dirty="0" smtClean="0"/>
                        <a:t>IDM</a:t>
                      </a:r>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r>
              <a:tr h="609600">
                <a:tc>
                  <a:txBody>
                    <a:bodyPr/>
                    <a:lstStyle/>
                    <a:p>
                      <a:pPr algn="ctr"/>
                      <a:r>
                        <a:rPr lang="en-US" sz="1300" b="1" dirty="0" smtClean="0"/>
                        <a:t>IDM Flex</a:t>
                      </a:r>
                      <a:endParaRPr lang="en-US" sz="1300" b="1"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r>
              <a:tr h="609600">
                <a:tc>
                  <a:txBody>
                    <a:bodyPr/>
                    <a:lstStyle/>
                    <a:p>
                      <a:pPr algn="ctr"/>
                      <a:r>
                        <a:rPr lang="en-US" sz="1300" b="1" dirty="0" smtClean="0"/>
                        <a:t>IDM Custom</a:t>
                      </a:r>
                      <a:endParaRPr lang="en-US" sz="1300" b="1"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c>
                  <a:txBody>
                    <a:bodyPr/>
                    <a:lstStyle/>
                    <a:p>
                      <a:pPr algn="ctr"/>
                      <a:endParaRPr lang="en-US" sz="900" dirty="0"/>
                    </a:p>
                  </a:txBody>
                  <a:tcPr marL="121920" marR="121920" marT="60960" marB="60960" anchor="ctr">
                    <a:solidFill>
                      <a:schemeClr val="tx2">
                        <a:lumMod val="95000"/>
                      </a:schemeClr>
                    </a:solidFill>
                  </a:tcPr>
                </a:tc>
              </a:tr>
            </a:tbl>
          </a:graphicData>
        </a:graphic>
      </p:graphicFrame>
      <p:grpSp>
        <p:nvGrpSpPr>
          <p:cNvPr id="6" name="Group 5"/>
          <p:cNvGrpSpPr/>
          <p:nvPr/>
        </p:nvGrpSpPr>
        <p:grpSpPr>
          <a:xfrm>
            <a:off x="2152545" y="5348947"/>
            <a:ext cx="9230743" cy="666977"/>
            <a:chOff x="1980171" y="4085632"/>
            <a:chExt cx="6923057" cy="500233"/>
          </a:xfrm>
        </p:grpSpPr>
        <p:grpSp>
          <p:nvGrpSpPr>
            <p:cNvPr id="4" name="Group 3"/>
            <p:cNvGrpSpPr/>
            <p:nvPr/>
          </p:nvGrpSpPr>
          <p:grpSpPr>
            <a:xfrm>
              <a:off x="1980171" y="4133254"/>
              <a:ext cx="5328205" cy="269680"/>
              <a:chOff x="1968846" y="3972901"/>
              <a:chExt cx="5328205" cy="269680"/>
            </a:xfrm>
          </p:grpSpPr>
          <p:sp>
            <p:nvSpPr>
              <p:cNvPr id="52" name="Oval 51"/>
              <p:cNvSpPr/>
              <p:nvPr/>
            </p:nvSpPr>
            <p:spPr>
              <a:xfrm>
                <a:off x="1968846" y="3985730"/>
                <a:ext cx="227859" cy="237053"/>
              </a:xfrm>
              <a:prstGeom prst="ellipse">
                <a:avLst/>
              </a:prstGeom>
              <a:solidFill>
                <a:srgbClr val="00447C"/>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2" name="TextBox 1"/>
              <p:cNvSpPr txBox="1"/>
              <p:nvPr/>
            </p:nvSpPr>
            <p:spPr>
              <a:xfrm>
                <a:off x="2306239" y="3988665"/>
                <a:ext cx="1372727" cy="253916"/>
              </a:xfrm>
              <a:prstGeom prst="rect">
                <a:avLst/>
              </a:prstGeom>
              <a:noFill/>
            </p:spPr>
            <p:txBody>
              <a:bodyPr wrap="square" rtlCol="0" anchor="ctr">
                <a:spAutoFit/>
              </a:bodyPr>
              <a:lstStyle/>
              <a:p>
                <a:pPr algn="ctr" fontAlgn="base">
                  <a:buClr>
                    <a:srgbClr val="007DB8"/>
                  </a:buClr>
                </a:pPr>
                <a:r>
                  <a:rPr lang="en-US" sz="1600" dirty="0">
                    <a:solidFill>
                      <a:srgbClr val="FFFFFF"/>
                    </a:solidFill>
                  </a:rPr>
                  <a:t>Recommended</a:t>
                </a:r>
              </a:p>
            </p:txBody>
          </p:sp>
          <p:sp>
            <p:nvSpPr>
              <p:cNvPr id="53" name="Oval 52"/>
              <p:cNvSpPr/>
              <p:nvPr/>
            </p:nvSpPr>
            <p:spPr>
              <a:xfrm>
                <a:off x="3792258" y="3999339"/>
                <a:ext cx="227859" cy="237053"/>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54" name="TextBox 53"/>
              <p:cNvSpPr txBox="1"/>
              <p:nvPr/>
            </p:nvSpPr>
            <p:spPr>
              <a:xfrm>
                <a:off x="4129651" y="3979439"/>
                <a:ext cx="1372727" cy="253916"/>
              </a:xfrm>
              <a:prstGeom prst="rect">
                <a:avLst/>
              </a:prstGeom>
              <a:noFill/>
            </p:spPr>
            <p:txBody>
              <a:bodyPr wrap="square" rtlCol="0">
                <a:spAutoFit/>
              </a:bodyPr>
              <a:lstStyle/>
              <a:p>
                <a:pPr algn="ctr" fontAlgn="base">
                  <a:buClr>
                    <a:srgbClr val="007DB8"/>
                  </a:buClr>
                </a:pPr>
                <a:r>
                  <a:rPr lang="en-US" sz="1600" dirty="0">
                    <a:solidFill>
                      <a:srgbClr val="FFFFFF"/>
                    </a:solidFill>
                  </a:rPr>
                  <a:t>Available option</a:t>
                </a:r>
              </a:p>
            </p:txBody>
          </p:sp>
          <p:sp>
            <p:nvSpPr>
              <p:cNvPr id="55" name="Rectangle 54"/>
              <p:cNvSpPr/>
              <p:nvPr/>
            </p:nvSpPr>
            <p:spPr>
              <a:xfrm>
                <a:off x="5586931" y="4004094"/>
                <a:ext cx="227859" cy="237053"/>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57" name="TextBox 56"/>
              <p:cNvSpPr txBox="1"/>
              <p:nvPr/>
            </p:nvSpPr>
            <p:spPr>
              <a:xfrm>
                <a:off x="5924324" y="3972901"/>
                <a:ext cx="1372727" cy="253916"/>
              </a:xfrm>
              <a:prstGeom prst="rect">
                <a:avLst/>
              </a:prstGeom>
              <a:noFill/>
            </p:spPr>
            <p:txBody>
              <a:bodyPr wrap="square" rtlCol="0">
                <a:spAutoFit/>
              </a:bodyPr>
              <a:lstStyle/>
              <a:p>
                <a:pPr algn="ctr" fontAlgn="base">
                  <a:buClr>
                    <a:srgbClr val="007DB8"/>
                  </a:buClr>
                </a:pPr>
                <a:r>
                  <a:rPr lang="en-US" sz="1600" dirty="0">
                    <a:solidFill>
                      <a:srgbClr val="FFFFFF"/>
                    </a:solidFill>
                  </a:rPr>
                  <a:t>Not Available</a:t>
                </a:r>
              </a:p>
            </p:txBody>
          </p:sp>
        </p:grpSp>
        <p:sp>
          <p:nvSpPr>
            <p:cNvPr id="73" name="TextBox 72"/>
            <p:cNvSpPr txBox="1"/>
            <p:nvPr/>
          </p:nvSpPr>
          <p:spPr>
            <a:xfrm>
              <a:off x="7138847" y="4085632"/>
              <a:ext cx="1764381" cy="500233"/>
            </a:xfrm>
            <a:prstGeom prst="rect">
              <a:avLst/>
            </a:prstGeom>
            <a:noFill/>
          </p:spPr>
          <p:txBody>
            <a:bodyPr wrap="square" rtlCol="0">
              <a:spAutoFit/>
            </a:bodyPr>
            <a:lstStyle/>
            <a:p>
              <a:pPr algn="ctr" fontAlgn="base">
                <a:buClr>
                  <a:srgbClr val="007DB8"/>
                </a:buClr>
              </a:pPr>
              <a:r>
                <a:rPr lang="en-US" sz="1867" dirty="0">
                  <a:solidFill>
                    <a:srgbClr val="FFFFFF"/>
                  </a:solidFill>
                  <a:hlinkClick r:id="rId3"/>
                </a:rPr>
                <a:t>Link to additional information</a:t>
              </a:r>
              <a:endParaRPr lang="en-US" sz="1867" dirty="0">
                <a:solidFill>
                  <a:srgbClr val="FFFFFF"/>
                </a:solidFill>
              </a:endParaRPr>
            </a:p>
          </p:txBody>
        </p:sp>
      </p:grpSp>
      <p:sp>
        <p:nvSpPr>
          <p:cNvPr id="10" name="Oval 9"/>
          <p:cNvSpPr/>
          <p:nvPr/>
        </p:nvSpPr>
        <p:spPr>
          <a:xfrm>
            <a:off x="3724743" y="3955631"/>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11" name="Oval 10"/>
          <p:cNvSpPr/>
          <p:nvPr/>
        </p:nvSpPr>
        <p:spPr>
          <a:xfrm>
            <a:off x="4464273"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14" name="Oval 13"/>
          <p:cNvSpPr/>
          <p:nvPr/>
        </p:nvSpPr>
        <p:spPr>
          <a:xfrm>
            <a:off x="6152781"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15" name="Oval 14"/>
          <p:cNvSpPr/>
          <p:nvPr/>
        </p:nvSpPr>
        <p:spPr>
          <a:xfrm>
            <a:off x="5287651"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18" name="Oval 17"/>
          <p:cNvSpPr/>
          <p:nvPr/>
        </p:nvSpPr>
        <p:spPr>
          <a:xfrm>
            <a:off x="8849450"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19" name="Oval 18"/>
          <p:cNvSpPr/>
          <p:nvPr/>
        </p:nvSpPr>
        <p:spPr>
          <a:xfrm>
            <a:off x="2070871"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20" name="Oval 19"/>
          <p:cNvSpPr/>
          <p:nvPr/>
        </p:nvSpPr>
        <p:spPr>
          <a:xfrm>
            <a:off x="2914926"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21" name="Oval 20"/>
          <p:cNvSpPr/>
          <p:nvPr/>
        </p:nvSpPr>
        <p:spPr>
          <a:xfrm>
            <a:off x="3724743" y="3354526"/>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22" name="Oval 21"/>
          <p:cNvSpPr/>
          <p:nvPr/>
        </p:nvSpPr>
        <p:spPr>
          <a:xfrm>
            <a:off x="7877689"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24" name="Oval 23"/>
          <p:cNvSpPr/>
          <p:nvPr/>
        </p:nvSpPr>
        <p:spPr>
          <a:xfrm>
            <a:off x="9739358"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25" name="Oval 24"/>
          <p:cNvSpPr/>
          <p:nvPr/>
        </p:nvSpPr>
        <p:spPr>
          <a:xfrm>
            <a:off x="10788997" y="3354526"/>
            <a:ext cx="303812" cy="316071"/>
          </a:xfrm>
          <a:prstGeom prst="ellipse">
            <a:avLst/>
          </a:prstGeom>
          <a:solidFill>
            <a:srgbClr val="00447C"/>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32" name="Rectangle 31"/>
          <p:cNvSpPr/>
          <p:nvPr/>
        </p:nvSpPr>
        <p:spPr>
          <a:xfrm>
            <a:off x="5287651" y="454470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34" name="Oval 33"/>
          <p:cNvSpPr/>
          <p:nvPr/>
        </p:nvSpPr>
        <p:spPr>
          <a:xfrm>
            <a:off x="6965445" y="3354526"/>
            <a:ext cx="303812" cy="316071"/>
          </a:xfrm>
          <a:prstGeom prst="ellipse">
            <a:avLst/>
          </a:prstGeom>
          <a:solidFill>
            <a:schemeClr val="bg1">
              <a:lumMod val="50000"/>
            </a:schemeClr>
          </a:solidFill>
          <a:ln w="12700" cmpd="sng">
            <a:no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0070C0"/>
              </a:solidFill>
            </a:endParaRPr>
          </a:p>
        </p:txBody>
      </p:sp>
      <p:sp>
        <p:nvSpPr>
          <p:cNvPr id="48" name="Oval 47"/>
          <p:cNvSpPr/>
          <p:nvPr/>
        </p:nvSpPr>
        <p:spPr>
          <a:xfrm>
            <a:off x="3724743"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59" name="Oval 58"/>
          <p:cNvSpPr/>
          <p:nvPr/>
        </p:nvSpPr>
        <p:spPr>
          <a:xfrm>
            <a:off x="2070871" y="395563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0" name="Oval 59"/>
          <p:cNvSpPr/>
          <p:nvPr/>
        </p:nvSpPr>
        <p:spPr>
          <a:xfrm>
            <a:off x="2914926" y="395563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1" name="Oval 60"/>
          <p:cNvSpPr/>
          <p:nvPr/>
        </p:nvSpPr>
        <p:spPr>
          <a:xfrm>
            <a:off x="2070871"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2" name="Oval 61"/>
          <p:cNvSpPr/>
          <p:nvPr/>
        </p:nvSpPr>
        <p:spPr>
          <a:xfrm>
            <a:off x="2914926"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3" name="Oval 62"/>
          <p:cNvSpPr/>
          <p:nvPr/>
        </p:nvSpPr>
        <p:spPr>
          <a:xfrm>
            <a:off x="7877689" y="395563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4" name="Oval 63"/>
          <p:cNvSpPr/>
          <p:nvPr/>
        </p:nvSpPr>
        <p:spPr>
          <a:xfrm>
            <a:off x="7877689"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5" name="Oval 64"/>
          <p:cNvSpPr/>
          <p:nvPr/>
        </p:nvSpPr>
        <p:spPr>
          <a:xfrm>
            <a:off x="8849450" y="395563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6" name="Oval 65"/>
          <p:cNvSpPr/>
          <p:nvPr/>
        </p:nvSpPr>
        <p:spPr>
          <a:xfrm>
            <a:off x="8849450"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7" name="Oval 66"/>
          <p:cNvSpPr/>
          <p:nvPr/>
        </p:nvSpPr>
        <p:spPr>
          <a:xfrm>
            <a:off x="9739358" y="395563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8" name="Oval 67"/>
          <p:cNvSpPr/>
          <p:nvPr/>
        </p:nvSpPr>
        <p:spPr>
          <a:xfrm>
            <a:off x="9739358"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69" name="Oval 68"/>
          <p:cNvSpPr/>
          <p:nvPr/>
        </p:nvSpPr>
        <p:spPr>
          <a:xfrm>
            <a:off x="10788997" y="395563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0" name="Oval 69"/>
          <p:cNvSpPr/>
          <p:nvPr/>
        </p:nvSpPr>
        <p:spPr>
          <a:xfrm>
            <a:off x="10788997" y="4544701"/>
            <a:ext cx="303812" cy="316071"/>
          </a:xfrm>
          <a:prstGeom prst="ellipse">
            <a:avLst/>
          </a:prstGeom>
          <a:solidFill>
            <a:schemeClr val="tx1">
              <a:lumMod val="20000"/>
              <a:lumOff val="80000"/>
            </a:schemeClr>
          </a:solidFill>
          <a:ln w="28575" cmpd="sng">
            <a:solidFill>
              <a:schemeClr val="bg1">
                <a:lumMod val="75000"/>
              </a:schemeClr>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2" name="Rectangle 71"/>
          <p:cNvSpPr/>
          <p:nvPr/>
        </p:nvSpPr>
        <p:spPr>
          <a:xfrm>
            <a:off x="4464273" y="454470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4" name="Rectangle 73"/>
          <p:cNvSpPr/>
          <p:nvPr/>
        </p:nvSpPr>
        <p:spPr>
          <a:xfrm>
            <a:off x="4464273" y="395563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5" name="Rectangle 74"/>
          <p:cNvSpPr/>
          <p:nvPr/>
        </p:nvSpPr>
        <p:spPr>
          <a:xfrm>
            <a:off x="5287651" y="395563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6" name="Rectangle 75"/>
          <p:cNvSpPr/>
          <p:nvPr/>
        </p:nvSpPr>
        <p:spPr>
          <a:xfrm>
            <a:off x="6152781" y="395563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8" name="Rectangle 77"/>
          <p:cNvSpPr/>
          <p:nvPr/>
        </p:nvSpPr>
        <p:spPr>
          <a:xfrm>
            <a:off x="6965445" y="395563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79" name="Rectangle 78"/>
          <p:cNvSpPr/>
          <p:nvPr/>
        </p:nvSpPr>
        <p:spPr>
          <a:xfrm>
            <a:off x="6965445" y="454470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
        <p:nvSpPr>
          <p:cNvPr id="81" name="Rectangle 80"/>
          <p:cNvSpPr/>
          <p:nvPr/>
        </p:nvSpPr>
        <p:spPr>
          <a:xfrm>
            <a:off x="6152781" y="4544701"/>
            <a:ext cx="303812" cy="316071"/>
          </a:xfrm>
          <a:prstGeom prst="rect">
            <a:avLst/>
          </a:prstGeom>
          <a:solidFill>
            <a:schemeClr val="bg2">
              <a:lumMod val="50000"/>
              <a:lumOff val="50000"/>
            </a:schemeClr>
          </a:solidFill>
          <a:ln w="12700" cmpd="sng">
            <a:solidFill>
              <a:schemeClr val="tx2"/>
            </a:solidFill>
          </a:ln>
          <a:effectLst/>
        </p:spPr>
        <p:txBody>
          <a:bodyPr wrap="square" lIns="243840" tIns="182880" rIns="182880" bIns="182880" rtlCol="0" anchor="ctr" anchorCtr="1">
            <a:noAutofit/>
          </a:bodyPr>
          <a:lstStyle/>
          <a:p>
            <a:pPr algn="ctr" fontAlgn="base">
              <a:lnSpc>
                <a:spcPct val="90000"/>
              </a:lnSpc>
              <a:spcBef>
                <a:spcPts val="800"/>
              </a:spcBef>
            </a:pPr>
            <a:endParaRPr lang="en-US" sz="2667" dirty="0">
              <a:solidFill>
                <a:srgbClr val="FFFFFF"/>
              </a:solidFill>
            </a:endParaRPr>
          </a:p>
        </p:txBody>
      </p:sp>
    </p:spTree>
    <p:extLst>
      <p:ext uri="{BB962C8B-B14F-4D97-AF65-F5344CB8AC3E}">
        <p14:creationId xmlns:p14="http://schemas.microsoft.com/office/powerpoint/2010/main" val="111820254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a:xfrm>
            <a:off x="8329584" y="688584"/>
            <a:ext cx="3644985" cy="5708263"/>
          </a:xfrm>
          <a:prstGeom prst="roundRect">
            <a:avLst>
              <a:gd name="adj" fmla="val 6990"/>
            </a:avLst>
          </a:prstGeom>
          <a:solidFill>
            <a:srgbClr val="7AB800"/>
          </a:solidFill>
          <a:ln>
            <a:noFill/>
          </a:ln>
          <a:effectLst/>
        </p:spPr>
        <p:txBody>
          <a:bodyPr wrap="square" lIns="137160" tIns="102871" rIns="102871" bIns="102871" rtlCol="0" anchor="ctr">
            <a:noAutofit/>
          </a:bodyPr>
          <a:lstStyle/>
          <a:p>
            <a:pPr marL="169841" indent="-169841" defTabSz="914278" fontAlgn="base">
              <a:spcBef>
                <a:spcPts val="600"/>
              </a:spcBef>
              <a:spcAft>
                <a:spcPts val="600"/>
              </a:spcAft>
              <a:buClr>
                <a:srgbClr val="FFFFFF"/>
              </a:buClr>
              <a:defRPr/>
            </a:pPr>
            <a:endParaRPr lang="en-US" sz="1300" kern="0" dirty="0" smtClean="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p:txBody>
      </p:sp>
      <p:sp>
        <p:nvSpPr>
          <p:cNvPr id="4" name="Rounded Rectangle 3"/>
          <p:cNvSpPr/>
          <p:nvPr/>
        </p:nvSpPr>
        <p:spPr>
          <a:xfrm>
            <a:off x="270190" y="732487"/>
            <a:ext cx="3730717" cy="5656996"/>
          </a:xfrm>
          <a:prstGeom prst="roundRect">
            <a:avLst>
              <a:gd name="adj" fmla="val 7405"/>
            </a:avLst>
          </a:prstGeom>
          <a:solidFill>
            <a:srgbClr val="00449A"/>
          </a:solidFill>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157" name="Title 1"/>
          <p:cNvSpPr txBox="1">
            <a:spLocks/>
          </p:cNvSpPr>
          <p:nvPr/>
        </p:nvSpPr>
        <p:spPr bwMode="auto">
          <a:xfrm>
            <a:off x="2256781" y="73126"/>
            <a:ext cx="7842063" cy="47429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lnSpc>
                <a:spcPct val="100000"/>
              </a:lnSpc>
              <a:defRPr/>
            </a:pPr>
            <a:r>
              <a:rPr lang="en-US" sz="3000" b="1" kern="0" dirty="0">
                <a:solidFill>
                  <a:srgbClr val="FFFFFF"/>
                </a:solidFill>
                <a:latin typeface="Arial"/>
                <a:cs typeface="Arial" panose="020B0604020202020204" pitchFamily="34" charset="0"/>
              </a:rPr>
              <a:t>Sales Card: </a:t>
            </a:r>
            <a:r>
              <a:rPr lang="en-US" sz="3000" b="1" kern="0" dirty="0" smtClean="0">
                <a:solidFill>
                  <a:srgbClr val="FFFFFF"/>
                </a:solidFill>
                <a:latin typeface="Arial"/>
                <a:cs typeface="Arial" panose="020B0604020202020204" pitchFamily="34" charset="0"/>
              </a:rPr>
              <a:t>Residency Services</a:t>
            </a:r>
            <a:endParaRPr lang="en-US" sz="3000" b="1" kern="0" dirty="0">
              <a:solidFill>
                <a:srgbClr val="FFFFFF"/>
              </a:solidFill>
              <a:latin typeface="Arial"/>
              <a:cs typeface="Arial" panose="020B0604020202020204" pitchFamily="34" charset="0"/>
            </a:endParaRPr>
          </a:p>
        </p:txBody>
      </p:sp>
      <p:sp>
        <p:nvSpPr>
          <p:cNvPr id="5" name="TextBox 4"/>
          <p:cNvSpPr txBox="1"/>
          <p:nvPr/>
        </p:nvSpPr>
        <p:spPr>
          <a:xfrm>
            <a:off x="256705" y="754468"/>
            <a:ext cx="3751613" cy="2410468"/>
          </a:xfrm>
          <a:prstGeom prst="rect">
            <a:avLst/>
          </a:prstGeom>
          <a:noFill/>
        </p:spPr>
        <p:txBody>
          <a:bodyPr wrap="square" rtlCol="0" anchor="ctr">
            <a:spAutoFit/>
          </a:bodyPr>
          <a:lstStyle/>
          <a:p>
            <a:pPr algn="ctr" fontAlgn="base">
              <a:lnSpc>
                <a:spcPct val="90000"/>
              </a:lnSpc>
              <a:spcBef>
                <a:spcPts val="300"/>
              </a:spcBef>
              <a:spcAft>
                <a:spcPts val="151"/>
              </a:spcAft>
              <a:buClr>
                <a:srgbClr val="0085C3"/>
              </a:buClr>
            </a:pPr>
            <a:r>
              <a:rPr lang="en-US" sz="1467" b="1" u="sng" dirty="0">
                <a:solidFill>
                  <a:srgbClr val="FFFFFF"/>
                </a:solidFill>
                <a:cs typeface="Arial" panose="020B0604020202020204" pitchFamily="34" charset="0"/>
              </a:rPr>
              <a:t>At a Glance</a:t>
            </a:r>
          </a:p>
          <a:p>
            <a:pPr fontAlgn="base">
              <a:lnSpc>
                <a:spcPct val="90000"/>
              </a:lnSpc>
              <a:spcBef>
                <a:spcPts val="300"/>
              </a:spcBef>
              <a:spcAft>
                <a:spcPts val="151"/>
              </a:spcAft>
              <a:buClr>
                <a:srgbClr val="0085C3"/>
              </a:buClr>
            </a:pPr>
            <a:endParaRPr lang="en-US" sz="400" b="1" u="sng" dirty="0">
              <a:solidFill>
                <a:srgbClr val="FFFFFF"/>
              </a:solidFill>
              <a:cs typeface="Arial" panose="020B0604020202020204" pitchFamily="34" charset="0"/>
            </a:endParaRPr>
          </a:p>
          <a:p>
            <a:pPr lvl="0">
              <a:buClr>
                <a:srgbClr val="007DB8"/>
              </a:buClr>
            </a:pPr>
            <a:r>
              <a:rPr lang="en-US" sz="1600" dirty="0">
                <a:solidFill>
                  <a:schemeClr val="tx2"/>
                </a:solidFill>
                <a:cs typeface="Arial" panose="020B0604020202020204" pitchFamily="34" charset="0"/>
              </a:rPr>
              <a:t>Residency Services provide technology experts to optimize configurations, processes and procedures, and share knowledge with IT staff.</a:t>
            </a:r>
          </a:p>
          <a:p>
            <a:pPr lvl="0">
              <a:buClr>
                <a:srgbClr val="007DB8"/>
              </a:buClr>
            </a:pPr>
            <a:endParaRPr lang="en-US" sz="1600" dirty="0">
              <a:solidFill>
                <a:schemeClr val="tx2"/>
              </a:solidFill>
              <a:cs typeface="Arial" panose="020B0604020202020204" pitchFamily="34" charset="0"/>
            </a:endParaRPr>
          </a:p>
          <a:p>
            <a:pPr lvl="0">
              <a:buClr>
                <a:srgbClr val="007DB8"/>
              </a:buClr>
            </a:pPr>
            <a:r>
              <a:rPr lang="en-US" sz="1600" dirty="0">
                <a:solidFill>
                  <a:schemeClr val="tx2"/>
                </a:solidFill>
                <a:cs typeface="Arial" panose="020B0604020202020204" pitchFamily="34" charset="0"/>
              </a:rPr>
              <a:t>Residents help customers transition to new Dell EMC technologies and optimize data center operations. </a:t>
            </a:r>
          </a:p>
        </p:txBody>
      </p:sp>
      <p:sp>
        <p:nvSpPr>
          <p:cNvPr id="3" name="TextBox 2"/>
          <p:cNvSpPr txBox="1"/>
          <p:nvPr/>
        </p:nvSpPr>
        <p:spPr>
          <a:xfrm>
            <a:off x="4327235" y="841722"/>
            <a:ext cx="3664688" cy="297454"/>
          </a:xfrm>
          <a:prstGeom prst="rect">
            <a:avLst/>
          </a:prstGeom>
          <a:noFill/>
        </p:spPr>
        <p:txBody>
          <a:bodyPr wrap="square" rtlCol="0">
            <a:spAutoFit/>
          </a:bodyPr>
          <a:lstStyle/>
          <a:p>
            <a:pPr fontAlgn="base">
              <a:buClr>
                <a:srgbClr val="007DB8"/>
              </a:buClr>
            </a:pPr>
            <a:r>
              <a:rPr lang="en-US" sz="1333" b="1" dirty="0">
                <a:solidFill>
                  <a:srgbClr val="FFFFFF"/>
                </a:solidFill>
                <a:cs typeface="Arial" panose="020B0604020202020204" pitchFamily="34" charset="0"/>
              </a:rPr>
              <a:t>    </a:t>
            </a:r>
          </a:p>
        </p:txBody>
      </p:sp>
      <p:sp>
        <p:nvSpPr>
          <p:cNvPr id="35" name="TextBox 34"/>
          <p:cNvSpPr txBox="1"/>
          <p:nvPr/>
        </p:nvSpPr>
        <p:spPr>
          <a:xfrm>
            <a:off x="506314" y="3420498"/>
            <a:ext cx="3252397" cy="295530"/>
          </a:xfrm>
          <a:prstGeom prst="rect">
            <a:avLst/>
          </a:prstGeom>
          <a:noFill/>
        </p:spPr>
        <p:txBody>
          <a:bodyPr wrap="square" rtlCol="0" anchor="ctr" anchorCtr="1">
            <a:spAutoFit/>
          </a:bodyPr>
          <a:lstStyle/>
          <a:p>
            <a:pPr algn="ctr" fontAlgn="base">
              <a:lnSpc>
                <a:spcPct val="90000"/>
              </a:lnSpc>
              <a:spcBef>
                <a:spcPts val="300"/>
              </a:spcBef>
              <a:spcAft>
                <a:spcPts val="151"/>
              </a:spcAft>
              <a:buClr>
                <a:srgbClr val="0085C3"/>
              </a:buClr>
            </a:pPr>
            <a:r>
              <a:rPr lang="en-US" sz="1467" b="1" u="sng" dirty="0" smtClean="0">
                <a:solidFill>
                  <a:srgbClr val="FFFFFF"/>
                </a:solidFill>
                <a:cs typeface="Arial" panose="020B0604020202020204" pitchFamily="34" charset="0"/>
              </a:rPr>
              <a:t>Types of Residency Services</a:t>
            </a:r>
            <a:endParaRPr lang="en-US" sz="1467" dirty="0">
              <a:solidFill>
                <a:srgbClr val="FFFFFF"/>
              </a:solidFill>
              <a:cs typeface="Arial" panose="020B0604020202020204" pitchFamily="34" charset="0"/>
            </a:endParaRPr>
          </a:p>
        </p:txBody>
      </p:sp>
      <p:sp>
        <p:nvSpPr>
          <p:cNvPr id="39" name="Rounded Rectangle 38"/>
          <p:cNvSpPr/>
          <p:nvPr/>
        </p:nvSpPr>
        <p:spPr>
          <a:xfrm>
            <a:off x="4294022" y="723511"/>
            <a:ext cx="3690949" cy="4115457"/>
          </a:xfrm>
          <a:prstGeom prst="roundRect">
            <a:avLst>
              <a:gd name="adj" fmla="val 9217"/>
            </a:avLst>
          </a:prstGeom>
          <a:noFill/>
          <a:ln w="12700">
            <a:solidFill>
              <a:srgbClr val="00447C"/>
            </a:solidFill>
          </a:ln>
          <a:effectLst/>
        </p:spPr>
        <p:txBody>
          <a:bodyPr rot="0" spcFirstLastPara="0" vertOverflow="overflow" horzOverflow="overflow" vert="horz" wrap="square" lIns="137160" tIns="102871" rIns="102871" bIns="102871" numCol="1" spcCol="0" rtlCol="0" fromWordArt="0" anchor="ctr" anchorCtr="0" forceAA="0" compatLnSpc="1">
            <a:prstTxWarp prst="textNoShape">
              <a:avLst/>
            </a:prstTxWarp>
            <a:noAutofit/>
          </a:bodyPr>
          <a:lstStyle/>
          <a:p>
            <a:pPr algn="ctr" fontAlgn="base">
              <a:lnSpc>
                <a:spcPct val="90000"/>
              </a:lnSpc>
              <a:spcBef>
                <a:spcPts val="451"/>
              </a:spcBef>
              <a:spcAft>
                <a:spcPct val="0"/>
              </a:spcAft>
            </a:pPr>
            <a:endParaRPr lang="en-US" sz="1333" dirty="0">
              <a:solidFill>
                <a:srgbClr val="FFFFFF"/>
              </a:solidFill>
            </a:endParaRPr>
          </a:p>
        </p:txBody>
      </p:sp>
      <p:sp>
        <p:nvSpPr>
          <p:cNvPr id="27" name="Rounded Rectangle 26"/>
          <p:cNvSpPr/>
          <p:nvPr/>
        </p:nvSpPr>
        <p:spPr>
          <a:xfrm>
            <a:off x="4295853" y="4991464"/>
            <a:ext cx="3689120" cy="1457810"/>
          </a:xfrm>
          <a:prstGeom prst="roundRect">
            <a:avLst/>
          </a:prstGeom>
          <a:noFill/>
          <a:ln w="12700">
            <a:solidFill>
              <a:srgbClr val="00447C"/>
            </a:solidFill>
          </a:ln>
          <a:effectLst/>
        </p:spPr>
        <p:txBody>
          <a:bodyPr rot="0" spcFirstLastPara="0" vertOverflow="overflow" horzOverflow="overflow" vert="horz" wrap="square" lIns="137160" tIns="102871" rIns="102871" bIns="102871" numCol="1" spcCol="0" rtlCol="0" fromWordArt="0" anchor="ctr" anchorCtr="0" forceAA="0" compatLnSpc="1">
            <a:prstTxWarp prst="textNoShape">
              <a:avLst/>
            </a:prstTxWarp>
            <a:noAutofit/>
          </a:bodyPr>
          <a:lstStyle/>
          <a:p>
            <a:pPr algn="ctr" fontAlgn="base">
              <a:lnSpc>
                <a:spcPct val="90000"/>
              </a:lnSpc>
              <a:spcBef>
                <a:spcPts val="451"/>
              </a:spcBef>
              <a:spcAft>
                <a:spcPct val="0"/>
              </a:spcAft>
            </a:pPr>
            <a:endParaRPr lang="en-US" sz="1333" dirty="0">
              <a:solidFill>
                <a:srgbClr val="FFFFFF"/>
              </a:solidFill>
              <a:latin typeface="Museo Sans For Dell"/>
            </a:endParaRPr>
          </a:p>
        </p:txBody>
      </p:sp>
      <p:sp>
        <p:nvSpPr>
          <p:cNvPr id="9" name="Rectangle 8"/>
          <p:cNvSpPr/>
          <p:nvPr/>
        </p:nvSpPr>
        <p:spPr>
          <a:xfrm>
            <a:off x="4335722" y="743797"/>
            <a:ext cx="3620913" cy="4132991"/>
          </a:xfrm>
          <a:prstGeom prst="rect">
            <a:avLst/>
          </a:prstGeom>
        </p:spPr>
        <p:txBody>
          <a:bodyPr wrap="square">
            <a:spAutoFit/>
          </a:bodyPr>
          <a:lstStyle/>
          <a:p>
            <a:pPr algn="ctr" fontAlgn="base">
              <a:spcBef>
                <a:spcPct val="0"/>
              </a:spcBef>
              <a:spcAft>
                <a:spcPct val="0"/>
              </a:spcAft>
            </a:pPr>
            <a:r>
              <a:rPr lang="en-US" sz="1467" b="1" dirty="0">
                <a:solidFill>
                  <a:srgbClr val="FFFFFF"/>
                </a:solidFill>
                <a:cs typeface="Arial" panose="020B0604020202020204" pitchFamily="34" charset="0"/>
              </a:rPr>
              <a:t>  </a:t>
            </a:r>
            <a:r>
              <a:rPr lang="en-US" sz="1467" b="1" u="sng" dirty="0">
                <a:solidFill>
                  <a:srgbClr val="FFFFFF"/>
                </a:solidFill>
                <a:cs typeface="Arial" panose="020B0604020202020204" pitchFamily="34" charset="0"/>
              </a:rPr>
              <a:t>Customer </a:t>
            </a:r>
            <a:r>
              <a:rPr lang="en-US" sz="1467" b="1" u="sng" dirty="0" smtClean="0">
                <a:solidFill>
                  <a:srgbClr val="FFFFFF"/>
                </a:solidFill>
                <a:cs typeface="Arial" panose="020B0604020202020204" pitchFamily="34" charset="0"/>
              </a:rPr>
              <a:t>Benefits</a:t>
            </a:r>
          </a:p>
          <a:p>
            <a:pPr lvl="0" algn="ctr"/>
            <a:endParaRPr lang="en-US" sz="1100" b="1" u="sng" dirty="0">
              <a:solidFill>
                <a:srgbClr val="FFFFFF"/>
              </a:solidFill>
              <a:cs typeface="Arial" panose="020B0604020202020204" pitchFamily="34" charset="0"/>
            </a:endParaRPr>
          </a:p>
          <a:p>
            <a:pPr marL="171442" lvl="0" indent="-171442" fontAlgn="base">
              <a:spcBef>
                <a:spcPct val="0"/>
              </a:spcBef>
              <a:spcAft>
                <a:spcPts val="600"/>
              </a:spcAft>
              <a:buClr>
                <a:srgbClr val="FFFFFF"/>
              </a:buClr>
              <a:buFont typeface="Arial" panose="020B0604020202020204" pitchFamily="34" charset="0"/>
              <a:buChar char="•"/>
            </a:pPr>
            <a:r>
              <a:rPr lang="en-US" sz="1330" dirty="0">
                <a:solidFill>
                  <a:srgbClr val="FFFFFF"/>
                </a:solidFill>
                <a:cs typeface="Arial" panose="020B0604020202020204" pitchFamily="34" charset="0"/>
              </a:rPr>
              <a:t>Increase staff expertise with knowledge sharing and best practices</a:t>
            </a:r>
          </a:p>
          <a:p>
            <a:pPr marL="171442" lvl="0" indent="-171442" fontAlgn="base">
              <a:spcBef>
                <a:spcPct val="0"/>
              </a:spcBef>
              <a:spcAft>
                <a:spcPts val="600"/>
              </a:spcAft>
              <a:buClr>
                <a:srgbClr val="FFFFFF"/>
              </a:buClr>
              <a:buFont typeface="Arial" panose="020B0604020202020204" pitchFamily="34" charset="0"/>
              <a:buChar char="•"/>
            </a:pPr>
            <a:r>
              <a:rPr lang="en-US" sz="1330" dirty="0">
                <a:solidFill>
                  <a:srgbClr val="FFFFFF"/>
                </a:solidFill>
                <a:cs typeface="Arial" panose="020B0604020202020204" pitchFamily="34" charset="0"/>
              </a:rPr>
              <a:t>Accelerate technology adoption and maximize infrastructure capabilities</a:t>
            </a:r>
          </a:p>
          <a:p>
            <a:pPr marL="171442" lvl="0" indent="-171442" fontAlgn="base">
              <a:spcBef>
                <a:spcPct val="0"/>
              </a:spcBef>
              <a:spcAft>
                <a:spcPts val="600"/>
              </a:spcAft>
              <a:buClr>
                <a:srgbClr val="FFFFFF"/>
              </a:buClr>
              <a:buFont typeface="Arial" panose="020B0604020202020204" pitchFamily="34" charset="0"/>
              <a:buChar char="•"/>
            </a:pPr>
            <a:r>
              <a:rPr lang="en-US" sz="1330" dirty="0">
                <a:solidFill>
                  <a:srgbClr val="FFFFFF"/>
                </a:solidFill>
                <a:cs typeface="Arial" panose="020B0604020202020204" pitchFamily="34" charset="0"/>
              </a:rPr>
              <a:t>Optimize the operation and management of your data center</a:t>
            </a:r>
          </a:p>
          <a:p>
            <a:pPr lvl="0" algn="ctr" fontAlgn="base">
              <a:spcBef>
                <a:spcPct val="0"/>
              </a:spcBef>
              <a:buClr>
                <a:srgbClr val="FFFFFF"/>
              </a:buClr>
            </a:pPr>
            <a:r>
              <a:rPr lang="en-US" sz="1470" b="1" u="sng" dirty="0">
                <a:solidFill>
                  <a:srgbClr val="FFFFFF"/>
                </a:solidFill>
                <a:cs typeface="Arial" panose="020B0604020202020204" pitchFamily="34" charset="0"/>
              </a:rPr>
              <a:t>Partner Benefits</a:t>
            </a:r>
          </a:p>
          <a:p>
            <a:pPr lvl="0" algn="ctr" fontAlgn="base">
              <a:spcBef>
                <a:spcPct val="0"/>
              </a:spcBef>
              <a:buClr>
                <a:srgbClr val="FFFFFF"/>
              </a:buClr>
            </a:pPr>
            <a:endParaRPr lang="en-US" sz="1100" b="1" u="sng" dirty="0">
              <a:solidFill>
                <a:srgbClr val="FFFFFF"/>
              </a:solidFill>
              <a:cs typeface="Arial" panose="020B0604020202020204" pitchFamily="34" charset="0"/>
            </a:endParaRPr>
          </a:p>
          <a:p>
            <a:pPr marL="169863" lvl="0" indent="-169863" fontAlgn="base">
              <a:spcBef>
                <a:spcPct val="0"/>
              </a:spcBef>
              <a:spcAft>
                <a:spcPts val="600"/>
              </a:spcAft>
              <a:buClr>
                <a:srgbClr val="FFFFFF"/>
              </a:buClr>
              <a:buFont typeface="Arial" panose="020B0604020202020204" pitchFamily="34" charset="0"/>
              <a:buChar char="•"/>
            </a:pPr>
            <a:r>
              <a:rPr lang="en-US" sz="1330" dirty="0">
                <a:solidFill>
                  <a:srgbClr val="FFFFFF"/>
                </a:solidFill>
              </a:rPr>
              <a:t>Additional support services to provide customers with a complete technology solution  on their time table</a:t>
            </a:r>
          </a:p>
          <a:p>
            <a:pPr marL="169863" lvl="0" indent="-169863" fontAlgn="base">
              <a:spcBef>
                <a:spcPct val="0"/>
              </a:spcBef>
              <a:spcAft>
                <a:spcPts val="600"/>
              </a:spcAft>
              <a:buClr>
                <a:srgbClr val="FFFFFF"/>
              </a:buClr>
              <a:buFont typeface="Arial" panose="020B0604020202020204" pitchFamily="34" charset="0"/>
              <a:buChar char="•"/>
            </a:pPr>
            <a:r>
              <a:rPr lang="en-US" sz="1330" dirty="0">
                <a:solidFill>
                  <a:srgbClr val="FFFFFF"/>
                </a:solidFill>
              </a:rPr>
              <a:t>Utilize Dell EMC Services resources and expertise while your resources continue to focus on business growth</a:t>
            </a:r>
          </a:p>
          <a:p>
            <a:pPr marL="169863" lvl="0" indent="-169863" fontAlgn="base">
              <a:spcBef>
                <a:spcPct val="0"/>
              </a:spcBef>
              <a:spcAft>
                <a:spcPts val="600"/>
              </a:spcAft>
              <a:buClr>
                <a:srgbClr val="FFFFFF"/>
              </a:buClr>
              <a:buFont typeface="Arial" panose="020B0604020202020204" pitchFamily="34" charset="0"/>
              <a:buChar char="•"/>
            </a:pPr>
            <a:r>
              <a:rPr lang="en-US" sz="1330" dirty="0">
                <a:solidFill>
                  <a:srgbClr val="FFFFFF"/>
                </a:solidFill>
              </a:rPr>
              <a:t>Excellent opportunity to earn additional services </a:t>
            </a:r>
            <a:r>
              <a:rPr lang="en-US" sz="1330" dirty="0" smtClean="0">
                <a:solidFill>
                  <a:srgbClr val="FFFFFF"/>
                </a:solidFill>
              </a:rPr>
              <a:t>rebates</a:t>
            </a:r>
            <a:endParaRPr lang="en-US" sz="1330" dirty="0">
              <a:solidFill>
                <a:srgbClr val="FFFFFF"/>
              </a:solidFill>
            </a:endParaRPr>
          </a:p>
        </p:txBody>
      </p:sp>
      <p:sp>
        <p:nvSpPr>
          <p:cNvPr id="10" name="Rectangle 9"/>
          <p:cNvSpPr/>
          <p:nvPr/>
        </p:nvSpPr>
        <p:spPr>
          <a:xfrm>
            <a:off x="5140050" y="5003314"/>
            <a:ext cx="1998895" cy="318549"/>
          </a:xfrm>
          <a:prstGeom prst="rect">
            <a:avLst/>
          </a:prstGeom>
        </p:spPr>
        <p:txBody>
          <a:bodyPr wrap="square">
            <a:spAutoFit/>
          </a:bodyPr>
          <a:lstStyle/>
          <a:p>
            <a:pPr algn="ctr" fontAlgn="base">
              <a:spcBef>
                <a:spcPct val="0"/>
              </a:spcBef>
              <a:spcAft>
                <a:spcPct val="0"/>
              </a:spcAft>
            </a:pPr>
            <a:r>
              <a:rPr lang="en-US" sz="1470" b="1" u="sng" dirty="0">
                <a:solidFill>
                  <a:srgbClr val="FFFFFF"/>
                </a:solidFill>
                <a:cs typeface="Arial" panose="020B0604020202020204" pitchFamily="34" charset="0"/>
              </a:rPr>
              <a:t>Target Audience</a:t>
            </a:r>
          </a:p>
        </p:txBody>
      </p:sp>
      <p:sp>
        <p:nvSpPr>
          <p:cNvPr id="44" name="TextBox 43"/>
          <p:cNvSpPr txBox="1"/>
          <p:nvPr/>
        </p:nvSpPr>
        <p:spPr>
          <a:xfrm>
            <a:off x="605005" y="3892282"/>
            <a:ext cx="3055016" cy="2241639"/>
          </a:xfrm>
          <a:prstGeom prst="rect">
            <a:avLst/>
          </a:prstGeom>
          <a:solidFill>
            <a:schemeClr val="tx2"/>
          </a:solidFill>
          <a:ln>
            <a:noFill/>
          </a:ln>
        </p:spPr>
        <p:txBody>
          <a:bodyPr wrap="square" rtlCol="0">
            <a:spAutoFit/>
          </a:bodyPr>
          <a:lstStyle/>
          <a:p>
            <a:pPr marL="173038" indent="-173038">
              <a:spcAft>
                <a:spcPts val="400"/>
              </a:spcAft>
              <a:buClr>
                <a:srgbClr val="00449A"/>
              </a:buClr>
              <a:buFont typeface="Arial" panose="020B0604020202020204" pitchFamily="34" charset="0"/>
              <a:buChar char="•"/>
            </a:pPr>
            <a:r>
              <a:rPr lang="en-US" sz="1330" b="1" kern="0" dirty="0">
                <a:solidFill>
                  <a:srgbClr val="00449A"/>
                </a:solidFill>
                <a:cs typeface="Arial" panose="020B0604020202020204" pitchFamily="34" charset="0"/>
              </a:rPr>
              <a:t>Transitional</a:t>
            </a:r>
            <a:r>
              <a:rPr lang="en-US" sz="1330" kern="0" dirty="0">
                <a:solidFill>
                  <a:srgbClr val="00449A"/>
                </a:solidFill>
                <a:cs typeface="Arial" panose="020B0604020202020204" pitchFamily="34" charset="0"/>
              </a:rPr>
              <a:t>: </a:t>
            </a:r>
            <a:r>
              <a:rPr lang="en-US" sz="1330" kern="0" dirty="0">
                <a:solidFill>
                  <a:srgbClr val="000000"/>
                </a:solidFill>
                <a:cs typeface="Arial" panose="020B0604020202020204" pitchFamily="34" charset="0"/>
              </a:rPr>
              <a:t>Delivers post-implementation staffing to fill resource gaps and provides knowledge transfer related to new Dell EMC technology </a:t>
            </a:r>
            <a:r>
              <a:rPr lang="en-US" sz="1330" kern="0" dirty="0" smtClean="0">
                <a:solidFill>
                  <a:srgbClr val="000000"/>
                </a:solidFill>
                <a:cs typeface="Arial" panose="020B0604020202020204" pitchFamily="34" charset="0"/>
              </a:rPr>
              <a:t>acquisitions</a:t>
            </a:r>
          </a:p>
          <a:p>
            <a:pPr>
              <a:spcAft>
                <a:spcPts val="400"/>
              </a:spcAft>
              <a:buClr>
                <a:srgbClr val="00449A"/>
              </a:buClr>
            </a:pPr>
            <a:endParaRPr lang="en-US" sz="1330" kern="0" dirty="0" smtClean="0">
              <a:solidFill>
                <a:srgbClr val="000000"/>
              </a:solidFill>
              <a:cs typeface="Arial" panose="020B0604020202020204" pitchFamily="34" charset="0"/>
            </a:endParaRPr>
          </a:p>
          <a:p>
            <a:pPr marL="173038" indent="-173038">
              <a:spcAft>
                <a:spcPts val="400"/>
              </a:spcAft>
              <a:buClr>
                <a:srgbClr val="00449A"/>
              </a:buClr>
              <a:buFont typeface="Arial" panose="020B0604020202020204" pitchFamily="34" charset="0"/>
              <a:buChar char="•"/>
            </a:pPr>
            <a:r>
              <a:rPr lang="en-US" sz="1330" b="1" kern="0" dirty="0">
                <a:solidFill>
                  <a:srgbClr val="00449A"/>
                </a:solidFill>
                <a:cs typeface="Arial" panose="020B0604020202020204" pitchFamily="34" charset="0"/>
              </a:rPr>
              <a:t>Operational</a:t>
            </a:r>
            <a:r>
              <a:rPr lang="en-US" sz="1330" kern="0" dirty="0">
                <a:solidFill>
                  <a:schemeClr val="bg1"/>
                </a:solidFill>
                <a:cs typeface="Arial" panose="020B0604020202020204" pitchFamily="34" charset="0"/>
              </a:rPr>
              <a:t>: </a:t>
            </a:r>
            <a:r>
              <a:rPr lang="en-US" sz="1330" kern="0" dirty="0">
                <a:solidFill>
                  <a:srgbClr val="000000"/>
                </a:solidFill>
                <a:cs typeface="Arial" panose="020B0604020202020204" pitchFamily="34" charset="0"/>
              </a:rPr>
              <a:t>Provides staffing for day-to-day operational management and administration of Dell EMC product and solutions</a:t>
            </a:r>
          </a:p>
        </p:txBody>
      </p:sp>
      <p:grpSp>
        <p:nvGrpSpPr>
          <p:cNvPr id="45" name="Group 44"/>
          <p:cNvGrpSpPr/>
          <p:nvPr/>
        </p:nvGrpSpPr>
        <p:grpSpPr>
          <a:xfrm>
            <a:off x="8587117" y="728437"/>
            <a:ext cx="3433908" cy="1263306"/>
            <a:chOff x="5833086" y="2700873"/>
            <a:chExt cx="2979903" cy="1263306"/>
          </a:xfrm>
        </p:grpSpPr>
        <p:sp>
          <p:nvSpPr>
            <p:cNvPr id="46" name="TextBox 45"/>
            <p:cNvSpPr txBox="1"/>
            <p:nvPr/>
          </p:nvSpPr>
          <p:spPr>
            <a:xfrm>
              <a:off x="5841191" y="2700873"/>
              <a:ext cx="2971798" cy="295915"/>
            </a:xfrm>
            <a:prstGeom prst="rect">
              <a:avLst/>
            </a:prstGeom>
            <a:noFill/>
          </p:spPr>
          <p:txBody>
            <a:bodyPr wrap="square" rtlCol="0">
              <a:spAutoFit/>
            </a:bodyPr>
            <a:lstStyle/>
            <a:p>
              <a:pPr>
                <a:lnSpc>
                  <a:spcPct val="90000"/>
                </a:lnSpc>
                <a:spcBef>
                  <a:spcPts val="600"/>
                </a:spcBef>
                <a:buClr>
                  <a:srgbClr val="007DB8"/>
                </a:buClr>
              </a:pPr>
              <a:r>
                <a:rPr lang="en-US" sz="1470" b="1" u="sng" dirty="0" smtClean="0">
                  <a:solidFill>
                    <a:schemeClr val="tx2"/>
                  </a:solidFill>
                </a:rPr>
                <a:t>Dell EMC Technologies </a:t>
              </a:r>
              <a:r>
                <a:rPr lang="en-US" sz="1470" b="1" u="sng" dirty="0">
                  <a:solidFill>
                    <a:schemeClr val="tx2"/>
                  </a:solidFill>
                </a:rPr>
                <a:t>S</a:t>
              </a:r>
              <a:r>
                <a:rPr lang="en-US" sz="1470" b="1" u="sng" dirty="0" smtClean="0">
                  <a:solidFill>
                    <a:schemeClr val="tx2"/>
                  </a:solidFill>
                </a:rPr>
                <a:t>upported</a:t>
              </a:r>
              <a:endParaRPr lang="en-US" sz="1470" b="1" u="sng" dirty="0">
                <a:solidFill>
                  <a:schemeClr val="tx2"/>
                </a:solidFill>
              </a:endParaRPr>
            </a:p>
          </p:txBody>
        </p:sp>
        <p:sp>
          <p:nvSpPr>
            <p:cNvPr id="48" name="TextBox 47"/>
            <p:cNvSpPr txBox="1"/>
            <p:nvPr/>
          </p:nvSpPr>
          <p:spPr>
            <a:xfrm>
              <a:off x="5833086" y="2948516"/>
              <a:ext cx="1460358" cy="1015663"/>
            </a:xfrm>
            <a:prstGeom prst="rect">
              <a:avLst/>
            </a:prstGeom>
            <a:noFill/>
          </p:spPr>
          <p:txBody>
            <a:bodyPr wrap="square" rtlCol="0">
              <a:spAutoFit/>
            </a:bodyPr>
            <a:lstStyle/>
            <a:p>
              <a:pPr marL="171450" indent="-171450">
                <a:buClr>
                  <a:schemeClr val="tx2"/>
                </a:buClr>
                <a:buFont typeface="Arial" panose="020B0604020202020204" pitchFamily="34" charset="0"/>
                <a:buChar char="•"/>
              </a:pPr>
              <a:r>
                <a:rPr lang="en-US" sz="1200" kern="0" dirty="0">
                  <a:solidFill>
                    <a:schemeClr val="tx2"/>
                  </a:solidFill>
                  <a:cs typeface="Arial" panose="020B0604020202020204" pitchFamily="34" charset="0"/>
                </a:rPr>
                <a:t>Storage </a:t>
              </a:r>
            </a:p>
            <a:p>
              <a:pPr marL="171450" indent="-171450">
                <a:buClr>
                  <a:schemeClr val="tx2"/>
                </a:buClr>
                <a:buFont typeface="Arial" panose="020B0604020202020204" pitchFamily="34" charset="0"/>
                <a:buChar char="•"/>
              </a:pPr>
              <a:r>
                <a:rPr lang="en-US" sz="1200" kern="0" dirty="0">
                  <a:solidFill>
                    <a:schemeClr val="tx2"/>
                  </a:solidFill>
                  <a:cs typeface="Arial" panose="020B0604020202020204" pitchFamily="34" charset="0"/>
                </a:rPr>
                <a:t>Data Protection</a:t>
              </a:r>
            </a:p>
            <a:p>
              <a:pPr marL="171450" indent="-171450">
                <a:buClr>
                  <a:schemeClr val="tx2"/>
                </a:buClr>
                <a:buFont typeface="Arial" panose="020B0604020202020204" pitchFamily="34" charset="0"/>
                <a:buChar char="•"/>
              </a:pPr>
              <a:r>
                <a:rPr lang="en-US" sz="1200" kern="0" dirty="0" smtClean="0">
                  <a:solidFill>
                    <a:schemeClr val="tx2"/>
                  </a:solidFill>
                  <a:cs typeface="Arial" panose="020B0604020202020204" pitchFamily="34" charset="0"/>
                </a:rPr>
                <a:t>Advanced </a:t>
              </a:r>
              <a:r>
                <a:rPr lang="en-US" sz="1200" kern="0" dirty="0">
                  <a:solidFill>
                    <a:schemeClr val="tx2"/>
                  </a:solidFill>
                  <a:cs typeface="Arial" panose="020B0604020202020204" pitchFamily="34" charset="0"/>
                </a:rPr>
                <a:t>Software</a:t>
              </a:r>
            </a:p>
            <a:p>
              <a:pPr marL="171450" lvl="0" indent="-171450">
                <a:buClr>
                  <a:srgbClr val="FFFFFF"/>
                </a:buClr>
                <a:buFont typeface="Arial" panose="020B0604020202020204" pitchFamily="34" charset="0"/>
                <a:buChar char="•"/>
              </a:pPr>
              <a:r>
                <a:rPr lang="en-US" sz="1200" kern="0" dirty="0" smtClean="0">
                  <a:solidFill>
                    <a:srgbClr val="FFFFFF"/>
                  </a:solidFill>
                  <a:cs typeface="Arial" panose="020B0604020202020204" pitchFamily="34" charset="0"/>
                </a:rPr>
                <a:t>Virtualization </a:t>
              </a:r>
              <a:r>
                <a:rPr lang="en-US" sz="1200" kern="0" dirty="0">
                  <a:solidFill>
                    <a:srgbClr val="FFFFFF"/>
                  </a:solidFill>
                  <a:cs typeface="Arial" panose="020B0604020202020204" pitchFamily="34" charset="0"/>
                </a:rPr>
                <a:t>and </a:t>
              </a:r>
              <a:r>
                <a:rPr lang="en-US" sz="1200" kern="0" dirty="0" smtClean="0">
                  <a:solidFill>
                    <a:srgbClr val="FFFFFF"/>
                  </a:solidFill>
                  <a:cs typeface="Arial" panose="020B0604020202020204" pitchFamily="34" charset="0"/>
                </a:rPr>
                <a:t>converged</a:t>
              </a:r>
              <a:endParaRPr lang="en-US" sz="1200" kern="0" dirty="0">
                <a:solidFill>
                  <a:srgbClr val="FFFFFF"/>
                </a:solidFill>
                <a:cs typeface="Arial" panose="020B0604020202020204" pitchFamily="34" charset="0"/>
              </a:endParaRPr>
            </a:p>
          </p:txBody>
        </p:sp>
      </p:grpSp>
      <p:sp>
        <p:nvSpPr>
          <p:cNvPr id="49" name="TextBox 48"/>
          <p:cNvSpPr txBox="1"/>
          <p:nvPr/>
        </p:nvSpPr>
        <p:spPr>
          <a:xfrm>
            <a:off x="4363704" y="5273793"/>
            <a:ext cx="3628219" cy="1115690"/>
          </a:xfrm>
          <a:prstGeom prst="rect">
            <a:avLst/>
          </a:prstGeom>
          <a:noFill/>
          <a:ln>
            <a:noFill/>
          </a:ln>
        </p:spPr>
        <p:txBody>
          <a:bodyPr wrap="square" rtlCol="0">
            <a:spAutoFit/>
          </a:bodyPr>
          <a:lstStyle/>
          <a:p>
            <a:pPr marL="171450" indent="-171450">
              <a:buClr>
                <a:schemeClr val="tx2"/>
              </a:buClr>
              <a:buFont typeface="Arial" panose="020B0604020202020204" pitchFamily="34" charset="0"/>
              <a:buChar char="•"/>
              <a:defRPr/>
            </a:pPr>
            <a:r>
              <a:rPr lang="en-US" sz="1330" dirty="0" smtClean="0">
                <a:solidFill>
                  <a:schemeClr val="tx2"/>
                </a:solidFill>
                <a:cs typeface="Arial" panose="020B0604020202020204" pitchFamily="34" charset="0"/>
              </a:rPr>
              <a:t>Transitioning </a:t>
            </a:r>
            <a:r>
              <a:rPr lang="en-US" sz="1330" dirty="0">
                <a:solidFill>
                  <a:schemeClr val="tx2"/>
                </a:solidFill>
                <a:cs typeface="Arial" panose="020B0604020202020204" pitchFamily="34" charset="0"/>
              </a:rPr>
              <a:t>to a new Dell EMC </a:t>
            </a:r>
            <a:r>
              <a:rPr lang="en-US" sz="1330" dirty="0" smtClean="0">
                <a:solidFill>
                  <a:schemeClr val="tx2"/>
                </a:solidFill>
                <a:cs typeface="Arial" panose="020B0604020202020204" pitchFamily="34" charset="0"/>
              </a:rPr>
              <a:t>technology</a:t>
            </a:r>
          </a:p>
          <a:p>
            <a:pPr marL="171450" indent="-171450">
              <a:buClr>
                <a:schemeClr val="tx2"/>
              </a:buClr>
              <a:buFont typeface="Arial" panose="020B0604020202020204" pitchFamily="34" charset="0"/>
              <a:buChar char="•"/>
              <a:defRPr/>
            </a:pPr>
            <a:r>
              <a:rPr lang="en-US" sz="1330" dirty="0" smtClean="0">
                <a:solidFill>
                  <a:schemeClr val="tx2"/>
                </a:solidFill>
                <a:cs typeface="Arial" panose="020B0604020202020204" pitchFamily="34" charset="0"/>
              </a:rPr>
              <a:t>Shortage </a:t>
            </a:r>
            <a:r>
              <a:rPr lang="en-US" sz="1330" dirty="0">
                <a:solidFill>
                  <a:schemeClr val="tx2"/>
                </a:solidFill>
                <a:cs typeface="Arial" panose="020B0604020202020204" pitchFamily="34" charset="0"/>
              </a:rPr>
              <a:t>of staff to properly maintain day-to-day </a:t>
            </a:r>
            <a:r>
              <a:rPr lang="en-US" sz="1330" dirty="0" smtClean="0">
                <a:solidFill>
                  <a:schemeClr val="tx2"/>
                </a:solidFill>
                <a:cs typeface="Arial" panose="020B0604020202020204" pitchFamily="34" charset="0"/>
              </a:rPr>
              <a:t>operations</a:t>
            </a:r>
          </a:p>
          <a:p>
            <a:pPr marL="171450" lvl="0" indent="-171450">
              <a:buClr>
                <a:schemeClr val="tx2"/>
              </a:buClr>
              <a:buFont typeface="Arial" panose="020B0604020202020204" pitchFamily="34" charset="0"/>
              <a:buChar char="•"/>
              <a:defRPr/>
            </a:pPr>
            <a:r>
              <a:rPr lang="en-US" sz="1330" dirty="0">
                <a:solidFill>
                  <a:schemeClr val="tx2"/>
                </a:solidFill>
                <a:cs typeface="Arial" panose="020B0604020202020204" pitchFamily="34" charset="0"/>
              </a:rPr>
              <a:t>Resource restraints and skill </a:t>
            </a:r>
            <a:r>
              <a:rPr lang="en-US" sz="1330" dirty="0" smtClean="0">
                <a:solidFill>
                  <a:schemeClr val="tx2"/>
                </a:solidFill>
                <a:cs typeface="Arial" panose="020B0604020202020204" pitchFamily="34" charset="0"/>
              </a:rPr>
              <a:t>gaps</a:t>
            </a:r>
            <a:endParaRPr lang="en-US" sz="1330" dirty="0">
              <a:solidFill>
                <a:schemeClr val="tx2"/>
              </a:solidFill>
              <a:cs typeface="Arial" panose="020B0604020202020204" pitchFamily="34" charset="0"/>
            </a:endParaRPr>
          </a:p>
        </p:txBody>
      </p:sp>
      <p:sp>
        <p:nvSpPr>
          <p:cNvPr id="105" name="TextBox 104"/>
          <p:cNvSpPr txBox="1"/>
          <p:nvPr/>
        </p:nvSpPr>
        <p:spPr>
          <a:xfrm>
            <a:off x="8563096" y="2009973"/>
            <a:ext cx="3252397" cy="295530"/>
          </a:xfrm>
          <a:prstGeom prst="rect">
            <a:avLst/>
          </a:prstGeom>
          <a:noFill/>
        </p:spPr>
        <p:txBody>
          <a:bodyPr wrap="square" rtlCol="0" anchor="ctr" anchorCtr="1">
            <a:spAutoFit/>
          </a:bodyPr>
          <a:lstStyle/>
          <a:p>
            <a:pPr algn="ctr" fontAlgn="base">
              <a:lnSpc>
                <a:spcPct val="90000"/>
              </a:lnSpc>
              <a:spcBef>
                <a:spcPts val="300"/>
              </a:spcBef>
              <a:spcAft>
                <a:spcPts val="151"/>
              </a:spcAft>
              <a:buClr>
                <a:srgbClr val="0085C3"/>
              </a:buClr>
            </a:pPr>
            <a:r>
              <a:rPr lang="en-US" sz="1467" b="1" u="sng" dirty="0" smtClean="0">
                <a:solidFill>
                  <a:srgbClr val="FFFFFF"/>
                </a:solidFill>
                <a:cs typeface="Arial" panose="020B0604020202020204" pitchFamily="34" charset="0"/>
              </a:rPr>
              <a:t>Key Features</a:t>
            </a:r>
            <a:endParaRPr lang="en-US" sz="1467" dirty="0">
              <a:solidFill>
                <a:srgbClr val="FFFFFF"/>
              </a:solidFill>
              <a:cs typeface="Arial" panose="020B0604020202020204" pitchFamily="34" charset="0"/>
            </a:endParaRPr>
          </a:p>
        </p:txBody>
      </p:sp>
      <p:sp>
        <p:nvSpPr>
          <p:cNvPr id="112" name="TextBox 111"/>
          <p:cNvSpPr txBox="1"/>
          <p:nvPr/>
        </p:nvSpPr>
        <p:spPr>
          <a:xfrm>
            <a:off x="10255787" y="983999"/>
            <a:ext cx="1974330" cy="851002"/>
          </a:xfrm>
          <a:prstGeom prst="rect">
            <a:avLst/>
          </a:prstGeom>
          <a:noFill/>
        </p:spPr>
        <p:txBody>
          <a:bodyPr wrap="square" rtlCol="0">
            <a:spAutoFit/>
          </a:bodyPr>
          <a:lstStyle/>
          <a:p>
            <a:pPr marL="171450" indent="-171450">
              <a:buClr>
                <a:schemeClr val="tx2"/>
              </a:buClr>
              <a:buFont typeface="Arial" panose="020B0604020202020204" pitchFamily="34" charset="0"/>
              <a:buChar char="•"/>
            </a:pPr>
            <a:r>
              <a:rPr lang="en-US" sz="1200" kern="0" dirty="0" smtClean="0">
                <a:solidFill>
                  <a:schemeClr val="tx2"/>
                </a:solidFill>
                <a:cs typeface="Arial" panose="020B0604020202020204" pitchFamily="34" charset="0"/>
              </a:rPr>
              <a:t>Monitoring </a:t>
            </a:r>
            <a:r>
              <a:rPr lang="en-US" sz="1200" kern="0" dirty="0">
                <a:solidFill>
                  <a:schemeClr val="tx2"/>
                </a:solidFill>
                <a:cs typeface="Arial" panose="020B0604020202020204" pitchFamily="34" charset="0"/>
              </a:rPr>
              <a:t>and reporting </a:t>
            </a:r>
          </a:p>
          <a:p>
            <a:pPr marL="171450" indent="-171450">
              <a:buClr>
                <a:schemeClr val="tx2"/>
              </a:buClr>
              <a:buFont typeface="Arial" panose="020B0604020202020204" pitchFamily="34" charset="0"/>
              <a:buChar char="•"/>
            </a:pPr>
            <a:r>
              <a:rPr lang="en-US" sz="1200" kern="0" dirty="0">
                <a:solidFill>
                  <a:schemeClr val="tx2"/>
                </a:solidFill>
                <a:cs typeface="Arial" panose="020B0604020202020204" pitchFamily="34" charset="0"/>
              </a:rPr>
              <a:t>Networking</a:t>
            </a:r>
            <a:r>
              <a:rPr lang="en-US" sz="1200" b="1" kern="0" dirty="0">
                <a:solidFill>
                  <a:schemeClr val="tx2"/>
                </a:solidFill>
                <a:cs typeface="Arial" panose="020B0604020202020204" pitchFamily="34" charset="0"/>
              </a:rPr>
              <a:t> </a:t>
            </a:r>
          </a:p>
          <a:p>
            <a:pPr marL="171450" indent="-171450">
              <a:buClr>
                <a:schemeClr val="tx2"/>
              </a:buClr>
              <a:buFont typeface="Arial" panose="020B0604020202020204" pitchFamily="34" charset="0"/>
              <a:buChar char="•"/>
            </a:pPr>
            <a:r>
              <a:rPr lang="en-US" sz="1200" kern="0" dirty="0">
                <a:solidFill>
                  <a:schemeClr val="tx2"/>
                </a:solidFill>
                <a:cs typeface="Arial" panose="020B0604020202020204" pitchFamily="34" charset="0"/>
              </a:rPr>
              <a:t>Servers</a:t>
            </a:r>
            <a:r>
              <a:rPr lang="en-US" sz="1330" b="1" kern="0" dirty="0">
                <a:solidFill>
                  <a:schemeClr val="tx2"/>
                </a:solidFill>
                <a:cs typeface="Arial" panose="020B0604020202020204" pitchFamily="34" charset="0"/>
              </a:rPr>
              <a:t> </a:t>
            </a:r>
            <a:endParaRPr lang="en-US" sz="1330" kern="0" dirty="0">
              <a:solidFill>
                <a:schemeClr val="tx2"/>
              </a:solidFill>
              <a:cs typeface="Arial" panose="020B0604020202020204" pitchFamily="34" charset="0"/>
            </a:endParaRPr>
          </a:p>
        </p:txBody>
      </p:sp>
      <p:sp>
        <p:nvSpPr>
          <p:cNvPr id="12" name="Rectangle 11"/>
          <p:cNvSpPr/>
          <p:nvPr/>
        </p:nvSpPr>
        <p:spPr>
          <a:xfrm>
            <a:off x="8531506" y="2360629"/>
            <a:ext cx="3293290" cy="3944478"/>
          </a:xfrm>
          <a:prstGeom prst="rect">
            <a:avLst/>
          </a:prstGeom>
          <a:solidFill>
            <a:schemeClr val="tx2"/>
          </a:solidFill>
          <a:ln w="12700" cmpd="sng">
            <a:noFill/>
          </a:ln>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smtClean="0">
              <a:solidFill>
                <a:schemeClr val="tx2"/>
              </a:solidFill>
              <a:latin typeface="+mn-lt"/>
            </a:endParaRPr>
          </a:p>
        </p:txBody>
      </p:sp>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8754564" y="2470317"/>
            <a:ext cx="298730" cy="310923"/>
          </a:xfrm>
          <a:prstGeom prst="rect">
            <a:avLst/>
          </a:prstGeom>
        </p:spPr>
      </p:pic>
      <p:sp>
        <p:nvSpPr>
          <p:cNvPr id="106" name="TextBox 105"/>
          <p:cNvSpPr txBox="1"/>
          <p:nvPr/>
        </p:nvSpPr>
        <p:spPr>
          <a:xfrm>
            <a:off x="9212628" y="2497693"/>
            <a:ext cx="1676400" cy="258532"/>
          </a:xfrm>
          <a:prstGeom prst="rect">
            <a:avLst/>
          </a:prstGeom>
          <a:noFill/>
        </p:spPr>
        <p:txBody>
          <a:bodyPr wrap="square" rtlCol="0">
            <a:spAutoFit/>
          </a:bodyPr>
          <a:lstStyle/>
          <a:p>
            <a:pPr>
              <a:lnSpc>
                <a:spcPct val="90000"/>
              </a:lnSpc>
              <a:spcBef>
                <a:spcPts val="800"/>
              </a:spcBef>
              <a:buClr>
                <a:srgbClr val="0085C3"/>
              </a:buClr>
            </a:pPr>
            <a:r>
              <a:rPr lang="en-US" sz="1200" b="1" spc="133" dirty="0">
                <a:solidFill>
                  <a:srgbClr val="00449A"/>
                </a:solidFill>
                <a:cs typeface="Arial" panose="020B0604020202020204" pitchFamily="34" charset="0"/>
              </a:rPr>
              <a:t>Experts</a:t>
            </a:r>
            <a:endParaRPr lang="en-US" sz="1400" b="1" spc="133" dirty="0">
              <a:solidFill>
                <a:srgbClr val="00449A"/>
              </a:solidFill>
              <a:cs typeface="Arial" panose="020B0604020202020204" pitchFamily="34" charset="0"/>
            </a:endParaRPr>
          </a:p>
        </p:txBody>
      </p:sp>
      <p:sp>
        <p:nvSpPr>
          <p:cNvPr id="109" name="TextBox 108"/>
          <p:cNvSpPr txBox="1"/>
          <p:nvPr/>
        </p:nvSpPr>
        <p:spPr>
          <a:xfrm>
            <a:off x="8659058" y="2782904"/>
            <a:ext cx="3193459" cy="887458"/>
          </a:xfrm>
          <a:prstGeom prst="rect">
            <a:avLst/>
          </a:prstGeom>
          <a:noFill/>
        </p:spPr>
        <p:txBody>
          <a:bodyPr wrap="square" lIns="0" rIns="121920" rtlCol="0">
            <a:noAutofit/>
          </a:bodyPr>
          <a:lstStyle/>
          <a:p>
            <a:pPr marL="228589" indent="-228589">
              <a:buSzPct val="99000"/>
              <a:buFont typeface="Arial" panose="020B0604020202020204" pitchFamily="34" charset="0"/>
              <a:buChar char="•"/>
            </a:pPr>
            <a:r>
              <a:rPr lang="en-US" sz="1000" dirty="0">
                <a:solidFill>
                  <a:srgbClr val="000000"/>
                </a:solidFill>
                <a:cs typeface="Arial" panose="020B0604020202020204" pitchFamily="34" charset="0"/>
              </a:rPr>
              <a:t>Certified Dell EMC technical experts</a:t>
            </a:r>
          </a:p>
          <a:p>
            <a:pPr marL="228589" indent="-228589">
              <a:lnSpc>
                <a:spcPct val="90000"/>
              </a:lnSpc>
              <a:buSzPct val="99000"/>
              <a:buFont typeface="Arial" panose="020B0604020202020204" pitchFamily="34" charset="0"/>
              <a:buChar char="•"/>
            </a:pPr>
            <a:r>
              <a:rPr lang="en-US" sz="1000" dirty="0">
                <a:solidFill>
                  <a:srgbClr val="000000"/>
                </a:solidFill>
                <a:cs typeface="Arial" panose="020B0604020202020204" pitchFamily="34" charset="0"/>
              </a:rPr>
              <a:t>Backed by 27,000+ Dell EMC Services professionals</a:t>
            </a:r>
          </a:p>
          <a:p>
            <a:pPr marL="228589" indent="-228589">
              <a:lnSpc>
                <a:spcPct val="90000"/>
              </a:lnSpc>
              <a:buSzPct val="99000"/>
              <a:buFont typeface="Arial" panose="020B0604020202020204" pitchFamily="34" charset="0"/>
              <a:buChar char="•"/>
            </a:pPr>
            <a:r>
              <a:rPr lang="en-US" sz="1000" dirty="0">
                <a:solidFill>
                  <a:srgbClr val="000000"/>
                </a:solidFill>
                <a:cs typeface="Arial" panose="020B0604020202020204" pitchFamily="34" charset="0"/>
              </a:rPr>
              <a:t>Specialized experts across Dell EMC products and cloud, advanced software, and data protection</a:t>
            </a:r>
          </a:p>
        </p:txBody>
      </p:sp>
      <p:sp>
        <p:nvSpPr>
          <p:cNvPr id="107" name="TextBox 106"/>
          <p:cNvSpPr txBox="1"/>
          <p:nvPr/>
        </p:nvSpPr>
        <p:spPr>
          <a:xfrm>
            <a:off x="9224301" y="3645347"/>
            <a:ext cx="1676400" cy="258532"/>
          </a:xfrm>
          <a:prstGeom prst="rect">
            <a:avLst/>
          </a:prstGeom>
          <a:noFill/>
        </p:spPr>
        <p:txBody>
          <a:bodyPr wrap="square" rtlCol="0">
            <a:spAutoFit/>
          </a:bodyPr>
          <a:lstStyle/>
          <a:p>
            <a:pPr>
              <a:lnSpc>
                <a:spcPct val="90000"/>
              </a:lnSpc>
              <a:spcBef>
                <a:spcPts val="800"/>
              </a:spcBef>
              <a:buClr>
                <a:srgbClr val="0085C3"/>
              </a:buClr>
            </a:pPr>
            <a:r>
              <a:rPr lang="en-US" sz="1200" b="1" spc="133" dirty="0">
                <a:solidFill>
                  <a:srgbClr val="00449A"/>
                </a:solidFill>
                <a:cs typeface="Arial" panose="020B0604020202020204" pitchFamily="34" charset="0"/>
              </a:rPr>
              <a:t>Insights</a:t>
            </a:r>
          </a:p>
        </p:txBody>
      </p:sp>
      <p:sp>
        <p:nvSpPr>
          <p:cNvPr id="110" name="TextBox 109"/>
          <p:cNvSpPr txBox="1"/>
          <p:nvPr/>
        </p:nvSpPr>
        <p:spPr>
          <a:xfrm>
            <a:off x="8678683" y="3970141"/>
            <a:ext cx="3154208" cy="656409"/>
          </a:xfrm>
          <a:prstGeom prst="rect">
            <a:avLst/>
          </a:prstGeom>
          <a:noFill/>
        </p:spPr>
        <p:txBody>
          <a:bodyPr wrap="square" lIns="0" rIns="121920" rtlCol="0">
            <a:noAutofit/>
          </a:bodyPr>
          <a:lstStyle/>
          <a:p>
            <a:pPr marL="228594" indent="-228594">
              <a:buFont typeface="Arial" panose="020B0604020202020204" pitchFamily="34" charset="0"/>
              <a:buChar char="•"/>
            </a:pPr>
            <a:r>
              <a:rPr lang="en-US" sz="1050" dirty="0">
                <a:solidFill>
                  <a:srgbClr val="000000"/>
                </a:solidFill>
                <a:cs typeface="Arial" panose="020B0604020202020204" pitchFamily="34" charset="0"/>
              </a:rPr>
              <a:t>Access Dell EMC product engineering, IP, knowledge databases, and tools</a:t>
            </a:r>
          </a:p>
          <a:p>
            <a:pPr marL="228594" indent="-228594">
              <a:buFont typeface="Arial" panose="020B0604020202020204" pitchFamily="34" charset="0"/>
              <a:buChar char="•"/>
            </a:pPr>
            <a:r>
              <a:rPr lang="en-US" sz="1050" dirty="0">
                <a:solidFill>
                  <a:srgbClr val="000000"/>
                </a:solidFill>
                <a:cs typeface="Arial" panose="020B0604020202020204" pitchFamily="34" charset="0"/>
              </a:rPr>
              <a:t>Benefit from Dell EMC use cases relevant to your needs</a:t>
            </a:r>
          </a:p>
          <a:p>
            <a:pPr marL="228594" indent="-228594">
              <a:buFont typeface="Arial" panose="020B0604020202020204" pitchFamily="34" charset="0"/>
              <a:buChar char="•"/>
            </a:pPr>
            <a:r>
              <a:rPr lang="en-US" sz="1050" dirty="0">
                <a:solidFill>
                  <a:srgbClr val="000000"/>
                </a:solidFill>
                <a:cs typeface="Arial" panose="020B0604020202020204" pitchFamily="34" charset="0"/>
              </a:rPr>
              <a:t>Extend IT staff performance with on-the-job knowledge sharing</a:t>
            </a:r>
          </a:p>
        </p:txBody>
      </p:sp>
      <p:pic>
        <p:nvPicPr>
          <p:cNvPr id="11" name="Picture 10"/>
          <p:cNvPicPr>
            <a:picLocks noChangeAspect="1"/>
          </p:cNvPicPr>
          <p:nvPr/>
        </p:nvPicPr>
        <p:blipFill>
          <a:blip r:embed="rId4">
            <a:duotone>
              <a:schemeClr val="accent1">
                <a:shade val="45000"/>
                <a:satMod val="135000"/>
              </a:schemeClr>
              <a:prstClr val="white"/>
            </a:duotone>
          </a:blip>
          <a:stretch>
            <a:fillRect/>
          </a:stretch>
        </p:blipFill>
        <p:spPr>
          <a:xfrm>
            <a:off x="8749189" y="5017037"/>
            <a:ext cx="304826" cy="304826"/>
          </a:xfrm>
          <a:prstGeom prst="rect">
            <a:avLst/>
          </a:prstGeom>
        </p:spPr>
      </p:pic>
      <p:sp>
        <p:nvSpPr>
          <p:cNvPr id="108" name="TextBox 107"/>
          <p:cNvSpPr txBox="1"/>
          <p:nvPr/>
        </p:nvSpPr>
        <p:spPr>
          <a:xfrm>
            <a:off x="9224301" y="5033322"/>
            <a:ext cx="1275175" cy="258532"/>
          </a:xfrm>
          <a:prstGeom prst="rect">
            <a:avLst/>
          </a:prstGeom>
          <a:noFill/>
        </p:spPr>
        <p:txBody>
          <a:bodyPr wrap="square" rtlCol="0">
            <a:spAutoFit/>
          </a:bodyPr>
          <a:lstStyle/>
          <a:p>
            <a:pPr>
              <a:lnSpc>
                <a:spcPct val="90000"/>
              </a:lnSpc>
              <a:spcBef>
                <a:spcPts val="800"/>
              </a:spcBef>
              <a:buClr>
                <a:srgbClr val="0085C3"/>
              </a:buClr>
            </a:pPr>
            <a:r>
              <a:rPr lang="en-US" sz="1200" b="1" spc="133" dirty="0">
                <a:solidFill>
                  <a:srgbClr val="00449A"/>
                </a:solidFill>
                <a:cs typeface="Arial" panose="020B0604020202020204" pitchFamily="34" charset="0"/>
              </a:rPr>
              <a:t>Ease</a:t>
            </a:r>
          </a:p>
        </p:txBody>
      </p:sp>
      <p:sp>
        <p:nvSpPr>
          <p:cNvPr id="111" name="TextBox 110"/>
          <p:cNvSpPr txBox="1"/>
          <p:nvPr/>
        </p:nvSpPr>
        <p:spPr>
          <a:xfrm>
            <a:off x="8731639" y="5291660"/>
            <a:ext cx="3154208" cy="1157614"/>
          </a:xfrm>
          <a:prstGeom prst="rect">
            <a:avLst/>
          </a:prstGeom>
          <a:noFill/>
        </p:spPr>
        <p:txBody>
          <a:bodyPr wrap="square" lIns="0" rIns="121920" rtlCol="0">
            <a:noAutofit/>
          </a:bodyPr>
          <a:lstStyle/>
          <a:p>
            <a:pPr marL="228594" indent="-228594">
              <a:buFont typeface="Arial" panose="020B0604020202020204" pitchFamily="34" charset="0"/>
              <a:buChar char="•"/>
            </a:pPr>
            <a:r>
              <a:rPr lang="en-US" sz="1050" dirty="0">
                <a:solidFill>
                  <a:srgbClr val="000000"/>
                </a:solidFill>
                <a:cs typeface="Arial" panose="020B0604020202020204" pitchFamily="34" charset="0"/>
              </a:rPr>
              <a:t>Onsite and remote delivery options available globally</a:t>
            </a:r>
          </a:p>
          <a:p>
            <a:pPr marL="228594" indent="-228594">
              <a:buFont typeface="Arial" panose="020B0604020202020204" pitchFamily="34" charset="0"/>
              <a:buChar char="•"/>
            </a:pPr>
            <a:r>
              <a:rPr lang="en-US" sz="1050" dirty="0">
                <a:solidFill>
                  <a:srgbClr val="000000"/>
                </a:solidFill>
                <a:cs typeface="Arial" panose="020B0604020202020204" pitchFamily="34" charset="0"/>
              </a:rPr>
              <a:t>Flexibility to adjust engagement timeframes to fit your budget</a:t>
            </a:r>
          </a:p>
          <a:p>
            <a:pPr marL="228594" indent="-228594">
              <a:buFont typeface="Arial" panose="020B0604020202020204" pitchFamily="34" charset="0"/>
              <a:buChar char="•"/>
            </a:pPr>
            <a:r>
              <a:rPr lang="en-US" sz="1050" dirty="0">
                <a:solidFill>
                  <a:srgbClr val="000000"/>
                </a:solidFill>
                <a:cs typeface="Arial" panose="020B0604020202020204" pitchFamily="34" charset="0"/>
              </a:rPr>
              <a:t>Expert resources – under your direction –  focus on your business priorities</a:t>
            </a:r>
          </a:p>
          <a:p>
            <a:pPr marL="228594" indent="-228594">
              <a:lnSpc>
                <a:spcPct val="90000"/>
              </a:lnSpc>
              <a:spcBef>
                <a:spcPts val="800"/>
              </a:spcBef>
              <a:buClr>
                <a:srgbClr val="FFFFFF"/>
              </a:buClr>
              <a:buFont typeface="Arial" panose="020B0604020202020204" pitchFamily="34" charset="0"/>
              <a:buChar char="•"/>
            </a:pPr>
            <a:endParaRPr lang="en-US" sz="1200" dirty="0">
              <a:solidFill>
                <a:srgbClr val="444444"/>
              </a:solidFill>
              <a:cs typeface="Arial" panose="020B0604020202020204" pitchFamily="34" charset="0"/>
            </a:endParaRPr>
          </a:p>
        </p:txBody>
      </p:sp>
      <p:pic>
        <p:nvPicPr>
          <p:cNvPr id="8" name="Picture 7"/>
          <p:cNvPicPr>
            <a:picLocks noChangeAspect="1"/>
          </p:cNvPicPr>
          <p:nvPr/>
        </p:nvPicPr>
        <p:blipFill>
          <a:blip r:embed="rId5">
            <a:duotone>
              <a:schemeClr val="accent1">
                <a:shade val="45000"/>
                <a:satMod val="135000"/>
              </a:schemeClr>
              <a:prstClr val="white"/>
            </a:duotone>
          </a:blip>
          <a:stretch>
            <a:fillRect/>
          </a:stretch>
        </p:blipFill>
        <p:spPr>
          <a:xfrm>
            <a:off x="8754564" y="3598312"/>
            <a:ext cx="341406" cy="353599"/>
          </a:xfrm>
          <a:prstGeom prst="rect">
            <a:avLst/>
          </a:prstGeom>
        </p:spPr>
      </p:pic>
    </p:spTree>
    <p:extLst>
      <p:ext uri="{BB962C8B-B14F-4D97-AF65-F5344CB8AC3E}">
        <p14:creationId xmlns:p14="http://schemas.microsoft.com/office/powerpoint/2010/main" val="122233004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a:xfrm>
            <a:off x="8329584" y="688584"/>
            <a:ext cx="3644985" cy="5708263"/>
          </a:xfrm>
          <a:prstGeom prst="roundRect">
            <a:avLst>
              <a:gd name="adj" fmla="val 6990"/>
            </a:avLst>
          </a:prstGeom>
          <a:solidFill>
            <a:srgbClr val="7AB800"/>
          </a:solidFill>
          <a:ln>
            <a:noFill/>
          </a:ln>
          <a:effectLst/>
        </p:spPr>
        <p:txBody>
          <a:bodyPr wrap="square" lIns="137160" tIns="102871" rIns="102871" bIns="102871" rtlCol="0" anchor="ctr">
            <a:noAutofit/>
          </a:bodyPr>
          <a:lstStyle/>
          <a:p>
            <a:pPr marL="169841" indent="-169841" defTabSz="914278" fontAlgn="base">
              <a:spcBef>
                <a:spcPts val="600"/>
              </a:spcBef>
              <a:spcAft>
                <a:spcPts val="600"/>
              </a:spcAft>
              <a:buClr>
                <a:srgbClr val="FFFFFF"/>
              </a:buClr>
              <a:defRPr/>
            </a:pPr>
            <a:endParaRPr lang="en-US" sz="1300" kern="0" dirty="0" smtClean="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a:p>
            <a:pPr marL="169841" indent="-169841" defTabSz="914278" fontAlgn="base">
              <a:spcBef>
                <a:spcPts val="600"/>
              </a:spcBef>
              <a:spcAft>
                <a:spcPts val="600"/>
              </a:spcAft>
              <a:buClr>
                <a:srgbClr val="FFFFFF"/>
              </a:buClr>
              <a:defRPr/>
            </a:pPr>
            <a:endParaRPr lang="en-US" sz="1300" kern="0" dirty="0">
              <a:solidFill>
                <a:srgbClr val="FFFFFF"/>
              </a:solidFill>
            </a:endParaRPr>
          </a:p>
        </p:txBody>
      </p:sp>
      <p:sp>
        <p:nvSpPr>
          <p:cNvPr id="4" name="Rounded Rectangle 3"/>
          <p:cNvSpPr/>
          <p:nvPr/>
        </p:nvSpPr>
        <p:spPr>
          <a:xfrm>
            <a:off x="270190" y="732487"/>
            <a:ext cx="3730717" cy="5656996"/>
          </a:xfrm>
          <a:prstGeom prst="roundRect">
            <a:avLst>
              <a:gd name="adj" fmla="val 7405"/>
            </a:avLst>
          </a:prstGeom>
          <a:solidFill>
            <a:srgbClr val="00449A"/>
          </a:solidFill>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157" name="Title 1"/>
          <p:cNvSpPr txBox="1">
            <a:spLocks/>
          </p:cNvSpPr>
          <p:nvPr/>
        </p:nvSpPr>
        <p:spPr bwMode="auto">
          <a:xfrm>
            <a:off x="2132511" y="148029"/>
            <a:ext cx="7842063" cy="47429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200" b="0" cap="none" baseline="0">
                <a:solidFill>
                  <a:schemeClr val="bg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algn="ctr">
              <a:lnSpc>
                <a:spcPct val="100000"/>
              </a:lnSpc>
              <a:defRPr/>
            </a:pPr>
            <a:r>
              <a:rPr lang="en-US" sz="3000" b="1" kern="0" dirty="0">
                <a:solidFill>
                  <a:srgbClr val="FFFFFF"/>
                </a:solidFill>
                <a:latin typeface="Arial"/>
                <a:cs typeface="Arial" panose="020B0604020202020204" pitchFamily="34" charset="0"/>
              </a:rPr>
              <a:t>Sales Card: </a:t>
            </a:r>
            <a:r>
              <a:rPr lang="en-US" sz="3000" b="1" kern="0" dirty="0" smtClean="0">
                <a:solidFill>
                  <a:srgbClr val="FFFFFF"/>
                </a:solidFill>
                <a:latin typeface="Arial"/>
                <a:cs typeface="Arial" panose="020B0604020202020204" pitchFamily="34" charset="0"/>
              </a:rPr>
              <a:t>Optimize for Storage</a:t>
            </a:r>
            <a:endParaRPr lang="en-US" sz="3000" b="1" kern="0" dirty="0">
              <a:solidFill>
                <a:srgbClr val="FFFFFF"/>
              </a:solidFill>
              <a:latin typeface="Arial"/>
              <a:cs typeface="Arial" panose="020B0604020202020204" pitchFamily="34" charset="0"/>
            </a:endParaRPr>
          </a:p>
        </p:txBody>
      </p:sp>
      <p:sp>
        <p:nvSpPr>
          <p:cNvPr id="5" name="TextBox 4"/>
          <p:cNvSpPr txBox="1"/>
          <p:nvPr/>
        </p:nvSpPr>
        <p:spPr>
          <a:xfrm>
            <a:off x="256705" y="877579"/>
            <a:ext cx="3751613" cy="2164247"/>
          </a:xfrm>
          <a:prstGeom prst="rect">
            <a:avLst/>
          </a:prstGeom>
          <a:noFill/>
        </p:spPr>
        <p:txBody>
          <a:bodyPr wrap="square" rtlCol="0" anchor="ctr">
            <a:spAutoFit/>
          </a:bodyPr>
          <a:lstStyle/>
          <a:p>
            <a:pPr algn="ctr" fontAlgn="base">
              <a:lnSpc>
                <a:spcPct val="90000"/>
              </a:lnSpc>
              <a:spcBef>
                <a:spcPts val="300"/>
              </a:spcBef>
              <a:spcAft>
                <a:spcPts val="151"/>
              </a:spcAft>
              <a:buClr>
                <a:srgbClr val="0085C3"/>
              </a:buClr>
            </a:pPr>
            <a:r>
              <a:rPr lang="en-US" sz="1467" b="1" u="sng" dirty="0">
                <a:solidFill>
                  <a:srgbClr val="FFFFFF"/>
                </a:solidFill>
                <a:cs typeface="Arial" panose="020B0604020202020204" pitchFamily="34" charset="0"/>
              </a:rPr>
              <a:t>At a Glance</a:t>
            </a:r>
          </a:p>
          <a:p>
            <a:pPr fontAlgn="base">
              <a:lnSpc>
                <a:spcPct val="90000"/>
              </a:lnSpc>
              <a:spcBef>
                <a:spcPts val="300"/>
              </a:spcBef>
              <a:spcAft>
                <a:spcPts val="151"/>
              </a:spcAft>
              <a:buClr>
                <a:srgbClr val="0085C3"/>
              </a:buClr>
            </a:pPr>
            <a:endParaRPr lang="en-US" sz="400" b="1" u="sng" dirty="0">
              <a:solidFill>
                <a:srgbClr val="FFFFFF"/>
              </a:solidFill>
              <a:cs typeface="Arial" panose="020B0604020202020204" pitchFamily="34" charset="0"/>
            </a:endParaRPr>
          </a:p>
          <a:p>
            <a:pPr marL="57150" lvl="0" fontAlgn="base"/>
            <a:r>
              <a:rPr lang="en-US" sz="1600" dirty="0">
                <a:solidFill>
                  <a:srgbClr val="FFFFFF"/>
                </a:solidFill>
                <a:cs typeface="Arial" panose="020B0604020202020204" pitchFamily="34" charset="0"/>
              </a:rPr>
              <a:t>Optimize for Storage*</a:t>
            </a:r>
            <a:r>
              <a:rPr lang="en-US" sz="1600" dirty="0">
                <a:solidFill>
                  <a:srgbClr val="444444"/>
                </a:solidFill>
                <a:cs typeface="Arial" panose="020B0604020202020204" pitchFamily="34" charset="0"/>
              </a:rPr>
              <a:t> </a:t>
            </a:r>
            <a:r>
              <a:rPr lang="en-US" sz="1600" dirty="0">
                <a:solidFill>
                  <a:srgbClr val="FFFFFF"/>
                </a:solidFill>
                <a:cs typeface="Arial" panose="020B0604020202020204" pitchFamily="34" charset="0"/>
              </a:rPr>
              <a:t>provides in-depth analysis and strategic guidance from a designated Enterprise System Analyst (ESA) to keep your customers’ Dell EMC storage systems optimized and configured for year-round peak performance. </a:t>
            </a:r>
          </a:p>
        </p:txBody>
      </p:sp>
      <p:sp>
        <p:nvSpPr>
          <p:cNvPr id="3" name="TextBox 2"/>
          <p:cNvSpPr txBox="1"/>
          <p:nvPr/>
        </p:nvSpPr>
        <p:spPr>
          <a:xfrm>
            <a:off x="4327235" y="841722"/>
            <a:ext cx="3664688" cy="297454"/>
          </a:xfrm>
          <a:prstGeom prst="rect">
            <a:avLst/>
          </a:prstGeom>
          <a:noFill/>
        </p:spPr>
        <p:txBody>
          <a:bodyPr wrap="square" rtlCol="0">
            <a:spAutoFit/>
          </a:bodyPr>
          <a:lstStyle/>
          <a:p>
            <a:pPr fontAlgn="base">
              <a:buClr>
                <a:srgbClr val="007DB8"/>
              </a:buClr>
            </a:pPr>
            <a:r>
              <a:rPr lang="en-US" sz="1333" b="1" dirty="0">
                <a:solidFill>
                  <a:srgbClr val="FFFFFF"/>
                </a:solidFill>
                <a:cs typeface="Arial" panose="020B0604020202020204" pitchFamily="34" charset="0"/>
              </a:rPr>
              <a:t>    </a:t>
            </a:r>
          </a:p>
        </p:txBody>
      </p:sp>
      <p:sp>
        <p:nvSpPr>
          <p:cNvPr id="39" name="Rounded Rectangle 38"/>
          <p:cNvSpPr/>
          <p:nvPr/>
        </p:nvSpPr>
        <p:spPr>
          <a:xfrm>
            <a:off x="4294022" y="723511"/>
            <a:ext cx="3690949" cy="4115457"/>
          </a:xfrm>
          <a:prstGeom prst="roundRect">
            <a:avLst>
              <a:gd name="adj" fmla="val 9217"/>
            </a:avLst>
          </a:prstGeom>
          <a:noFill/>
          <a:ln w="12700">
            <a:solidFill>
              <a:srgbClr val="00447C"/>
            </a:solidFill>
          </a:ln>
          <a:effectLst/>
        </p:spPr>
        <p:txBody>
          <a:bodyPr rot="0" spcFirstLastPara="0" vertOverflow="overflow" horzOverflow="overflow" vert="horz" wrap="square" lIns="137160" tIns="102871" rIns="102871" bIns="102871" numCol="1" spcCol="0" rtlCol="0" fromWordArt="0" anchor="ctr" anchorCtr="0" forceAA="0" compatLnSpc="1">
            <a:prstTxWarp prst="textNoShape">
              <a:avLst/>
            </a:prstTxWarp>
            <a:noAutofit/>
          </a:bodyPr>
          <a:lstStyle/>
          <a:p>
            <a:pPr algn="ctr" fontAlgn="base">
              <a:lnSpc>
                <a:spcPct val="90000"/>
              </a:lnSpc>
              <a:spcBef>
                <a:spcPts val="451"/>
              </a:spcBef>
              <a:spcAft>
                <a:spcPct val="0"/>
              </a:spcAft>
            </a:pPr>
            <a:endParaRPr lang="en-US" sz="1333" dirty="0">
              <a:solidFill>
                <a:srgbClr val="FFFFFF"/>
              </a:solidFill>
            </a:endParaRPr>
          </a:p>
        </p:txBody>
      </p:sp>
      <p:sp>
        <p:nvSpPr>
          <p:cNvPr id="27" name="Rounded Rectangle 26"/>
          <p:cNvSpPr/>
          <p:nvPr/>
        </p:nvSpPr>
        <p:spPr>
          <a:xfrm>
            <a:off x="4295853" y="4991464"/>
            <a:ext cx="3689120" cy="1457810"/>
          </a:xfrm>
          <a:prstGeom prst="roundRect">
            <a:avLst/>
          </a:prstGeom>
          <a:noFill/>
          <a:ln w="12700">
            <a:solidFill>
              <a:srgbClr val="00447C"/>
            </a:solidFill>
          </a:ln>
          <a:effectLst/>
        </p:spPr>
        <p:txBody>
          <a:bodyPr rot="0" spcFirstLastPara="0" vertOverflow="overflow" horzOverflow="overflow" vert="horz" wrap="square" lIns="137160" tIns="102871" rIns="102871" bIns="102871" numCol="1" spcCol="0" rtlCol="0" fromWordArt="0" anchor="ctr" anchorCtr="0" forceAA="0" compatLnSpc="1">
            <a:prstTxWarp prst="textNoShape">
              <a:avLst/>
            </a:prstTxWarp>
            <a:noAutofit/>
          </a:bodyPr>
          <a:lstStyle/>
          <a:p>
            <a:pPr algn="ctr" fontAlgn="base">
              <a:lnSpc>
                <a:spcPct val="90000"/>
              </a:lnSpc>
              <a:spcBef>
                <a:spcPts val="451"/>
              </a:spcBef>
              <a:spcAft>
                <a:spcPct val="0"/>
              </a:spcAft>
            </a:pPr>
            <a:endParaRPr lang="en-US" sz="1333" dirty="0">
              <a:solidFill>
                <a:srgbClr val="FFFFFF"/>
              </a:solidFill>
              <a:latin typeface="Museo Sans For Dell"/>
            </a:endParaRPr>
          </a:p>
        </p:txBody>
      </p:sp>
      <p:sp>
        <p:nvSpPr>
          <p:cNvPr id="9" name="Rectangle 8"/>
          <p:cNvSpPr/>
          <p:nvPr/>
        </p:nvSpPr>
        <p:spPr>
          <a:xfrm>
            <a:off x="4391456" y="899185"/>
            <a:ext cx="3620913" cy="3764107"/>
          </a:xfrm>
          <a:prstGeom prst="rect">
            <a:avLst/>
          </a:prstGeom>
        </p:spPr>
        <p:txBody>
          <a:bodyPr wrap="square">
            <a:spAutoFit/>
          </a:bodyPr>
          <a:lstStyle/>
          <a:p>
            <a:pPr lvl="0" algn="ctr"/>
            <a:r>
              <a:rPr lang="en-US" sz="1467" b="1" dirty="0">
                <a:solidFill>
                  <a:srgbClr val="FFFFFF"/>
                </a:solidFill>
                <a:cs typeface="Arial" panose="020B0604020202020204" pitchFamily="34" charset="0"/>
              </a:rPr>
              <a:t>  </a:t>
            </a:r>
            <a:r>
              <a:rPr lang="en-US" sz="1470" b="1" u="sng" dirty="0">
                <a:solidFill>
                  <a:srgbClr val="FFFFFF"/>
                </a:solidFill>
                <a:cs typeface="Arial" panose="020B0604020202020204" pitchFamily="34" charset="0"/>
              </a:rPr>
              <a:t>Customer Benefits</a:t>
            </a:r>
          </a:p>
          <a:p>
            <a:pPr lvl="0" fontAlgn="base"/>
            <a:endParaRPr lang="en-US" sz="800" dirty="0">
              <a:solidFill>
                <a:srgbClr val="FFFFFF"/>
              </a:solidFill>
              <a:cs typeface="Arial" panose="020B0604020202020204" pitchFamily="34" charset="0"/>
            </a:endParaRPr>
          </a:p>
          <a:p>
            <a:pPr marL="169863" lvl="0" indent="-169863" fontAlgn="base">
              <a:buFont typeface="Arial" panose="020B0604020202020204" pitchFamily="34" charset="0"/>
              <a:buChar char="•"/>
            </a:pPr>
            <a:r>
              <a:rPr lang="en-US" sz="1330" dirty="0">
                <a:solidFill>
                  <a:srgbClr val="FFFFFF"/>
                </a:solidFill>
                <a:cs typeface="Arial" panose="020B0604020202020204" pitchFamily="34" charset="0"/>
              </a:rPr>
              <a:t>Improve ROI and day-to-day operations</a:t>
            </a:r>
          </a:p>
          <a:p>
            <a:pPr marL="169863" lvl="0" indent="-169863" fontAlgn="base">
              <a:buFont typeface="Arial" panose="020B0604020202020204" pitchFamily="34" charset="0"/>
              <a:buChar char="•"/>
            </a:pPr>
            <a:endParaRPr lang="en-US" sz="1330" dirty="0">
              <a:solidFill>
                <a:srgbClr val="FFFFFF"/>
              </a:solidFill>
              <a:cs typeface="Arial" panose="020B0604020202020204" pitchFamily="34" charset="0"/>
            </a:endParaRPr>
          </a:p>
          <a:p>
            <a:pPr marL="171450" lvl="0" indent="-171450" fontAlgn="base">
              <a:buFont typeface="Arial" panose="020B0604020202020204" pitchFamily="34" charset="0"/>
              <a:buChar char="•"/>
              <a:defRPr/>
            </a:pPr>
            <a:r>
              <a:rPr lang="en-US" sz="1330" dirty="0">
                <a:solidFill>
                  <a:srgbClr val="FFFFFF"/>
                </a:solidFill>
              </a:rPr>
              <a:t>Ongoing best practice advice, technical guidance  and knowledge transfer, plus assistance with critical support issue</a:t>
            </a:r>
          </a:p>
          <a:p>
            <a:pPr marL="171450" lvl="0" indent="-171450" fontAlgn="base">
              <a:buFont typeface="Arial" panose="020B0604020202020204" pitchFamily="34" charset="0"/>
              <a:buChar char="•"/>
              <a:defRPr/>
            </a:pPr>
            <a:endParaRPr lang="en-US" sz="1330" dirty="0">
              <a:solidFill>
                <a:srgbClr val="FFFFFF"/>
              </a:solidFill>
            </a:endParaRPr>
          </a:p>
          <a:p>
            <a:pPr marL="171450" lvl="0" indent="-171450" fontAlgn="base">
              <a:buFont typeface="Arial" panose="020B0604020202020204" pitchFamily="34" charset="0"/>
              <a:buChar char="•"/>
              <a:defRPr/>
            </a:pPr>
            <a:r>
              <a:rPr lang="en-US" sz="1330" dirty="0">
                <a:solidFill>
                  <a:srgbClr val="FFFFFF"/>
                </a:solidFill>
              </a:rPr>
              <a:t>A comprehensive planning session for the year ahead, addresses goals, strategies and expectations</a:t>
            </a:r>
          </a:p>
          <a:p>
            <a:pPr marL="171450" lvl="0" indent="-171450" fontAlgn="base">
              <a:buFont typeface="Arial" panose="020B0604020202020204" pitchFamily="34" charset="0"/>
              <a:buChar char="•"/>
              <a:defRPr/>
            </a:pPr>
            <a:endParaRPr lang="en-US" sz="1000" dirty="0">
              <a:solidFill>
                <a:srgbClr val="FFFFFF"/>
              </a:solidFill>
            </a:endParaRPr>
          </a:p>
          <a:p>
            <a:pPr lvl="0" algn="ctr" fontAlgn="base">
              <a:spcBef>
                <a:spcPct val="0"/>
              </a:spcBef>
              <a:spcAft>
                <a:spcPts val="600"/>
              </a:spcAft>
              <a:buClr>
                <a:srgbClr val="FFFFFF"/>
              </a:buClr>
            </a:pPr>
            <a:r>
              <a:rPr lang="en-US" sz="1470" b="1" u="sng" dirty="0">
                <a:solidFill>
                  <a:srgbClr val="FFFFFF"/>
                </a:solidFill>
                <a:cs typeface="Arial" panose="020B0604020202020204" pitchFamily="34" charset="0"/>
              </a:rPr>
              <a:t>Partner Benefits</a:t>
            </a:r>
          </a:p>
          <a:p>
            <a:pPr marL="228600" lvl="0" indent="-228600">
              <a:buClr>
                <a:srgbClr val="FFFFFF"/>
              </a:buClr>
              <a:buFont typeface="Arial" panose="020B0604020202020204" pitchFamily="34" charset="0"/>
              <a:buChar char="•"/>
            </a:pPr>
            <a:r>
              <a:rPr lang="en-US" sz="1330" kern="0" dirty="0">
                <a:solidFill>
                  <a:srgbClr val="FFFFFF"/>
                </a:solidFill>
                <a:cs typeface="Arial" panose="020B0604020202020204" pitchFamily="34" charset="0"/>
              </a:rPr>
              <a:t>Opportunity to provide customers with a valuable , long-term support service </a:t>
            </a:r>
          </a:p>
          <a:p>
            <a:pPr marL="228600" lvl="0" indent="-228600">
              <a:buClr>
                <a:srgbClr val="FFFFFF"/>
              </a:buClr>
              <a:buFont typeface="Arial" panose="020B0604020202020204" pitchFamily="34" charset="0"/>
              <a:buChar char="•"/>
            </a:pPr>
            <a:r>
              <a:rPr lang="en-US" sz="1330" kern="0" dirty="0">
                <a:solidFill>
                  <a:srgbClr val="FFFFFF"/>
                </a:solidFill>
                <a:cs typeface="Arial" panose="020B0604020202020204" pitchFamily="34" charset="0"/>
              </a:rPr>
              <a:t>Ongoing and increased account value</a:t>
            </a:r>
          </a:p>
          <a:p>
            <a:pPr marL="228600" lvl="0" indent="-228600">
              <a:buClr>
                <a:srgbClr val="FFFFFF"/>
              </a:buClr>
              <a:buFont typeface="Arial" panose="020B0604020202020204" pitchFamily="34" charset="0"/>
              <a:buChar char="•"/>
            </a:pPr>
            <a:r>
              <a:rPr lang="en-US" sz="1330" kern="0" dirty="0">
                <a:solidFill>
                  <a:srgbClr val="FFFFFF"/>
                </a:solidFill>
                <a:cs typeface="Arial" panose="020B0604020202020204" pitchFamily="34" charset="0"/>
              </a:rPr>
              <a:t>Improved customer-support-sales relationship</a:t>
            </a:r>
            <a:endParaRPr lang="en-US" sz="1330" b="1" kern="0" dirty="0">
              <a:solidFill>
                <a:srgbClr val="FFFFFF"/>
              </a:solidFill>
              <a:cs typeface="Arial" panose="020B0604020202020204" pitchFamily="34" charset="0"/>
            </a:endParaRPr>
          </a:p>
        </p:txBody>
      </p:sp>
      <p:sp>
        <p:nvSpPr>
          <p:cNvPr id="10" name="Rectangle 9"/>
          <p:cNvSpPr/>
          <p:nvPr/>
        </p:nvSpPr>
        <p:spPr>
          <a:xfrm>
            <a:off x="5140048" y="5114739"/>
            <a:ext cx="1998895" cy="318549"/>
          </a:xfrm>
          <a:prstGeom prst="rect">
            <a:avLst/>
          </a:prstGeom>
        </p:spPr>
        <p:txBody>
          <a:bodyPr wrap="square">
            <a:spAutoFit/>
          </a:bodyPr>
          <a:lstStyle/>
          <a:p>
            <a:pPr algn="ctr" fontAlgn="base">
              <a:spcBef>
                <a:spcPct val="0"/>
              </a:spcBef>
              <a:spcAft>
                <a:spcPct val="0"/>
              </a:spcAft>
            </a:pPr>
            <a:r>
              <a:rPr lang="en-US" sz="1470" b="1" u="sng" dirty="0">
                <a:solidFill>
                  <a:srgbClr val="FFFFFF"/>
                </a:solidFill>
                <a:cs typeface="Arial" panose="020B0604020202020204" pitchFamily="34" charset="0"/>
              </a:rPr>
              <a:t>Target Audience</a:t>
            </a:r>
          </a:p>
        </p:txBody>
      </p:sp>
      <p:grpSp>
        <p:nvGrpSpPr>
          <p:cNvPr id="45" name="Group 44"/>
          <p:cNvGrpSpPr/>
          <p:nvPr/>
        </p:nvGrpSpPr>
        <p:grpSpPr>
          <a:xfrm>
            <a:off x="335534" y="3151991"/>
            <a:ext cx="3786182" cy="619149"/>
            <a:chOff x="5767901" y="2691099"/>
            <a:chExt cx="3082059" cy="619149"/>
          </a:xfrm>
        </p:grpSpPr>
        <p:sp>
          <p:nvSpPr>
            <p:cNvPr id="46" name="TextBox 45"/>
            <p:cNvSpPr txBox="1"/>
            <p:nvPr/>
          </p:nvSpPr>
          <p:spPr>
            <a:xfrm>
              <a:off x="5878162" y="2691099"/>
              <a:ext cx="2971798" cy="295915"/>
            </a:xfrm>
            <a:prstGeom prst="rect">
              <a:avLst/>
            </a:prstGeom>
            <a:noFill/>
          </p:spPr>
          <p:txBody>
            <a:bodyPr wrap="square" rtlCol="0">
              <a:spAutoFit/>
            </a:bodyPr>
            <a:lstStyle/>
            <a:p>
              <a:pPr>
                <a:lnSpc>
                  <a:spcPct val="90000"/>
                </a:lnSpc>
                <a:spcBef>
                  <a:spcPts val="600"/>
                </a:spcBef>
                <a:buClr>
                  <a:srgbClr val="007DB8"/>
                </a:buClr>
              </a:pPr>
              <a:r>
                <a:rPr lang="en-US" sz="1470" b="1" u="sng" dirty="0" smtClean="0">
                  <a:solidFill>
                    <a:schemeClr val="tx2"/>
                  </a:solidFill>
                </a:rPr>
                <a:t>Dell EMC Technologies </a:t>
              </a:r>
              <a:r>
                <a:rPr lang="en-US" sz="1470" b="1" u="sng" dirty="0">
                  <a:solidFill>
                    <a:schemeClr val="tx2"/>
                  </a:solidFill>
                </a:rPr>
                <a:t>S</a:t>
              </a:r>
              <a:r>
                <a:rPr lang="en-US" sz="1470" b="1" u="sng" dirty="0" smtClean="0">
                  <a:solidFill>
                    <a:schemeClr val="tx2"/>
                  </a:solidFill>
                </a:rPr>
                <a:t>upported</a:t>
              </a:r>
              <a:endParaRPr lang="en-US" sz="1470" b="1" u="sng" dirty="0">
                <a:solidFill>
                  <a:schemeClr val="tx2"/>
                </a:solidFill>
              </a:endParaRPr>
            </a:p>
          </p:txBody>
        </p:sp>
        <p:sp>
          <p:nvSpPr>
            <p:cNvPr id="48" name="TextBox 47"/>
            <p:cNvSpPr txBox="1"/>
            <p:nvPr/>
          </p:nvSpPr>
          <p:spPr>
            <a:xfrm>
              <a:off x="5767901" y="3013244"/>
              <a:ext cx="2858905" cy="297004"/>
            </a:xfrm>
            <a:prstGeom prst="rect">
              <a:avLst/>
            </a:prstGeom>
            <a:noFill/>
          </p:spPr>
          <p:txBody>
            <a:bodyPr wrap="square" rtlCol="0">
              <a:spAutoFit/>
            </a:bodyPr>
            <a:lstStyle/>
            <a:p>
              <a:pPr marL="171450" indent="-171450">
                <a:buClr>
                  <a:schemeClr val="tx2"/>
                </a:buClr>
                <a:buFont typeface="Arial" panose="020B0604020202020204" pitchFamily="34" charset="0"/>
                <a:buChar char="•"/>
              </a:pPr>
              <a:r>
                <a:rPr lang="en-US" sz="1330" kern="0" dirty="0" smtClean="0">
                  <a:solidFill>
                    <a:schemeClr val="tx2"/>
                  </a:solidFill>
                  <a:cs typeface="Arial" panose="020B0604020202020204" pitchFamily="34" charset="0"/>
                </a:rPr>
                <a:t>Dell EMC Unity and SC Series products</a:t>
              </a:r>
              <a:endParaRPr lang="en-US" sz="1330" kern="0" dirty="0">
                <a:solidFill>
                  <a:schemeClr val="tx2"/>
                </a:solidFill>
                <a:cs typeface="Arial" panose="020B0604020202020204" pitchFamily="34" charset="0"/>
              </a:endParaRPr>
            </a:p>
          </p:txBody>
        </p:sp>
      </p:grpSp>
      <p:sp>
        <p:nvSpPr>
          <p:cNvPr id="105" name="TextBox 104"/>
          <p:cNvSpPr txBox="1"/>
          <p:nvPr/>
        </p:nvSpPr>
        <p:spPr>
          <a:xfrm>
            <a:off x="8592845" y="841722"/>
            <a:ext cx="3252397" cy="295530"/>
          </a:xfrm>
          <a:prstGeom prst="rect">
            <a:avLst/>
          </a:prstGeom>
          <a:noFill/>
        </p:spPr>
        <p:txBody>
          <a:bodyPr wrap="square" rtlCol="0" anchor="ctr" anchorCtr="1">
            <a:spAutoFit/>
          </a:bodyPr>
          <a:lstStyle/>
          <a:p>
            <a:pPr algn="ctr" fontAlgn="base">
              <a:lnSpc>
                <a:spcPct val="90000"/>
              </a:lnSpc>
              <a:spcBef>
                <a:spcPts val="300"/>
              </a:spcBef>
              <a:spcAft>
                <a:spcPts val="151"/>
              </a:spcAft>
              <a:buClr>
                <a:srgbClr val="0085C3"/>
              </a:buClr>
            </a:pPr>
            <a:r>
              <a:rPr lang="en-US" sz="1467" b="1" u="sng" dirty="0" smtClean="0">
                <a:solidFill>
                  <a:srgbClr val="FFFFFF"/>
                </a:solidFill>
                <a:cs typeface="Arial" panose="020B0604020202020204" pitchFamily="34" charset="0"/>
              </a:rPr>
              <a:t>Key Features</a:t>
            </a:r>
            <a:endParaRPr lang="en-US" sz="1467" dirty="0">
              <a:solidFill>
                <a:srgbClr val="FFFFFF"/>
              </a:solidFill>
              <a:cs typeface="Arial" panose="020B0604020202020204" pitchFamily="34" charset="0"/>
            </a:endParaRPr>
          </a:p>
        </p:txBody>
      </p:sp>
      <p:sp>
        <p:nvSpPr>
          <p:cNvPr id="12" name="Rectangle 11"/>
          <p:cNvSpPr/>
          <p:nvPr/>
        </p:nvSpPr>
        <p:spPr>
          <a:xfrm>
            <a:off x="8551952" y="1418572"/>
            <a:ext cx="3293290" cy="4507431"/>
          </a:xfrm>
          <a:prstGeom prst="rect">
            <a:avLst/>
          </a:prstGeom>
          <a:solidFill>
            <a:schemeClr val="tx2"/>
          </a:solidFill>
          <a:ln w="12700" cmpd="sng">
            <a:noFill/>
          </a:ln>
          <a:effectLst/>
        </p:spPr>
        <p:txBody>
          <a:bodyPr wrap="square" lIns="182880" tIns="137160" rIns="137160" bIns="137160" rtlCol="0" anchor="ctr">
            <a:noAutofit/>
          </a:bodyPr>
          <a:lstStyle/>
          <a:p>
            <a:pPr lvl="0" fontAlgn="base">
              <a:defRPr/>
            </a:pPr>
            <a:r>
              <a:rPr lang="en-US" sz="1200" b="1" dirty="0">
                <a:solidFill>
                  <a:srgbClr val="00449A"/>
                </a:solidFill>
              </a:rPr>
              <a:t>Designated Enterprise Systems Analyst (ESA)</a:t>
            </a:r>
          </a:p>
          <a:p>
            <a:pPr lvl="0" fontAlgn="base">
              <a:defRPr/>
            </a:pPr>
            <a:r>
              <a:rPr lang="en-US" sz="1200" dirty="0">
                <a:solidFill>
                  <a:schemeClr val="bg2"/>
                </a:solidFill>
              </a:rPr>
              <a:t>Your customer’s coach and advisor </a:t>
            </a:r>
          </a:p>
          <a:p>
            <a:pPr lvl="0" fontAlgn="base">
              <a:defRPr/>
            </a:pPr>
            <a:endParaRPr lang="en-US" sz="1200" b="1" dirty="0">
              <a:solidFill>
                <a:schemeClr val="bg2"/>
              </a:solidFill>
            </a:endParaRPr>
          </a:p>
          <a:p>
            <a:pPr lvl="0" fontAlgn="base">
              <a:defRPr/>
            </a:pPr>
            <a:r>
              <a:rPr lang="en-US" sz="1200" b="1" dirty="0">
                <a:solidFill>
                  <a:srgbClr val="00449A"/>
                </a:solidFill>
              </a:rPr>
              <a:t>Daily system monitoring                    </a:t>
            </a:r>
          </a:p>
          <a:p>
            <a:pPr lvl="0" fontAlgn="base">
              <a:defRPr/>
            </a:pPr>
            <a:r>
              <a:rPr lang="en-US" sz="1200" dirty="0">
                <a:solidFill>
                  <a:schemeClr val="bg2"/>
                </a:solidFill>
              </a:rPr>
              <a:t>The ESA keeps a daily watch on trends, risks,  configuration, capacity and performance data</a:t>
            </a:r>
          </a:p>
          <a:p>
            <a:pPr lvl="0" fontAlgn="base">
              <a:defRPr/>
            </a:pPr>
            <a:endParaRPr lang="en-US" sz="1200" b="1" dirty="0">
              <a:solidFill>
                <a:schemeClr val="bg2"/>
              </a:solidFill>
            </a:endParaRPr>
          </a:p>
          <a:p>
            <a:pPr lvl="0" fontAlgn="base">
              <a:defRPr/>
            </a:pPr>
            <a:r>
              <a:rPr lang="en-US" sz="1200" b="1" dirty="0">
                <a:solidFill>
                  <a:srgbClr val="00449A"/>
                </a:solidFill>
              </a:rPr>
              <a:t>Annual strategic planning meeting                 </a:t>
            </a:r>
          </a:p>
          <a:p>
            <a:pPr lvl="0" fontAlgn="base">
              <a:defRPr/>
            </a:pPr>
            <a:r>
              <a:rPr lang="en-US" sz="1200" dirty="0">
                <a:solidFill>
                  <a:schemeClr val="bg2"/>
                </a:solidFill>
              </a:rPr>
              <a:t>A comprehensive planning session for the year ahead, addresses goals, strategies and expectations</a:t>
            </a:r>
          </a:p>
          <a:p>
            <a:pPr lvl="0" fontAlgn="base">
              <a:defRPr/>
            </a:pPr>
            <a:endParaRPr lang="en-US" sz="1200" b="1" dirty="0">
              <a:solidFill>
                <a:schemeClr val="bg2"/>
              </a:solidFill>
            </a:endParaRPr>
          </a:p>
          <a:p>
            <a:pPr lvl="0" fontAlgn="base">
              <a:defRPr/>
            </a:pPr>
            <a:r>
              <a:rPr lang="en-US" sz="1200" b="1" dirty="0">
                <a:solidFill>
                  <a:srgbClr val="00449A"/>
                </a:solidFill>
              </a:rPr>
              <a:t>Deep-dive performance evaluation   </a:t>
            </a:r>
          </a:p>
          <a:p>
            <a:pPr lvl="0" fontAlgn="base">
              <a:defRPr/>
            </a:pPr>
            <a:r>
              <a:rPr lang="en-US" sz="1200" dirty="0">
                <a:solidFill>
                  <a:schemeClr val="bg2"/>
                </a:solidFill>
              </a:rPr>
              <a:t>An in-depth analysis of your storage environment  with personalized guidance and recommendations  (monthly or quarterly)   </a:t>
            </a:r>
          </a:p>
          <a:p>
            <a:pPr lvl="0" fontAlgn="base">
              <a:defRPr/>
            </a:pPr>
            <a:endParaRPr lang="en-US" sz="1200" dirty="0">
              <a:solidFill>
                <a:schemeClr val="bg2"/>
              </a:solidFill>
            </a:endParaRPr>
          </a:p>
          <a:p>
            <a:pPr lvl="0" fontAlgn="base">
              <a:defRPr/>
            </a:pPr>
            <a:r>
              <a:rPr lang="en-US" sz="1200" dirty="0">
                <a:solidFill>
                  <a:schemeClr val="bg2"/>
                </a:solidFill>
              </a:rPr>
              <a:t>Ongoing best practice advice, technical guidance </a:t>
            </a:r>
            <a:r>
              <a:rPr lang="en-US" sz="1200" dirty="0" smtClean="0">
                <a:solidFill>
                  <a:schemeClr val="bg2"/>
                </a:solidFill>
              </a:rPr>
              <a:t>and </a:t>
            </a:r>
            <a:r>
              <a:rPr lang="en-US" sz="1200" dirty="0">
                <a:solidFill>
                  <a:schemeClr val="bg2"/>
                </a:solidFill>
              </a:rPr>
              <a:t>knowledge transfer, plus assistance with critical support issue</a:t>
            </a:r>
          </a:p>
        </p:txBody>
      </p:sp>
      <p:sp>
        <p:nvSpPr>
          <p:cNvPr id="2" name="Rectangle 1"/>
          <p:cNvSpPr/>
          <p:nvPr/>
        </p:nvSpPr>
        <p:spPr>
          <a:xfrm>
            <a:off x="4391456" y="5563076"/>
            <a:ext cx="3629400" cy="644985"/>
          </a:xfrm>
          <a:prstGeom prst="rect">
            <a:avLst/>
          </a:prstGeom>
        </p:spPr>
        <p:txBody>
          <a:bodyPr wrap="square">
            <a:spAutoFit/>
          </a:bodyPr>
          <a:lstStyle/>
          <a:p>
            <a:pPr marL="168275" lvl="0" indent="-168275">
              <a:lnSpc>
                <a:spcPct val="90000"/>
              </a:lnSpc>
              <a:buClr>
                <a:srgbClr val="FFFFFF"/>
              </a:buClr>
              <a:buFont typeface="Arial" panose="020B0604020202020204" pitchFamily="34" charset="0"/>
              <a:buChar char="•"/>
            </a:pPr>
            <a:r>
              <a:rPr lang="en-US" sz="1330" dirty="0">
                <a:solidFill>
                  <a:srgbClr val="FFFFFF"/>
                </a:solidFill>
                <a:cs typeface="Arial" panose="020B0604020202020204" pitchFamily="34" charset="0"/>
              </a:rPr>
              <a:t>IT teams or storage administrators challenged with managing dynamic and complex environments.</a:t>
            </a:r>
          </a:p>
        </p:txBody>
      </p:sp>
      <p:sp>
        <p:nvSpPr>
          <p:cNvPr id="30" name="Oval 29"/>
          <p:cNvSpPr/>
          <p:nvPr/>
        </p:nvSpPr>
        <p:spPr>
          <a:xfrm>
            <a:off x="840796" y="3987295"/>
            <a:ext cx="2292984" cy="2186033"/>
          </a:xfrm>
          <a:prstGeom prst="ellipse">
            <a:avLst/>
          </a:prstGeom>
          <a:gradFill flip="none" rotWithShape="1">
            <a:gsLst>
              <a:gs pos="6000">
                <a:schemeClr val="accent2"/>
              </a:gs>
              <a:gs pos="4000">
                <a:schemeClr val="tx1"/>
              </a:gs>
            </a:gsLst>
            <a:lin ang="18900000" scaled="1"/>
            <a:tileRect/>
          </a:gradFill>
          <a:ln w="76200" cmpd="sng">
            <a:solidFill>
              <a:schemeClr val="tx2"/>
            </a:solidFill>
          </a:ln>
          <a:effectLst/>
        </p:spPr>
        <p:txBody>
          <a:bodyPr wrap="square" lIns="137160" tIns="102870" rIns="102870" bIns="102870" rtlCol="0" anchor="ctr">
            <a:noAutofit/>
          </a:bodyPr>
          <a:lstStyle/>
          <a:p>
            <a:pPr algn="ctr" fontAlgn="auto">
              <a:lnSpc>
                <a:spcPct val="90000"/>
              </a:lnSpc>
              <a:spcBef>
                <a:spcPts val="450"/>
              </a:spcBef>
              <a:spcAft>
                <a:spcPts val="0"/>
              </a:spcAft>
            </a:pPr>
            <a:endParaRPr lang="en-US" sz="1500"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Arial"/>
            </a:endParaRPr>
          </a:p>
        </p:txBody>
      </p:sp>
      <p:sp>
        <p:nvSpPr>
          <p:cNvPr id="31" name="TextBox 30"/>
          <p:cNvSpPr txBox="1"/>
          <p:nvPr/>
        </p:nvSpPr>
        <p:spPr>
          <a:xfrm>
            <a:off x="901287" y="4338672"/>
            <a:ext cx="2200445" cy="1446550"/>
          </a:xfrm>
          <a:prstGeom prst="rect">
            <a:avLst/>
          </a:prstGeom>
          <a:noFill/>
        </p:spPr>
        <p:txBody>
          <a:bodyPr wrap="square" rtlCol="0">
            <a:spAutoFit/>
          </a:bodyPr>
          <a:lstStyle/>
          <a:p>
            <a:pPr algn="ctr">
              <a:buClr>
                <a:srgbClr val="007DB8"/>
              </a:buClr>
            </a:pPr>
            <a:r>
              <a:rPr lang="en-US" sz="2200" dirty="0">
                <a:solidFill>
                  <a:srgbClr val="FFFFFF"/>
                </a:solidFill>
              </a:rPr>
              <a:t>It’s like a personal coach for your storage system</a:t>
            </a:r>
          </a:p>
        </p:txBody>
      </p:sp>
    </p:spTree>
    <p:extLst>
      <p:ext uri="{BB962C8B-B14F-4D97-AF65-F5344CB8AC3E}">
        <p14:creationId xmlns:p14="http://schemas.microsoft.com/office/powerpoint/2010/main" val="58838142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936945" y="530095"/>
            <a:ext cx="184731" cy="830997"/>
          </a:xfrm>
          <a:prstGeom prst="rect">
            <a:avLst/>
          </a:prstGeom>
        </p:spPr>
        <p:txBody>
          <a:bodyPr wrap="none">
            <a:spAutoFit/>
          </a:bodyPr>
          <a:lstStyle/>
          <a:p>
            <a:pPr defTabSz="311851" fontAlgn="base">
              <a:spcBef>
                <a:spcPts val="820"/>
              </a:spcBef>
              <a:spcAft>
                <a:spcPct val="0"/>
              </a:spcAft>
              <a:defRPr/>
            </a:pPr>
            <a:endParaRPr lang="en-US" sz="4800" dirty="0">
              <a:solidFill>
                <a:srgbClr val="FFFFFF"/>
              </a:solidFill>
              <a:effectLst>
                <a:outerShdw blurRad="381000" dist="38100" dir="5400000" sx="102000" sy="102000" algn="ctr" rotWithShape="0">
                  <a:prstClr val="black"/>
                </a:outerShdw>
              </a:effectLst>
            </a:endParaRPr>
          </a:p>
        </p:txBody>
      </p:sp>
      <p:sp>
        <p:nvSpPr>
          <p:cNvPr id="20" name="TextBox 19"/>
          <p:cNvSpPr txBox="1"/>
          <p:nvPr/>
        </p:nvSpPr>
        <p:spPr>
          <a:xfrm>
            <a:off x="353568" y="329184"/>
            <a:ext cx="12192000" cy="574453"/>
          </a:xfrm>
          <a:prstGeom prst="rect">
            <a:avLst/>
          </a:prstGeom>
          <a:noFill/>
        </p:spPr>
        <p:txBody>
          <a:bodyPr wrap="square" lIns="0" tIns="0" rIns="0" bIns="0" rtlCol="0">
            <a:spAutoFit/>
          </a:bodyPr>
          <a:lstStyle/>
          <a:p>
            <a:pPr defTabSz="706942" fontAlgn="base">
              <a:spcBef>
                <a:spcPct val="0"/>
              </a:spcBef>
              <a:spcAft>
                <a:spcPct val="0"/>
              </a:spcAft>
              <a:buClr>
                <a:srgbClr val="007DB8"/>
              </a:buClr>
              <a:defRPr/>
            </a:pPr>
            <a:r>
              <a:rPr lang="en-US" sz="3733" dirty="0">
                <a:solidFill>
                  <a:srgbClr val="FFFFFF"/>
                </a:solidFill>
                <a:cs typeface="Arial" panose="020B0604020202020204" pitchFamily="34" charset="0"/>
              </a:rPr>
              <a:t>Sell services to earn more through incentive programs</a:t>
            </a:r>
            <a:endParaRPr lang="en-US" sz="3733" kern="100" dirty="0">
              <a:solidFill>
                <a:srgbClr val="FFFFFF"/>
              </a:solidFill>
              <a:ea typeface="Arial" charset="0"/>
              <a:cs typeface="Arial" charset="0"/>
            </a:endParaRPr>
          </a:p>
        </p:txBody>
      </p:sp>
      <p:sp>
        <p:nvSpPr>
          <p:cNvPr id="21" name="TextBox 20"/>
          <p:cNvSpPr txBox="1"/>
          <p:nvPr/>
        </p:nvSpPr>
        <p:spPr>
          <a:xfrm>
            <a:off x="4327556" y="964803"/>
            <a:ext cx="3254603" cy="748988"/>
          </a:xfrm>
          <a:prstGeom prst="rect">
            <a:avLst/>
          </a:prstGeom>
          <a:noFill/>
        </p:spPr>
        <p:txBody>
          <a:bodyPr wrap="square" rtlCol="0">
            <a:spAutoFit/>
          </a:bodyPr>
          <a:lstStyle/>
          <a:p>
            <a:pPr algn="ctr" fontAlgn="base">
              <a:buClr>
                <a:srgbClr val="007DB8"/>
              </a:buClr>
            </a:pPr>
            <a:r>
              <a:rPr lang="en-US" sz="4267" b="1" dirty="0">
                <a:solidFill>
                  <a:srgbClr val="FFFFFF"/>
                </a:solidFill>
              </a:rPr>
              <a:t>MyRewards</a:t>
            </a:r>
          </a:p>
        </p:txBody>
      </p:sp>
      <p:sp>
        <p:nvSpPr>
          <p:cNvPr id="15" name="fl" descr="                              Dell - Internal Use - Confidential&#10;"/>
          <p:cNvSpPr txBox="1"/>
          <p:nvPr/>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22" name="TextBox 21"/>
          <p:cNvSpPr txBox="1"/>
          <p:nvPr/>
        </p:nvSpPr>
        <p:spPr>
          <a:xfrm>
            <a:off x="368047" y="6676992"/>
            <a:ext cx="57708"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r>
              <a:rPr lang="en-US" sz="800" dirty="0">
                <a:solidFill>
                  <a:srgbClr val="000000">
                    <a:lumMod val="50000"/>
                    <a:lumOff val="50000"/>
                  </a:srgbClr>
                </a:solidFill>
              </a:rPr>
              <a:t>9</a:t>
            </a:r>
          </a:p>
        </p:txBody>
      </p:sp>
      <p:sp>
        <p:nvSpPr>
          <p:cNvPr id="27" name="Rectangle 26"/>
          <p:cNvSpPr/>
          <p:nvPr/>
        </p:nvSpPr>
        <p:spPr>
          <a:xfrm>
            <a:off x="353568" y="5891855"/>
            <a:ext cx="9595619" cy="590931"/>
          </a:xfrm>
          <a:prstGeom prst="rect">
            <a:avLst/>
          </a:prstGeom>
        </p:spPr>
        <p:txBody>
          <a:bodyPr wrap="square">
            <a:spAutoFit/>
          </a:bodyPr>
          <a:lstStyle/>
          <a:p>
            <a:pPr>
              <a:lnSpc>
                <a:spcPct val="90000"/>
              </a:lnSpc>
              <a:buClr>
                <a:srgbClr val="0085C3"/>
              </a:buClr>
            </a:pPr>
            <a:r>
              <a:rPr lang="en-US" sz="1200" dirty="0">
                <a:solidFill>
                  <a:srgbClr val="FFFFFF"/>
                </a:solidFill>
              </a:rPr>
              <a:t>To learn more about MyRewards and other incentive programs, please visit the </a:t>
            </a:r>
            <a:r>
              <a:rPr lang="en-US" sz="1200" dirty="0">
                <a:solidFill>
                  <a:srgbClr val="FFFFFF"/>
                </a:solidFill>
                <a:hlinkClick r:id="rId3"/>
              </a:rPr>
              <a:t>Incentives</a:t>
            </a:r>
            <a:r>
              <a:rPr lang="en-US" sz="1200" dirty="0">
                <a:solidFill>
                  <a:srgbClr val="FFFFFF"/>
                </a:solidFill>
              </a:rPr>
              <a:t> spiff page on the Dell EMC Partner Portal or the Dell EMC </a:t>
            </a:r>
            <a:r>
              <a:rPr lang="en-US" sz="1200" dirty="0">
                <a:solidFill>
                  <a:srgbClr val="FFFFFF"/>
                </a:solidFill>
                <a:hlinkClick r:id="rId4"/>
              </a:rPr>
              <a:t>MyRewards Services guide</a:t>
            </a:r>
            <a:r>
              <a:rPr lang="en-US" sz="1200" dirty="0">
                <a:solidFill>
                  <a:srgbClr val="FFFFFF"/>
                </a:solidFill>
              </a:rPr>
              <a:t>.</a:t>
            </a:r>
          </a:p>
          <a:p>
            <a:pPr>
              <a:lnSpc>
                <a:spcPct val="90000"/>
              </a:lnSpc>
              <a:buClr>
                <a:srgbClr val="0085C3"/>
              </a:buClr>
            </a:pPr>
            <a:r>
              <a:rPr lang="en-US" sz="1200" baseline="30000" dirty="0">
                <a:solidFill>
                  <a:srgbClr val="FFFFFF"/>
                </a:solidFill>
              </a:rPr>
              <a:t>*</a:t>
            </a:r>
            <a:r>
              <a:rPr lang="en-US" sz="1200" dirty="0">
                <a:solidFill>
                  <a:srgbClr val="FFFFFF"/>
                </a:solidFill>
              </a:rPr>
              <a:t>Please discuss any global restrictions with your Dell EMC Services Sales Representative.</a:t>
            </a:r>
            <a:endParaRPr lang="en-US" sz="1200" baseline="30000" dirty="0">
              <a:solidFill>
                <a:srgbClr val="444444"/>
              </a:solidFill>
              <a:latin typeface="Museo Sans For Dell"/>
            </a:endParaRPr>
          </a:p>
        </p:txBody>
      </p:sp>
      <p:sp>
        <p:nvSpPr>
          <p:cNvPr id="3" name="Rectangle 2"/>
          <p:cNvSpPr/>
          <p:nvPr/>
        </p:nvSpPr>
        <p:spPr>
          <a:xfrm>
            <a:off x="726885" y="1780032"/>
            <a:ext cx="5153761" cy="4078381"/>
          </a:xfrm>
          <a:prstGeom prst="rect">
            <a:avLst/>
          </a:prstGeom>
          <a:solidFill>
            <a:schemeClr val="bg1"/>
          </a:solidFill>
          <a:ln w="28575" cmpd="sng">
            <a:solidFill>
              <a:schemeClr val="tx2"/>
            </a:solidFill>
          </a:ln>
          <a:effectLst/>
        </p:spPr>
        <p:txBody>
          <a:bodyPr wrap="square" lIns="243840" tIns="182880" rIns="182880" bIns="182880" rtlCol="0" anchor="t">
            <a:noAutofit/>
          </a:bodyPr>
          <a:lstStyle/>
          <a:p>
            <a:pPr algn="ctr" fontAlgn="base">
              <a:buClr>
                <a:srgbClr val="007DB8"/>
              </a:buClr>
            </a:pPr>
            <a:r>
              <a:rPr lang="en-US" sz="2667" b="1" dirty="0">
                <a:solidFill>
                  <a:srgbClr val="FFFFFF"/>
                </a:solidFill>
              </a:rPr>
              <a:t>Overview</a:t>
            </a:r>
          </a:p>
          <a:p>
            <a:pPr marL="380990" indent="-380990" fontAlgn="base">
              <a:lnSpc>
                <a:spcPct val="150000"/>
              </a:lnSpc>
              <a:buClr>
                <a:srgbClr val="FFFFFF"/>
              </a:buClr>
              <a:buFont typeface="Arial" panose="020B0604020202020204" pitchFamily="34" charset="0"/>
              <a:buChar char="•"/>
            </a:pPr>
            <a:r>
              <a:rPr lang="en-US" sz="1867" dirty="0">
                <a:solidFill>
                  <a:srgbClr val="FFFFFF"/>
                </a:solidFill>
              </a:rPr>
              <a:t>Global</a:t>
            </a:r>
            <a:r>
              <a:rPr lang="en-US" sz="1867" baseline="30000" dirty="0">
                <a:solidFill>
                  <a:srgbClr val="FFFFFF"/>
                </a:solidFill>
              </a:rPr>
              <a:t>*</a:t>
            </a:r>
            <a:r>
              <a:rPr lang="en-US" sz="1867" dirty="0">
                <a:solidFill>
                  <a:srgbClr val="FFFFFF"/>
                </a:solidFill>
              </a:rPr>
              <a:t> points-based rewards program</a:t>
            </a:r>
          </a:p>
          <a:p>
            <a:pPr marL="380990" indent="-380990" fontAlgn="base">
              <a:buClr>
                <a:srgbClr val="FFFFFF"/>
              </a:buClr>
              <a:buFont typeface="Arial" panose="020B0604020202020204" pitchFamily="34" charset="0"/>
              <a:buChar char="•"/>
            </a:pPr>
            <a:r>
              <a:rPr lang="en-US" sz="1867" dirty="0">
                <a:solidFill>
                  <a:srgbClr val="FFFFFF"/>
                </a:solidFill>
              </a:rPr>
              <a:t>Available to sales representatives</a:t>
            </a:r>
            <a:endParaRPr lang="en-US" sz="1867" strike="sngStrike" dirty="0">
              <a:solidFill>
                <a:srgbClr val="FFFFFF"/>
              </a:solidFill>
            </a:endParaRPr>
          </a:p>
          <a:p>
            <a:pPr marL="380990" indent="-380990" fontAlgn="base">
              <a:buClr>
                <a:srgbClr val="FFFFFF"/>
              </a:buClr>
              <a:buFont typeface="Arial" panose="020B0604020202020204" pitchFamily="34" charset="0"/>
              <a:buChar char="•"/>
            </a:pPr>
            <a:r>
              <a:rPr lang="en-US" sz="1867" dirty="0">
                <a:solidFill>
                  <a:srgbClr val="FFFFFF"/>
                </a:solidFill>
              </a:rPr>
              <a:t>State-of-the-art rewards experience and platform </a:t>
            </a:r>
          </a:p>
          <a:p>
            <a:pPr marL="380990" indent="-380990" fontAlgn="base">
              <a:buClr>
                <a:srgbClr val="FFFFFF"/>
              </a:buClr>
              <a:buFont typeface="Arial" panose="020B0604020202020204" pitchFamily="34" charset="0"/>
              <a:buChar char="•"/>
            </a:pPr>
            <a:r>
              <a:rPr lang="en-US" sz="1867" dirty="0">
                <a:solidFill>
                  <a:srgbClr val="FFFFFF"/>
                </a:solidFill>
              </a:rPr>
              <a:t>Simple navigation and personalized content</a:t>
            </a:r>
          </a:p>
          <a:p>
            <a:pPr marL="380990" indent="-380990" fontAlgn="base">
              <a:lnSpc>
                <a:spcPct val="150000"/>
              </a:lnSpc>
              <a:buClr>
                <a:srgbClr val="FFFFFF"/>
              </a:buClr>
              <a:buFont typeface="Arial" panose="020B0604020202020204" pitchFamily="34" charset="0"/>
              <a:buChar char="•"/>
            </a:pPr>
            <a:r>
              <a:rPr lang="en-US" sz="1867" dirty="0">
                <a:solidFill>
                  <a:srgbClr val="FFFFFF"/>
                </a:solidFill>
              </a:rPr>
              <a:t>Simple, express claims process </a:t>
            </a:r>
          </a:p>
          <a:p>
            <a:pPr marL="380990" indent="-380990" fontAlgn="base">
              <a:buClr>
                <a:srgbClr val="FFFFFF"/>
              </a:buClr>
              <a:buFont typeface="Arial" panose="020B0604020202020204" pitchFamily="34" charset="0"/>
              <a:buChar char="•"/>
            </a:pPr>
            <a:r>
              <a:rPr lang="en-US" sz="1867" dirty="0">
                <a:solidFill>
                  <a:srgbClr val="FFFFFF"/>
                </a:solidFill>
              </a:rPr>
              <a:t>Thousands reward options and experiences</a:t>
            </a:r>
          </a:p>
        </p:txBody>
      </p:sp>
      <p:sp>
        <p:nvSpPr>
          <p:cNvPr id="18" name="Rectangle 17"/>
          <p:cNvSpPr/>
          <p:nvPr/>
        </p:nvSpPr>
        <p:spPr>
          <a:xfrm>
            <a:off x="6253964" y="1778988"/>
            <a:ext cx="5158952" cy="4078381"/>
          </a:xfrm>
          <a:prstGeom prst="rect">
            <a:avLst/>
          </a:prstGeom>
          <a:solidFill>
            <a:schemeClr val="bg1">
              <a:lumMod val="50000"/>
            </a:schemeClr>
          </a:solidFill>
          <a:ln w="28575" cmpd="sng">
            <a:solidFill>
              <a:schemeClr val="tx2"/>
            </a:solidFill>
          </a:ln>
          <a:effectLst/>
        </p:spPr>
        <p:txBody>
          <a:bodyPr wrap="square" lIns="243840" tIns="182880" rIns="182880" bIns="182880" rtlCol="0" anchor="t">
            <a:noAutofit/>
          </a:bodyPr>
          <a:lstStyle/>
          <a:p>
            <a:pPr algn="ctr" fontAlgn="base">
              <a:lnSpc>
                <a:spcPct val="90000"/>
              </a:lnSpc>
              <a:spcBef>
                <a:spcPts val="800"/>
              </a:spcBef>
              <a:buClr>
                <a:srgbClr val="FFFFFF"/>
              </a:buClr>
            </a:pPr>
            <a:r>
              <a:rPr lang="en-US" sz="2667" b="1" dirty="0">
                <a:solidFill>
                  <a:srgbClr val="FFFFFF"/>
                </a:solidFill>
              </a:rPr>
              <a:t>Services Program</a:t>
            </a:r>
          </a:p>
          <a:p>
            <a:pPr marL="380990" indent="-380990" fontAlgn="base">
              <a:lnSpc>
                <a:spcPct val="150000"/>
              </a:lnSpc>
              <a:buClr>
                <a:srgbClr val="FFFFFF"/>
              </a:buClr>
              <a:buFont typeface="Arial" panose="020B0604020202020204" pitchFamily="34" charset="0"/>
              <a:buChar char="•"/>
            </a:pPr>
            <a:r>
              <a:rPr lang="en-US" sz="1867" dirty="0">
                <a:solidFill>
                  <a:srgbClr val="FFFFFF"/>
                </a:solidFill>
              </a:rPr>
              <a:t>Register for the MyRewards program</a:t>
            </a:r>
          </a:p>
          <a:p>
            <a:pPr marL="380990" indent="-380990" fontAlgn="base">
              <a:buClr>
                <a:srgbClr val="FFFFFF"/>
              </a:buClr>
              <a:buFont typeface="Arial" panose="020B0604020202020204" pitchFamily="34" charset="0"/>
              <a:buChar char="•"/>
            </a:pPr>
            <a:r>
              <a:rPr lang="en-US" sz="1867" dirty="0">
                <a:solidFill>
                  <a:srgbClr val="FFFFFF"/>
                </a:solidFill>
              </a:rPr>
              <a:t>Attach ProSupport and/or ProDeploy services options (including Plus) and to earn MyRewards points</a:t>
            </a:r>
          </a:p>
          <a:p>
            <a:pPr marL="380990" indent="-380990" fontAlgn="base">
              <a:buClr>
                <a:srgbClr val="FFFFFF"/>
              </a:buClr>
              <a:buFont typeface="Arial" panose="020B0604020202020204" pitchFamily="34" charset="0"/>
              <a:buChar char="•"/>
            </a:pPr>
            <a:r>
              <a:rPr lang="en-US" sz="1867" dirty="0">
                <a:solidFill>
                  <a:srgbClr val="FFFFFF"/>
                </a:solidFill>
              </a:rPr>
              <a:t>Redeem thousands of items and experiences from the MyRewards catalog</a:t>
            </a:r>
          </a:p>
          <a:p>
            <a:pPr marL="380990" indent="-380990" fontAlgn="base">
              <a:buClr>
                <a:srgbClr val="FFFFFF"/>
              </a:buClr>
              <a:buFont typeface="Arial" panose="020B0604020202020204" pitchFamily="34" charset="0"/>
              <a:buChar char="•"/>
            </a:pPr>
            <a:r>
              <a:rPr lang="en-US" sz="1867" dirty="0">
                <a:solidFill>
                  <a:srgbClr val="FFFFFF"/>
                </a:solidFill>
              </a:rPr>
              <a:t>MyRewards membership levels go from Level 1 to Top Achiever</a:t>
            </a:r>
          </a:p>
          <a:p>
            <a:pPr fontAlgn="base">
              <a:buClr>
                <a:srgbClr val="007DB8"/>
              </a:buClr>
            </a:pPr>
            <a:endParaRPr lang="en-US" sz="1867" dirty="0">
              <a:solidFill>
                <a:srgbClr val="FFFFFF"/>
              </a:solidFill>
            </a:endParaRPr>
          </a:p>
          <a:p>
            <a:pPr algn="ctr" fontAlgn="base">
              <a:lnSpc>
                <a:spcPct val="90000"/>
              </a:lnSpc>
              <a:spcBef>
                <a:spcPts val="800"/>
              </a:spcBef>
            </a:pPr>
            <a:endParaRPr lang="en-US" sz="2400" b="1" dirty="0">
              <a:solidFill>
                <a:srgbClr val="007DB8"/>
              </a:solidFill>
            </a:endParaRPr>
          </a:p>
        </p:txBody>
      </p:sp>
      <p:sp>
        <p:nvSpPr>
          <p:cNvPr id="4" name="Rectangle 3"/>
          <p:cNvSpPr/>
          <p:nvPr/>
        </p:nvSpPr>
        <p:spPr>
          <a:xfrm>
            <a:off x="10784910" y="5891855"/>
            <a:ext cx="1240076" cy="831655"/>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smtClean="0">
              <a:solidFill>
                <a:srgbClr val="FFFFFF"/>
              </a:solidFill>
            </a:endParaRPr>
          </a:p>
        </p:txBody>
      </p:sp>
      <p:pic>
        <p:nvPicPr>
          <p:cNvPr id="2" name="Picture 1"/>
          <p:cNvPicPr>
            <a:picLocks noChangeAspect="1"/>
          </p:cNvPicPr>
          <p:nvPr/>
        </p:nvPicPr>
        <p:blipFill>
          <a:blip r:embed="rId5"/>
          <a:stretch>
            <a:fillRect/>
          </a:stretch>
        </p:blipFill>
        <p:spPr>
          <a:xfrm>
            <a:off x="10784910" y="6343432"/>
            <a:ext cx="1213209" cy="414564"/>
          </a:xfrm>
          <a:prstGeom prst="rect">
            <a:avLst/>
          </a:prstGeom>
        </p:spPr>
      </p:pic>
    </p:spTree>
    <p:extLst>
      <p:ext uri="{BB962C8B-B14F-4D97-AF65-F5344CB8AC3E}">
        <p14:creationId xmlns:p14="http://schemas.microsoft.com/office/powerpoint/2010/main" val="14035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53569" y="329185"/>
            <a:ext cx="11684751" cy="574453"/>
          </a:xfrm>
          <a:prstGeom prst="rect">
            <a:avLst/>
          </a:prstGeom>
          <a:noFill/>
        </p:spPr>
        <p:txBody>
          <a:bodyPr wrap="square" lIns="0" tIns="0" rIns="0" bIns="0" rtlCol="0">
            <a:spAutoFit/>
          </a:bodyPr>
          <a:lstStyle/>
          <a:p>
            <a:pPr defTabSz="706942" fontAlgn="base">
              <a:spcBef>
                <a:spcPct val="0"/>
              </a:spcBef>
              <a:spcAft>
                <a:spcPct val="0"/>
              </a:spcAft>
              <a:buClr>
                <a:srgbClr val="007DB8"/>
              </a:buClr>
              <a:defRPr/>
            </a:pPr>
            <a:r>
              <a:rPr lang="en-US" sz="3733" kern="100" dirty="0">
                <a:solidFill>
                  <a:srgbClr val="FFFFFF"/>
                </a:solidFill>
                <a:ea typeface="Arial" charset="0"/>
                <a:cs typeface="Arial" charset="0"/>
              </a:rPr>
              <a:t>Use MDF to grow your services pipeline</a:t>
            </a:r>
          </a:p>
        </p:txBody>
      </p:sp>
      <p:sp>
        <p:nvSpPr>
          <p:cNvPr id="46" name="Rectangle 45"/>
          <p:cNvSpPr/>
          <p:nvPr/>
        </p:nvSpPr>
        <p:spPr>
          <a:xfrm>
            <a:off x="936945" y="530095"/>
            <a:ext cx="184731" cy="830997"/>
          </a:xfrm>
          <a:prstGeom prst="rect">
            <a:avLst/>
          </a:prstGeom>
        </p:spPr>
        <p:txBody>
          <a:bodyPr wrap="none">
            <a:spAutoFit/>
          </a:bodyPr>
          <a:lstStyle/>
          <a:p>
            <a:pPr defTabSz="311851" fontAlgn="base">
              <a:spcBef>
                <a:spcPts val="820"/>
              </a:spcBef>
              <a:spcAft>
                <a:spcPct val="0"/>
              </a:spcAft>
              <a:defRPr/>
            </a:pPr>
            <a:endParaRPr lang="en-US" sz="4800" dirty="0">
              <a:solidFill>
                <a:srgbClr val="FFFFFF"/>
              </a:solidFill>
              <a:effectLst>
                <a:outerShdw blurRad="381000" dist="38100" dir="5400000" sx="102000" sy="102000" algn="ctr" rotWithShape="0">
                  <a:prstClr val="black"/>
                </a:outerShdw>
              </a:effectLst>
            </a:endParaRPr>
          </a:p>
        </p:txBody>
      </p:sp>
      <p:sp>
        <p:nvSpPr>
          <p:cNvPr id="12" name="Rectangle 11"/>
          <p:cNvSpPr/>
          <p:nvPr/>
        </p:nvSpPr>
        <p:spPr>
          <a:xfrm>
            <a:off x="353568" y="5888737"/>
            <a:ext cx="8815893" cy="424732"/>
          </a:xfrm>
          <a:prstGeom prst="rect">
            <a:avLst/>
          </a:prstGeom>
        </p:spPr>
        <p:txBody>
          <a:bodyPr wrap="square">
            <a:spAutoFit/>
          </a:bodyPr>
          <a:lstStyle/>
          <a:p>
            <a:pPr>
              <a:lnSpc>
                <a:spcPct val="90000"/>
              </a:lnSpc>
              <a:buClr>
                <a:srgbClr val="0085C3"/>
              </a:buClr>
            </a:pPr>
            <a:r>
              <a:rPr lang="en-US" sz="1200" dirty="0">
                <a:solidFill>
                  <a:srgbClr val="FFFFFF"/>
                </a:solidFill>
              </a:rPr>
              <a:t>To learn more about MDF and other incentive programs, please visit the </a:t>
            </a:r>
            <a:r>
              <a:rPr lang="en-US" sz="1200" dirty="0">
                <a:solidFill>
                  <a:srgbClr val="FFFFFF"/>
                </a:solidFill>
                <a:hlinkClick r:id="rId3"/>
              </a:rPr>
              <a:t>Incentives</a:t>
            </a:r>
            <a:r>
              <a:rPr lang="en-US" sz="1200" dirty="0">
                <a:solidFill>
                  <a:srgbClr val="FFFFFF"/>
                </a:solidFill>
              </a:rPr>
              <a:t> page on the Dell EMC Partner Portal. </a:t>
            </a:r>
          </a:p>
          <a:p>
            <a:pPr>
              <a:lnSpc>
                <a:spcPct val="90000"/>
              </a:lnSpc>
              <a:buClr>
                <a:srgbClr val="0085C3"/>
              </a:buClr>
            </a:pPr>
            <a:r>
              <a:rPr lang="en-US" sz="1200" dirty="0">
                <a:solidFill>
                  <a:srgbClr val="FFFFFF"/>
                </a:solidFill>
              </a:rPr>
              <a:t>*Only Earned MDF can be used to fund spiffs.</a:t>
            </a:r>
            <a:endParaRPr lang="en-US" sz="1200" dirty="0">
              <a:solidFill>
                <a:srgbClr val="444444"/>
              </a:solidFill>
              <a:latin typeface="Museo Sans For Dell"/>
            </a:endParaRPr>
          </a:p>
        </p:txBody>
      </p:sp>
      <p:sp>
        <p:nvSpPr>
          <p:cNvPr id="16" name="fl" descr="                              Dell - Internal Use - Confidential&#10;"/>
          <p:cNvSpPr txBox="1"/>
          <p:nvPr/>
        </p:nvSpPr>
        <p:spPr>
          <a:xfrm>
            <a:off x="768351" y="6676992"/>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17" name="TextBox 16"/>
          <p:cNvSpPr txBox="1"/>
          <p:nvPr/>
        </p:nvSpPr>
        <p:spPr>
          <a:xfrm>
            <a:off x="368047" y="6676992"/>
            <a:ext cx="115416" cy="110800"/>
          </a:xfrm>
          <a:prstGeom prst="rect">
            <a:avLst/>
          </a:prstGeom>
        </p:spPr>
        <p:txBody>
          <a:bodyPr vert="horz" wrap="none" lIns="0" tIns="0" rIns="0" bIns="0" rtlCol="0" anchor="ctr" anchorCtr="0">
            <a:spAutoFit/>
          </a:bodyPr>
          <a:lstStyle/>
          <a:p>
            <a:pPr fontAlgn="base">
              <a:lnSpc>
                <a:spcPct val="90000"/>
              </a:lnSpc>
              <a:spcBef>
                <a:spcPct val="0"/>
              </a:spcBef>
              <a:spcAft>
                <a:spcPct val="0"/>
              </a:spcAft>
              <a:buClr>
                <a:srgbClr val="007DB8"/>
              </a:buClr>
            </a:pPr>
            <a:r>
              <a:rPr lang="en-US" sz="800" dirty="0">
                <a:solidFill>
                  <a:srgbClr val="000000">
                    <a:lumMod val="50000"/>
                    <a:lumOff val="50000"/>
                  </a:srgbClr>
                </a:solidFill>
              </a:rPr>
              <a:t>10</a:t>
            </a:r>
          </a:p>
        </p:txBody>
      </p:sp>
      <p:sp>
        <p:nvSpPr>
          <p:cNvPr id="18" name="Rectangle 17"/>
          <p:cNvSpPr/>
          <p:nvPr/>
        </p:nvSpPr>
        <p:spPr>
          <a:xfrm>
            <a:off x="731521" y="1780033"/>
            <a:ext cx="5153761" cy="4058375"/>
          </a:xfrm>
          <a:prstGeom prst="rect">
            <a:avLst/>
          </a:prstGeom>
          <a:solidFill>
            <a:schemeClr val="bg1"/>
          </a:solidFill>
          <a:ln w="28575" cmpd="sng">
            <a:solidFill>
              <a:schemeClr val="tx2"/>
            </a:solidFill>
          </a:ln>
          <a:effectLst/>
        </p:spPr>
        <p:txBody>
          <a:bodyPr wrap="square" lIns="243840" tIns="182880" rIns="182880" bIns="182880" rtlCol="0" anchor="t">
            <a:noAutofit/>
          </a:bodyPr>
          <a:lstStyle/>
          <a:p>
            <a:pPr algn="ctr" fontAlgn="base">
              <a:buClr>
                <a:srgbClr val="007DB8"/>
              </a:buClr>
            </a:pPr>
            <a:r>
              <a:rPr lang="en-US" sz="2667" b="1" dirty="0">
                <a:solidFill>
                  <a:srgbClr val="FFFFFF"/>
                </a:solidFill>
              </a:rPr>
              <a:t>Overview</a:t>
            </a:r>
            <a:endParaRPr lang="en-US" sz="2667" b="1" dirty="0">
              <a:solidFill>
                <a:srgbClr val="007DB8"/>
              </a:solidFill>
            </a:endParaRPr>
          </a:p>
          <a:p>
            <a:pPr marL="380990" indent="-380990">
              <a:lnSpc>
                <a:spcPct val="90000"/>
              </a:lnSpc>
              <a:spcBef>
                <a:spcPts val="800"/>
              </a:spcBef>
              <a:buClr>
                <a:srgbClr val="FFFFFF"/>
              </a:buClr>
              <a:buFont typeface="Arial" panose="020B0604020202020204" pitchFamily="34" charset="0"/>
              <a:buChar char="•"/>
              <a:defRPr/>
            </a:pPr>
            <a:r>
              <a:rPr lang="en-US" sz="1867" kern="0" dirty="0">
                <a:solidFill>
                  <a:srgbClr val="FFFFFF"/>
                </a:solidFill>
              </a:rPr>
              <a:t>Sell Services to earn lucrative MDF dollars</a:t>
            </a:r>
          </a:p>
          <a:p>
            <a:pPr marL="380990" indent="-380990">
              <a:lnSpc>
                <a:spcPct val="90000"/>
              </a:lnSpc>
              <a:spcBef>
                <a:spcPts val="800"/>
              </a:spcBef>
              <a:buClr>
                <a:srgbClr val="FFFFFF"/>
              </a:buClr>
              <a:buFont typeface="Arial" panose="020B0604020202020204" pitchFamily="34" charset="0"/>
              <a:buChar char="•"/>
              <a:defRPr/>
            </a:pPr>
            <a:r>
              <a:rPr lang="en-US" sz="1867" b="1" kern="0" dirty="0">
                <a:solidFill>
                  <a:srgbClr val="FFFFFF"/>
                </a:solidFill>
              </a:rPr>
              <a:t>Re-invest</a:t>
            </a:r>
            <a:r>
              <a:rPr lang="en-US" sz="1867" kern="0" dirty="0">
                <a:solidFill>
                  <a:srgbClr val="6EA204"/>
                </a:solidFill>
              </a:rPr>
              <a:t> </a:t>
            </a:r>
            <a:r>
              <a:rPr lang="en-US" sz="1867" kern="0" dirty="0">
                <a:solidFill>
                  <a:srgbClr val="FFFFFF"/>
                </a:solidFill>
              </a:rPr>
              <a:t>MDF dollars into Services activities</a:t>
            </a:r>
          </a:p>
          <a:p>
            <a:pPr marL="380990" indent="-380990">
              <a:lnSpc>
                <a:spcPct val="90000"/>
              </a:lnSpc>
              <a:spcBef>
                <a:spcPts val="800"/>
              </a:spcBef>
              <a:buClr>
                <a:srgbClr val="FFFFFF"/>
              </a:buClr>
              <a:buFont typeface="Arial" panose="020B0604020202020204" pitchFamily="34" charset="0"/>
              <a:buChar char="•"/>
              <a:defRPr/>
            </a:pPr>
            <a:r>
              <a:rPr lang="en-US" sz="1867" kern="0" dirty="0">
                <a:solidFill>
                  <a:srgbClr val="FFFFFF"/>
                </a:solidFill>
              </a:rPr>
              <a:t>Work with your Channel Manager to review the best MDF ROI activities</a:t>
            </a:r>
            <a:endParaRPr lang="en-US" sz="1867" kern="100" spc="67" dirty="0">
              <a:solidFill>
                <a:srgbClr val="FFFFFF"/>
              </a:solidFill>
              <a:cs typeface="Arial" charset="0"/>
            </a:endParaRPr>
          </a:p>
          <a:p>
            <a:pPr marL="380990" indent="-380990" defTabSz="706942" fontAlgn="base">
              <a:spcBef>
                <a:spcPts val="800"/>
              </a:spcBef>
              <a:buClr>
                <a:srgbClr val="FFFFFF"/>
              </a:buClr>
              <a:buFont typeface="Arial" panose="020B0604020202020204" pitchFamily="34" charset="0"/>
              <a:buChar char="•"/>
              <a:defRPr/>
            </a:pPr>
            <a:r>
              <a:rPr lang="en-US" sz="1867" kern="100" spc="67" dirty="0">
                <a:solidFill>
                  <a:srgbClr val="FFFFFF"/>
                </a:solidFill>
                <a:cs typeface="Arial" charset="0"/>
              </a:rPr>
              <a:t>Track services activities in Vistex</a:t>
            </a:r>
          </a:p>
          <a:p>
            <a:pPr algn="ctr" fontAlgn="base">
              <a:buClr>
                <a:srgbClr val="007DB8"/>
              </a:buClr>
            </a:pPr>
            <a:endParaRPr lang="en-US" sz="2667" b="1" dirty="0">
              <a:solidFill>
                <a:srgbClr val="FFFFFF"/>
              </a:solidFill>
            </a:endParaRPr>
          </a:p>
          <a:p>
            <a:pPr marL="380990" indent="-380990" defTabSz="706942" fontAlgn="base">
              <a:spcBef>
                <a:spcPct val="0"/>
              </a:spcBef>
              <a:spcAft>
                <a:spcPct val="0"/>
              </a:spcAft>
              <a:buClr>
                <a:srgbClr val="007DB8"/>
              </a:buClr>
              <a:buFont typeface="Arial" panose="020B0604020202020204" pitchFamily="34" charset="0"/>
              <a:buChar char="•"/>
              <a:defRPr/>
            </a:pPr>
            <a:endParaRPr lang="en-US" sz="1867" kern="100" spc="67" dirty="0">
              <a:solidFill>
                <a:srgbClr val="FFFFFF"/>
              </a:solidFill>
              <a:cs typeface="Arial" charset="0"/>
            </a:endParaRPr>
          </a:p>
        </p:txBody>
      </p:sp>
      <p:sp>
        <p:nvSpPr>
          <p:cNvPr id="23" name="Rectangle 22"/>
          <p:cNvSpPr/>
          <p:nvPr/>
        </p:nvSpPr>
        <p:spPr>
          <a:xfrm>
            <a:off x="6254496" y="1780032"/>
            <a:ext cx="5158952" cy="4056363"/>
          </a:xfrm>
          <a:prstGeom prst="rect">
            <a:avLst/>
          </a:prstGeom>
          <a:solidFill>
            <a:schemeClr val="bg1">
              <a:lumMod val="50000"/>
            </a:schemeClr>
          </a:solidFill>
          <a:ln w="28575" cmpd="sng">
            <a:solidFill>
              <a:schemeClr val="tx2"/>
            </a:solidFill>
          </a:ln>
          <a:effectLst/>
        </p:spPr>
        <p:txBody>
          <a:bodyPr wrap="square" lIns="243840" tIns="182880" rIns="182880" bIns="182880" rtlCol="0" anchor="t">
            <a:noAutofit/>
          </a:bodyPr>
          <a:lstStyle/>
          <a:p>
            <a:pPr algn="ctr" fontAlgn="base">
              <a:lnSpc>
                <a:spcPct val="90000"/>
              </a:lnSpc>
            </a:pPr>
            <a:r>
              <a:rPr lang="en-US" sz="2667" b="1" dirty="0">
                <a:solidFill>
                  <a:srgbClr val="FFFFFF"/>
                </a:solidFill>
              </a:rPr>
              <a:t>Recommended Activities</a:t>
            </a:r>
            <a:endParaRPr lang="en-US" sz="1867" b="1" dirty="0">
              <a:solidFill>
                <a:srgbClr val="FFFFFF"/>
              </a:solidFill>
            </a:endParaRPr>
          </a:p>
          <a:p>
            <a:pPr marL="347125" lvl="1" indent="-347125">
              <a:lnSpc>
                <a:spcPct val="90000"/>
              </a:lnSpc>
              <a:spcBef>
                <a:spcPts val="800"/>
              </a:spcBef>
              <a:buClr>
                <a:srgbClr val="FFFFFF"/>
              </a:buClr>
              <a:buFont typeface="Arial" panose="020B0604020202020204" pitchFamily="34" charset="0"/>
              <a:buChar char="•"/>
              <a:defRPr/>
            </a:pPr>
            <a:r>
              <a:rPr lang="en-US" sz="1867" b="1" kern="0" dirty="0">
                <a:solidFill>
                  <a:srgbClr val="FFFFFF"/>
                </a:solidFill>
              </a:rPr>
              <a:t>Lunch and Learns: </a:t>
            </a:r>
            <a:r>
              <a:rPr lang="en-US" sz="1867" kern="0" dirty="0">
                <a:solidFill>
                  <a:srgbClr val="FFFFFF"/>
                </a:solidFill>
              </a:rPr>
              <a:t>Supplement your organization’s sales acumen with sponsored training sessions</a:t>
            </a:r>
          </a:p>
          <a:p>
            <a:pPr marL="347125" indent="-347125">
              <a:lnSpc>
                <a:spcPct val="90000"/>
              </a:lnSpc>
              <a:spcBef>
                <a:spcPts val="800"/>
              </a:spcBef>
              <a:buClr>
                <a:srgbClr val="FFFFFF"/>
              </a:buClr>
              <a:buFont typeface="Arial" panose="020B0604020202020204" pitchFamily="34" charset="0"/>
              <a:buChar char="•"/>
              <a:defRPr/>
            </a:pPr>
            <a:r>
              <a:rPr lang="en-US" sz="1867" b="1" kern="0" dirty="0">
                <a:solidFill>
                  <a:srgbClr val="FFFFFF"/>
                </a:solidFill>
                <a:hlinkClick r:id="rId4"/>
              </a:rPr>
              <a:t>Events in a Box</a:t>
            </a:r>
            <a:r>
              <a:rPr lang="en-US" sz="1867" b="1" kern="0" dirty="0">
                <a:solidFill>
                  <a:srgbClr val="FFFFFF"/>
                </a:solidFill>
              </a:rPr>
              <a:t>: </a:t>
            </a:r>
            <a:r>
              <a:rPr lang="en-US" sz="1867" kern="0" dirty="0">
                <a:solidFill>
                  <a:srgbClr val="FFFFFF"/>
                </a:solidFill>
              </a:rPr>
              <a:t>Drive</a:t>
            </a:r>
            <a:r>
              <a:rPr lang="en-US" sz="1867" b="1" kern="0" dirty="0">
                <a:solidFill>
                  <a:srgbClr val="FFFFFF"/>
                </a:solidFill>
              </a:rPr>
              <a:t> </a:t>
            </a:r>
            <a:r>
              <a:rPr lang="en-US" sz="1867" kern="0" dirty="0">
                <a:solidFill>
                  <a:srgbClr val="FFFFFF"/>
                </a:solidFill>
              </a:rPr>
              <a:t>Services awareness for internal and customer events</a:t>
            </a:r>
          </a:p>
          <a:p>
            <a:pPr marL="380990" indent="-380990" fontAlgn="base">
              <a:lnSpc>
                <a:spcPct val="90000"/>
              </a:lnSpc>
              <a:spcBef>
                <a:spcPts val="800"/>
              </a:spcBef>
              <a:buClr>
                <a:srgbClr val="FFFFFF"/>
              </a:buClr>
              <a:buFont typeface="Arial" panose="020B0604020202020204" pitchFamily="34" charset="0"/>
              <a:buChar char="•"/>
            </a:pPr>
            <a:r>
              <a:rPr lang="en-US" sz="1867" b="1" kern="0" dirty="0">
                <a:solidFill>
                  <a:srgbClr val="FFFFFF"/>
                </a:solidFill>
              </a:rPr>
              <a:t>New Business and Growth Spiffs: </a:t>
            </a:r>
            <a:r>
              <a:rPr lang="en-US" sz="1867" kern="0" dirty="0">
                <a:solidFill>
                  <a:srgbClr val="FFFFFF"/>
                </a:solidFill>
              </a:rPr>
              <a:t>Increase support sales on net new accounts and grow your deployment business*</a:t>
            </a:r>
            <a:endParaRPr lang="en-US" sz="1867" b="1" dirty="0">
              <a:solidFill>
                <a:srgbClr val="FFFFFF"/>
              </a:solidFill>
            </a:endParaRPr>
          </a:p>
          <a:p>
            <a:pPr marL="457189" indent="-457189" fontAlgn="base">
              <a:lnSpc>
                <a:spcPct val="90000"/>
              </a:lnSpc>
              <a:spcBef>
                <a:spcPts val="800"/>
              </a:spcBef>
              <a:buFont typeface="Arial" panose="020B0604020202020204" pitchFamily="34" charset="0"/>
              <a:buChar char="•"/>
            </a:pPr>
            <a:endParaRPr lang="en-US" sz="2667" b="1" dirty="0">
              <a:solidFill>
                <a:srgbClr val="007DB8"/>
              </a:solidFill>
            </a:endParaRPr>
          </a:p>
          <a:p>
            <a:pPr algn="ctr" fontAlgn="base">
              <a:lnSpc>
                <a:spcPct val="90000"/>
              </a:lnSpc>
              <a:spcBef>
                <a:spcPts val="800"/>
              </a:spcBef>
            </a:pPr>
            <a:endParaRPr lang="en-US" sz="2667" b="1" dirty="0">
              <a:solidFill>
                <a:srgbClr val="007DB8"/>
              </a:solidFill>
            </a:endParaRPr>
          </a:p>
        </p:txBody>
      </p:sp>
      <p:sp>
        <p:nvSpPr>
          <p:cNvPr id="13" name="TextBox 12"/>
          <p:cNvSpPr txBox="1"/>
          <p:nvPr/>
        </p:nvSpPr>
        <p:spPr>
          <a:xfrm>
            <a:off x="5337482" y="903701"/>
            <a:ext cx="1474621" cy="748988"/>
          </a:xfrm>
          <a:prstGeom prst="rect">
            <a:avLst/>
          </a:prstGeom>
          <a:noFill/>
        </p:spPr>
        <p:txBody>
          <a:bodyPr wrap="square" rtlCol="0">
            <a:spAutoFit/>
          </a:bodyPr>
          <a:lstStyle/>
          <a:p>
            <a:pPr algn="ctr" fontAlgn="base">
              <a:buClr>
                <a:srgbClr val="007DB8"/>
              </a:buClr>
            </a:pPr>
            <a:r>
              <a:rPr lang="en-US" sz="4267" b="1" dirty="0">
                <a:solidFill>
                  <a:srgbClr val="FFFFFF"/>
                </a:solidFill>
              </a:rPr>
              <a:t>MDF</a:t>
            </a:r>
          </a:p>
        </p:txBody>
      </p:sp>
      <p:pic>
        <p:nvPicPr>
          <p:cNvPr id="3" name="Picture 2"/>
          <p:cNvPicPr>
            <a:picLocks noChangeAspect="1"/>
          </p:cNvPicPr>
          <p:nvPr/>
        </p:nvPicPr>
        <p:blipFill>
          <a:blip r:embed="rId5"/>
          <a:stretch>
            <a:fillRect/>
          </a:stretch>
        </p:blipFill>
        <p:spPr>
          <a:xfrm>
            <a:off x="10791602" y="5883661"/>
            <a:ext cx="1243692" cy="829128"/>
          </a:xfrm>
          <a:prstGeom prst="rect">
            <a:avLst/>
          </a:prstGeom>
        </p:spPr>
      </p:pic>
      <p:pic>
        <p:nvPicPr>
          <p:cNvPr id="2" name="Picture 1"/>
          <p:cNvPicPr>
            <a:picLocks noChangeAspect="1"/>
          </p:cNvPicPr>
          <p:nvPr/>
        </p:nvPicPr>
        <p:blipFill>
          <a:blip r:embed="rId6"/>
          <a:stretch>
            <a:fillRect/>
          </a:stretch>
        </p:blipFill>
        <p:spPr>
          <a:xfrm>
            <a:off x="10791602" y="6373228"/>
            <a:ext cx="1213209" cy="414564"/>
          </a:xfrm>
          <a:prstGeom prst="rect">
            <a:avLst/>
          </a:prstGeom>
        </p:spPr>
      </p:pic>
    </p:spTree>
    <p:extLst>
      <p:ext uri="{BB962C8B-B14F-4D97-AF65-F5344CB8AC3E}">
        <p14:creationId xmlns:p14="http://schemas.microsoft.com/office/powerpoint/2010/main" val="43248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3"/>
          <p:cNvSpPr>
            <a:spLocks noGrp="1"/>
          </p:cNvSpPr>
          <p:nvPr>
            <p:ph type="title"/>
          </p:nvPr>
        </p:nvSpPr>
        <p:spPr>
          <a:xfrm>
            <a:off x="355600" y="330200"/>
            <a:ext cx="10922000" cy="517064"/>
          </a:xfrm>
          <a:prstGeom prst="rect">
            <a:avLst/>
          </a:prstGeom>
        </p:spPr>
        <p:txBody>
          <a:bodyPr>
            <a:normAutofit/>
          </a:bodyPr>
          <a:lstStyle/>
          <a:p>
            <a:r>
              <a:rPr lang="en-US" dirty="0" smtClean="0">
                <a:solidFill>
                  <a:schemeClr val="tx2"/>
                </a:solidFill>
              </a:rPr>
              <a:t>Earn rebates reselling Dell EMC Services</a:t>
            </a:r>
            <a:endParaRPr lang="en-US" dirty="0">
              <a:solidFill>
                <a:schemeClr val="tx2"/>
              </a:solidFill>
            </a:endParaRPr>
          </a:p>
        </p:txBody>
      </p:sp>
      <p:sp>
        <p:nvSpPr>
          <p:cNvPr id="4" name="TextBox 3"/>
          <p:cNvSpPr txBox="1"/>
          <p:nvPr/>
        </p:nvSpPr>
        <p:spPr>
          <a:xfrm>
            <a:off x="256034" y="902210"/>
            <a:ext cx="11765031" cy="369332"/>
          </a:xfrm>
          <a:prstGeom prst="rect">
            <a:avLst/>
          </a:prstGeom>
          <a:noFill/>
        </p:spPr>
        <p:txBody>
          <a:bodyPr wrap="square" rtlCol="0">
            <a:spAutoFit/>
          </a:bodyPr>
          <a:lstStyle/>
          <a:p>
            <a:pPr fontAlgn="base">
              <a:lnSpc>
                <a:spcPct val="90000"/>
              </a:lnSpc>
              <a:spcBef>
                <a:spcPts val="800"/>
              </a:spcBef>
              <a:buClr>
                <a:srgbClr val="0085C3"/>
              </a:buClr>
            </a:pPr>
            <a:r>
              <a:rPr lang="en-US" sz="2000" b="1" dirty="0">
                <a:solidFill>
                  <a:srgbClr val="FFC000"/>
                </a:solidFill>
                <a:cs typeface="Arial" panose="020B0604020202020204" pitchFamily="34" charset="0"/>
              </a:rPr>
              <a:t>The more you sell, the more you earn</a:t>
            </a:r>
          </a:p>
        </p:txBody>
      </p:sp>
      <p:sp>
        <p:nvSpPr>
          <p:cNvPr id="5" name="Content Placeholder 4"/>
          <p:cNvSpPr txBox="1">
            <a:spLocks/>
          </p:cNvSpPr>
          <p:nvPr/>
        </p:nvSpPr>
        <p:spPr>
          <a:xfrm>
            <a:off x="355601" y="1541069"/>
            <a:ext cx="6333067" cy="3837219"/>
          </a:xfrm>
          <a:prstGeom prst="rect">
            <a:avLst/>
          </a:prstGeom>
        </p:spPr>
        <p:txBody>
          <a:bodyPr>
            <a:noAutofit/>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rgbClr val="000000"/>
                </a:solidFill>
                <a:latin typeface="+mj-lt"/>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rgbClr val="000000"/>
                </a:solidFill>
                <a:latin typeface="+mj-lt"/>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rgbClr val="000000"/>
                </a:solidFill>
                <a:latin typeface="+mj-lt"/>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rgbClr val="000000"/>
                </a:solidFill>
                <a:latin typeface="+mj-lt"/>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lnSpc>
                <a:spcPct val="110000"/>
              </a:lnSpc>
              <a:spcBef>
                <a:spcPts val="0"/>
              </a:spcBef>
              <a:buFont typeface="Arial" pitchFamily="34" charset="0"/>
              <a:buNone/>
            </a:pPr>
            <a:r>
              <a:rPr lang="en-US" sz="2133" b="1" kern="0" dirty="0">
                <a:solidFill>
                  <a:srgbClr val="FFFFFF"/>
                </a:solidFill>
              </a:rPr>
              <a:t>Services rebate opportunities</a:t>
            </a:r>
          </a:p>
          <a:p>
            <a:pPr marL="226473" indent="-226473">
              <a:spcBef>
                <a:spcPts val="0"/>
              </a:spcBef>
            </a:pPr>
            <a:r>
              <a:rPr lang="en-US" sz="1600" kern="0" dirty="0">
                <a:solidFill>
                  <a:srgbClr val="FFFFFF"/>
                </a:solidFill>
                <a:ea typeface="Times New Roman" panose="02020603050405020304" pitchFamily="18" charset="0"/>
                <a:cs typeface="Times New Roman" panose="02020603050405020304" pitchFamily="18" charset="0"/>
              </a:rPr>
              <a:t>Attach ProSupport or ProSupport Plus to any eligible Client, Server or Networking product to earn rebates </a:t>
            </a:r>
            <a:r>
              <a:rPr lang="en-US" sz="1600" kern="0" dirty="0">
                <a:solidFill>
                  <a:srgbClr val="007DB8">
                    <a:lumMod val="60000"/>
                    <a:lumOff val="40000"/>
                  </a:srgbClr>
                </a:solidFill>
                <a:ea typeface="Times New Roman" panose="02020603050405020304" pitchFamily="18" charset="0"/>
                <a:cs typeface="Times New Roman" panose="02020603050405020304" pitchFamily="18" charset="0"/>
              </a:rPr>
              <a:t>based on</a:t>
            </a:r>
            <a:r>
              <a:rPr lang="en-US" sz="1600" b="1" kern="0" dirty="0">
                <a:solidFill>
                  <a:srgbClr val="007DB8">
                    <a:lumMod val="60000"/>
                    <a:lumOff val="40000"/>
                  </a:srgbClr>
                </a:solidFill>
                <a:ea typeface="Times New Roman" panose="02020603050405020304" pitchFamily="18" charset="0"/>
                <a:cs typeface="Times New Roman" panose="02020603050405020304" pitchFamily="18" charset="0"/>
              </a:rPr>
              <a:t> total revenue</a:t>
            </a:r>
            <a:r>
              <a:rPr lang="en-US" sz="1600" kern="0" dirty="0">
                <a:solidFill>
                  <a:srgbClr val="007DB8">
                    <a:lumMod val="60000"/>
                    <a:lumOff val="40000"/>
                  </a:srgbClr>
                </a:solidFill>
                <a:ea typeface="Times New Roman" panose="02020603050405020304" pitchFamily="18" charset="0"/>
                <a:cs typeface="Times New Roman" panose="02020603050405020304" pitchFamily="18" charset="0"/>
              </a:rPr>
              <a:t>.</a:t>
            </a:r>
            <a:r>
              <a:rPr lang="en-US" sz="1600" kern="0" dirty="0">
                <a:solidFill>
                  <a:srgbClr val="FFFFFF"/>
                </a:solidFill>
                <a:ea typeface="Times New Roman" panose="02020603050405020304" pitchFamily="18" charset="0"/>
                <a:cs typeface="Times New Roman" panose="02020603050405020304" pitchFamily="18" charset="0"/>
              </a:rPr>
              <a:t>*</a:t>
            </a:r>
            <a:endParaRPr lang="en-US" sz="16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226473" indent="-226473">
              <a:spcBef>
                <a:spcPts val="800"/>
              </a:spcBef>
            </a:pPr>
            <a:r>
              <a:rPr lang="en-US" sz="1600" kern="0" dirty="0">
                <a:solidFill>
                  <a:srgbClr val="FFFFFF"/>
                </a:solidFill>
                <a:ea typeface="Times New Roman" panose="02020603050405020304" pitchFamily="18" charset="0"/>
                <a:cs typeface="Times New Roman" panose="02020603050405020304" pitchFamily="18" charset="0"/>
              </a:rPr>
              <a:t>Sell other eligible Dell EMC Services offerings, including Deployment, Consulting, Residency, Service Cards and more to earn rebates </a:t>
            </a:r>
            <a:r>
              <a:rPr lang="en-US" sz="1600" kern="0" dirty="0">
                <a:solidFill>
                  <a:srgbClr val="007DB8">
                    <a:lumMod val="60000"/>
                    <a:lumOff val="40000"/>
                  </a:srgbClr>
                </a:solidFill>
                <a:ea typeface="Times New Roman" panose="02020603050405020304" pitchFamily="18" charset="0"/>
                <a:cs typeface="Times New Roman" panose="02020603050405020304" pitchFamily="18" charset="0"/>
              </a:rPr>
              <a:t>based on </a:t>
            </a:r>
            <a:r>
              <a:rPr lang="en-US" sz="1600" b="1" kern="0" dirty="0">
                <a:solidFill>
                  <a:srgbClr val="007DB8">
                    <a:lumMod val="60000"/>
                    <a:lumOff val="40000"/>
                  </a:srgbClr>
                </a:solidFill>
                <a:ea typeface="Times New Roman" panose="02020603050405020304" pitchFamily="18" charset="0"/>
                <a:cs typeface="Times New Roman" panose="02020603050405020304" pitchFamily="18" charset="0"/>
              </a:rPr>
              <a:t>total </a:t>
            </a:r>
            <a:r>
              <a:rPr lang="en-US" sz="1600" b="1" i="1" kern="0" dirty="0">
                <a:solidFill>
                  <a:srgbClr val="007DB8">
                    <a:lumMod val="60000"/>
                    <a:lumOff val="40000"/>
                  </a:srgbClr>
                </a:solidFill>
                <a:ea typeface="Times New Roman" panose="02020603050405020304" pitchFamily="18" charset="0"/>
                <a:cs typeface="Times New Roman" panose="02020603050405020304" pitchFamily="18" charset="0"/>
              </a:rPr>
              <a:t>services</a:t>
            </a:r>
            <a:r>
              <a:rPr lang="en-US" sz="1600" b="1" kern="0" dirty="0">
                <a:solidFill>
                  <a:srgbClr val="007DB8">
                    <a:lumMod val="60000"/>
                    <a:lumOff val="40000"/>
                  </a:srgbClr>
                </a:solidFill>
                <a:ea typeface="Times New Roman" panose="02020603050405020304" pitchFamily="18" charset="0"/>
                <a:cs typeface="Times New Roman" panose="02020603050405020304" pitchFamily="18" charset="0"/>
              </a:rPr>
              <a:t> revenue</a:t>
            </a:r>
            <a:r>
              <a:rPr lang="en-US" sz="1600" kern="0" dirty="0">
                <a:solidFill>
                  <a:srgbClr val="007DB8">
                    <a:lumMod val="60000"/>
                    <a:lumOff val="40000"/>
                  </a:srgbClr>
                </a:solidFill>
                <a:ea typeface="Times New Roman" panose="02020603050405020304" pitchFamily="18" charset="0"/>
                <a:cs typeface="Times New Roman" panose="02020603050405020304" pitchFamily="18" charset="0"/>
              </a:rPr>
              <a:t>.</a:t>
            </a:r>
            <a:r>
              <a:rPr lang="en-US" sz="1600" kern="0" dirty="0">
                <a:solidFill>
                  <a:srgbClr val="FFFFFF"/>
                </a:solidFill>
                <a:ea typeface="Times New Roman" panose="02020603050405020304" pitchFamily="18" charset="0"/>
                <a:cs typeface="Times New Roman" panose="02020603050405020304" pitchFamily="18" charset="0"/>
              </a:rPr>
              <a:t>**</a:t>
            </a:r>
            <a:endParaRPr lang="en-US" sz="2133" b="1" kern="0" dirty="0">
              <a:solidFill>
                <a:srgbClr val="007DB8"/>
              </a:solidFill>
            </a:endParaRPr>
          </a:p>
          <a:p>
            <a:pPr marL="0" indent="0">
              <a:buFont typeface="Arial" pitchFamily="34" charset="0"/>
              <a:buNone/>
            </a:pPr>
            <a:r>
              <a:rPr lang="en-US" sz="2133" b="1" kern="0" dirty="0">
                <a:solidFill>
                  <a:srgbClr val="FFFFFF"/>
                </a:solidFill>
              </a:rPr>
              <a:t>Program highlights</a:t>
            </a:r>
          </a:p>
          <a:p>
            <a:pPr marL="226473" indent="-226473">
              <a:lnSpc>
                <a:spcPct val="110000"/>
              </a:lnSpc>
              <a:spcBef>
                <a:spcPts val="0"/>
              </a:spcBef>
            </a:pPr>
            <a:r>
              <a:rPr lang="en-US" sz="1600" kern="0" dirty="0">
                <a:solidFill>
                  <a:srgbClr val="FFFFFF"/>
                </a:solidFill>
              </a:rPr>
              <a:t>No Services gates or targets</a:t>
            </a:r>
            <a:endParaRPr lang="en-US" sz="1600" kern="0" dirty="0">
              <a:solidFill>
                <a:srgbClr val="FF0000"/>
              </a:solidFill>
            </a:endParaRPr>
          </a:p>
          <a:p>
            <a:pPr marL="226473" indent="-226473">
              <a:lnSpc>
                <a:spcPct val="110000"/>
              </a:lnSpc>
              <a:spcBef>
                <a:spcPts val="800"/>
              </a:spcBef>
            </a:pPr>
            <a:r>
              <a:rPr lang="en-US" sz="1600" kern="0" dirty="0">
                <a:solidFill>
                  <a:srgbClr val="FFFFFF"/>
                </a:solidFill>
              </a:rPr>
              <a:t>Robust Services offerings complete customer solutions</a:t>
            </a:r>
          </a:p>
          <a:p>
            <a:pPr marL="226473" indent="-226473">
              <a:lnSpc>
                <a:spcPct val="110000"/>
              </a:lnSpc>
              <a:spcBef>
                <a:spcPts val="800"/>
              </a:spcBef>
            </a:pPr>
            <a:r>
              <a:rPr lang="en-US" sz="1600" dirty="0">
                <a:solidFill>
                  <a:srgbClr val="FFFFFF"/>
                </a:solidFill>
                <a:ea typeface="+mn-ea"/>
                <a:cs typeface="Arial"/>
              </a:rPr>
              <a:t>Upfront visibility into rebate estimates</a:t>
            </a:r>
            <a:endParaRPr lang="en-US" sz="1600" kern="0" dirty="0">
              <a:solidFill>
                <a:srgbClr val="FFFFFF"/>
              </a:solidFill>
            </a:endParaRPr>
          </a:p>
          <a:p>
            <a:pPr marL="461411" lvl="1" indent="-4233">
              <a:lnSpc>
                <a:spcPct val="110000"/>
              </a:lnSpc>
              <a:spcBef>
                <a:spcPts val="0"/>
              </a:spcBef>
              <a:buFont typeface="Museo Sans For Dell" pitchFamily="2" charset="0"/>
              <a:buNone/>
            </a:pPr>
            <a:endParaRPr lang="en-US" sz="1600" kern="0" dirty="0"/>
          </a:p>
          <a:p>
            <a:pPr marL="683650" indent="-380981"/>
            <a:endParaRPr lang="en-US" sz="1600" kern="0" dirty="0"/>
          </a:p>
          <a:p>
            <a:pPr marL="1145061" lvl="1" indent="-380981">
              <a:buFont typeface="Arial" panose="020B0604020202020204" pitchFamily="34" charset="0"/>
              <a:buChar char="•"/>
            </a:pPr>
            <a:endParaRPr lang="en-US" sz="1600" kern="0" dirty="0"/>
          </a:p>
          <a:p>
            <a:pPr marL="1145061" lvl="1" indent="-380981">
              <a:buFont typeface="Arial" panose="020B0604020202020204" pitchFamily="34" charset="0"/>
              <a:buChar char="•"/>
            </a:pPr>
            <a:endParaRPr lang="en-US" sz="1600" kern="0" dirty="0"/>
          </a:p>
          <a:p>
            <a:endParaRPr lang="en-US" sz="1600" kern="0" dirty="0"/>
          </a:p>
          <a:p>
            <a:endParaRPr lang="en-US" sz="1600" kern="0" dirty="0"/>
          </a:p>
        </p:txBody>
      </p:sp>
      <p:sp>
        <p:nvSpPr>
          <p:cNvPr id="7" name="TextBox 6"/>
          <p:cNvSpPr txBox="1"/>
          <p:nvPr/>
        </p:nvSpPr>
        <p:spPr>
          <a:xfrm>
            <a:off x="355600" y="5689087"/>
            <a:ext cx="10126805" cy="646331"/>
          </a:xfrm>
          <a:prstGeom prst="rect">
            <a:avLst/>
          </a:prstGeom>
          <a:noFill/>
        </p:spPr>
        <p:txBody>
          <a:bodyPr wrap="square" rtlCol="0">
            <a:spAutoFit/>
          </a:bodyPr>
          <a:lstStyle/>
          <a:p>
            <a:pPr fontAlgn="base">
              <a:buClr>
                <a:srgbClr val="007DB8"/>
              </a:buClr>
            </a:pPr>
            <a:r>
              <a:rPr lang="en-US" sz="1200" dirty="0">
                <a:solidFill>
                  <a:srgbClr val="FFFFFF"/>
                </a:solidFill>
              </a:rPr>
              <a:t>*Rebate payout percentages may vary in different regions. Please contact your account manager for more information.</a:t>
            </a:r>
            <a:endParaRPr lang="en-US" sz="1200" dirty="0">
              <a:solidFill>
                <a:srgbClr val="FF0000"/>
              </a:solidFill>
            </a:endParaRPr>
          </a:p>
          <a:p>
            <a:pPr fontAlgn="base">
              <a:buClr>
                <a:srgbClr val="007DB8"/>
              </a:buClr>
            </a:pPr>
            <a:r>
              <a:rPr lang="en-US" sz="1200" dirty="0">
                <a:solidFill>
                  <a:srgbClr val="FFFFFF"/>
                </a:solidFill>
              </a:rPr>
              <a:t>**Excludes EMC renewals. Please refer to the Dell EMC Partner Program Benefits and Requirements document in your region for additional information.</a:t>
            </a:r>
          </a:p>
        </p:txBody>
      </p:sp>
      <p:sp>
        <p:nvSpPr>
          <p:cNvPr id="10" name="TextBox 9"/>
          <p:cNvSpPr txBox="1"/>
          <p:nvPr/>
        </p:nvSpPr>
        <p:spPr>
          <a:xfrm>
            <a:off x="7216095" y="2703100"/>
            <a:ext cx="4557500" cy="1077218"/>
          </a:xfrm>
          <a:prstGeom prst="rect">
            <a:avLst/>
          </a:prstGeom>
          <a:solidFill>
            <a:schemeClr val="bg2">
              <a:lumMod val="75000"/>
              <a:lumOff val="25000"/>
              <a:alpha val="48000"/>
            </a:schemeClr>
          </a:solidFill>
          <a:ln w="28575">
            <a:solidFill>
              <a:schemeClr val="tx2"/>
            </a:solidFill>
          </a:ln>
        </p:spPr>
        <p:txBody>
          <a:bodyPr wrap="square" rtlCol="0">
            <a:spAutoFit/>
          </a:bodyPr>
          <a:lstStyle/>
          <a:p>
            <a:pPr fontAlgn="base">
              <a:buClr>
                <a:srgbClr val="007DB8"/>
              </a:buClr>
            </a:pPr>
            <a:r>
              <a:rPr lang="en-US" sz="3200" dirty="0">
                <a:solidFill>
                  <a:srgbClr val="FFFFFF"/>
                </a:solidFill>
              </a:rPr>
              <a:t>Earn Services Rebates starting at </a:t>
            </a:r>
            <a:r>
              <a:rPr lang="en-US" sz="3200" b="1" dirty="0">
                <a:solidFill>
                  <a:srgbClr val="FFFFFF"/>
                </a:solidFill>
              </a:rPr>
              <a:t>Dollar 1</a:t>
            </a:r>
          </a:p>
        </p:txBody>
      </p:sp>
      <p:sp>
        <p:nvSpPr>
          <p:cNvPr id="13" name="fl" descr="                              Dell - Internal Use - Confidential&#10;"/>
          <p:cNvSpPr txBox="1"/>
          <p:nvPr/>
        </p:nvSpPr>
        <p:spPr>
          <a:xfrm>
            <a:off x="768352" y="6676993"/>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pic>
        <p:nvPicPr>
          <p:cNvPr id="6" name="Picture 5"/>
          <p:cNvPicPr>
            <a:picLocks noChangeAspect="1"/>
          </p:cNvPicPr>
          <p:nvPr/>
        </p:nvPicPr>
        <p:blipFill>
          <a:blip r:embed="rId3"/>
          <a:stretch>
            <a:fillRect/>
          </a:stretch>
        </p:blipFill>
        <p:spPr>
          <a:xfrm>
            <a:off x="10670995" y="6262429"/>
            <a:ext cx="1213209" cy="414564"/>
          </a:xfrm>
          <a:prstGeom prst="rect">
            <a:avLst/>
          </a:prstGeom>
        </p:spPr>
      </p:pic>
    </p:spTree>
    <p:extLst>
      <p:ext uri="{BB962C8B-B14F-4D97-AF65-F5344CB8AC3E}">
        <p14:creationId xmlns:p14="http://schemas.microsoft.com/office/powerpoint/2010/main" val="113587453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stretch>
            <a:fillRect/>
          </a:stretch>
        </p:blipFill>
        <p:spPr>
          <a:xfrm>
            <a:off x="3050708" y="2824"/>
            <a:ext cx="9141292" cy="5143500"/>
          </a:xfrm>
          <a:prstGeom prst="rect">
            <a:avLst/>
          </a:prstGeom>
        </p:spPr>
      </p:pic>
      <p:sp>
        <p:nvSpPr>
          <p:cNvPr id="2" name="Title 1"/>
          <p:cNvSpPr>
            <a:spLocks noGrp="1"/>
          </p:cNvSpPr>
          <p:nvPr>
            <p:ph type="title"/>
          </p:nvPr>
        </p:nvSpPr>
        <p:spPr/>
        <p:txBody>
          <a:bodyPr/>
          <a:lstStyle/>
          <a:p>
            <a:r>
              <a:rPr lang="en-US" dirty="0" smtClean="0">
                <a:solidFill>
                  <a:srgbClr val="FFFFFF"/>
                </a:solidFill>
                <a:latin typeface="Arial"/>
              </a:rPr>
              <a:t>Agenda</a:t>
            </a:r>
            <a:endParaRPr lang="en-US" dirty="0">
              <a:solidFill>
                <a:schemeClr val="tx2"/>
              </a:solidFill>
            </a:endParaRPr>
          </a:p>
        </p:txBody>
      </p:sp>
      <p:sp>
        <p:nvSpPr>
          <p:cNvPr id="4" name="fl" descr="                              Dell - Internal Use - Confidential&#10;"/>
          <p:cNvSpPr txBox="1"/>
          <p:nvPr/>
        </p:nvSpPr>
        <p:spPr>
          <a:xfrm>
            <a:off x="767546" y="6671784"/>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5" name="Subtitle 5"/>
          <p:cNvSpPr>
            <a:spLocks noGrp="1"/>
          </p:cNvSpPr>
          <p:nvPr>
            <p:ph type="subTitle" idx="11"/>
          </p:nvPr>
        </p:nvSpPr>
        <p:spPr>
          <a:xfrm>
            <a:off x="364066" y="847264"/>
            <a:ext cx="11536385" cy="307777"/>
          </a:xfrm>
        </p:spPr>
        <p:txBody>
          <a:bodyPr/>
          <a:lstStyle/>
          <a:p>
            <a:r>
              <a:rPr lang="en-US" sz="2000" dirty="0" smtClean="0">
                <a:solidFill>
                  <a:schemeClr val="accent3"/>
                </a:solidFill>
              </a:rPr>
              <a:t>Partner Services for the Dell EMC Storage Portfolio</a:t>
            </a:r>
            <a:endParaRPr lang="en-US" sz="2000" dirty="0">
              <a:solidFill>
                <a:schemeClr val="accent3"/>
              </a:solidFill>
            </a:endParaRPr>
          </a:p>
        </p:txBody>
      </p:sp>
      <p:pic>
        <p:nvPicPr>
          <p:cNvPr id="31" name="Picture 30"/>
          <p:cNvPicPr>
            <a:picLocks noChangeAspect="1"/>
          </p:cNvPicPr>
          <p:nvPr/>
        </p:nvPicPr>
        <p:blipFill>
          <a:blip r:embed="rId4"/>
          <a:stretch>
            <a:fillRect/>
          </a:stretch>
        </p:blipFill>
        <p:spPr>
          <a:xfrm>
            <a:off x="10798218" y="6367811"/>
            <a:ext cx="1208027" cy="414773"/>
          </a:xfrm>
          <a:prstGeom prst="rect">
            <a:avLst/>
          </a:prstGeom>
        </p:spPr>
      </p:pic>
      <p:sp>
        <p:nvSpPr>
          <p:cNvPr id="32" name="TextBox 31"/>
          <p:cNvSpPr txBox="1"/>
          <p:nvPr/>
        </p:nvSpPr>
        <p:spPr>
          <a:xfrm>
            <a:off x="364066" y="1364328"/>
            <a:ext cx="8790094" cy="4739759"/>
          </a:xfrm>
          <a:prstGeom prst="rect">
            <a:avLst/>
          </a:prstGeom>
          <a:noFill/>
        </p:spPr>
        <p:txBody>
          <a:bodyPr wrap="square" rtlCol="0">
            <a:spAutoFit/>
          </a:bodyPr>
          <a:lstStyle/>
          <a:p>
            <a:pPr marL="346075" indent="-346075">
              <a:buClr>
                <a:srgbClr val="007DB8"/>
              </a:buClr>
              <a:buFont typeface="Arial" panose="020B0604020202020204" pitchFamily="34" charset="0"/>
              <a:buChar char="•"/>
            </a:pPr>
            <a:r>
              <a:rPr lang="en-US" dirty="0" smtClean="0">
                <a:solidFill>
                  <a:srgbClr val="FFFFFF"/>
                </a:solidFill>
              </a:rPr>
              <a:t>Partner Services delivery opportunities</a:t>
            </a:r>
          </a:p>
          <a:p>
            <a:pPr marL="346075" indent="-346075">
              <a:buClr>
                <a:srgbClr val="007DB8"/>
              </a:buClr>
              <a:buFont typeface="Arial" panose="020B0604020202020204" pitchFamily="34" charset="0"/>
              <a:buChar char="•"/>
            </a:pPr>
            <a:endParaRPr lang="en-US" dirty="0" smtClean="0">
              <a:solidFill>
                <a:srgbClr val="FFFFFF"/>
              </a:solidFill>
            </a:endParaRPr>
          </a:p>
          <a:p>
            <a:pPr marL="346075" indent="-346075">
              <a:buClr>
                <a:srgbClr val="007DB8"/>
              </a:buClr>
              <a:buFont typeface="Arial" panose="020B0604020202020204" pitchFamily="34" charset="0"/>
              <a:buChar char="•"/>
            </a:pPr>
            <a:endParaRPr lang="en-US" dirty="0">
              <a:solidFill>
                <a:srgbClr val="FFFFFF"/>
              </a:solidFill>
            </a:endParaRPr>
          </a:p>
          <a:p>
            <a:pPr marL="346075" indent="-346075">
              <a:buClr>
                <a:srgbClr val="007DB8"/>
              </a:buClr>
              <a:buFont typeface="Arial" panose="020B0604020202020204" pitchFamily="34" charset="0"/>
              <a:buChar char="•"/>
            </a:pPr>
            <a:r>
              <a:rPr lang="en-US" dirty="0" smtClean="0">
                <a:solidFill>
                  <a:srgbClr val="FFFFFF"/>
                </a:solidFill>
              </a:rPr>
              <a:t>Dell EMC ProSupport and ProDeploy Enterprise Suites</a:t>
            </a:r>
          </a:p>
          <a:p>
            <a:pPr marL="346075" indent="-346075">
              <a:buClr>
                <a:srgbClr val="007DB8"/>
              </a:buClr>
              <a:buFont typeface="Arial" panose="020B0604020202020204" pitchFamily="34" charset="0"/>
              <a:buChar char="•"/>
            </a:pPr>
            <a:endParaRPr lang="en-US" dirty="0">
              <a:solidFill>
                <a:srgbClr val="FFFFFF"/>
              </a:solidFill>
            </a:endParaRPr>
          </a:p>
          <a:p>
            <a:pPr marL="346075" indent="-346075">
              <a:buClr>
                <a:srgbClr val="007DB8"/>
              </a:buClr>
              <a:buFont typeface="Arial" panose="020B0604020202020204" pitchFamily="34" charset="0"/>
              <a:buChar char="•"/>
            </a:pPr>
            <a:endParaRPr lang="en-US" dirty="0" smtClean="0">
              <a:solidFill>
                <a:srgbClr val="FFFFFF"/>
              </a:solidFill>
            </a:endParaRPr>
          </a:p>
          <a:p>
            <a:pPr marL="346075" indent="-346075">
              <a:buClr>
                <a:srgbClr val="007DB8"/>
              </a:buClr>
              <a:buFont typeface="Arial" panose="020B0604020202020204" pitchFamily="34" charset="0"/>
              <a:buChar char="•"/>
            </a:pPr>
            <a:r>
              <a:rPr lang="en-US" dirty="0" smtClean="0">
                <a:solidFill>
                  <a:srgbClr val="FFFFFF"/>
                </a:solidFill>
              </a:rPr>
              <a:t>Services Delivery Enablement</a:t>
            </a:r>
          </a:p>
          <a:p>
            <a:pPr marL="346075" indent="-346075">
              <a:buClr>
                <a:srgbClr val="007DB8"/>
              </a:buClr>
              <a:buFont typeface="Arial" panose="020B0604020202020204" pitchFamily="34" charset="0"/>
              <a:buChar char="•"/>
            </a:pPr>
            <a:endParaRPr lang="en-US" dirty="0">
              <a:solidFill>
                <a:srgbClr val="FFFFFF"/>
              </a:solidFill>
            </a:endParaRPr>
          </a:p>
          <a:p>
            <a:pPr marL="346075" indent="-346075">
              <a:buClr>
                <a:srgbClr val="007DB8"/>
              </a:buClr>
              <a:buFont typeface="Arial" panose="020B0604020202020204" pitchFamily="34" charset="0"/>
              <a:buChar char="•"/>
            </a:pPr>
            <a:endParaRPr lang="en-US" dirty="0" smtClean="0">
              <a:solidFill>
                <a:srgbClr val="FFFFFF"/>
              </a:solidFill>
            </a:endParaRPr>
          </a:p>
          <a:p>
            <a:pPr marL="346075" indent="-346075">
              <a:buClr>
                <a:srgbClr val="007DB8"/>
              </a:buClr>
              <a:buFont typeface="Arial" panose="020B0604020202020204" pitchFamily="34" charset="0"/>
              <a:buChar char="•"/>
            </a:pPr>
            <a:r>
              <a:rPr lang="en-US" dirty="0" smtClean="0">
                <a:solidFill>
                  <a:srgbClr val="FFFFFF"/>
                </a:solidFill>
              </a:rPr>
              <a:t>Services to include with the Dell EMC storage portfolio</a:t>
            </a:r>
          </a:p>
          <a:p>
            <a:pPr marL="346075" indent="-346075">
              <a:buClr>
                <a:srgbClr val="007DB8"/>
              </a:buClr>
              <a:buFont typeface="Arial" panose="020B0604020202020204" pitchFamily="34" charset="0"/>
              <a:buChar char="•"/>
            </a:pPr>
            <a:endParaRPr lang="en-US" dirty="0" smtClean="0">
              <a:solidFill>
                <a:srgbClr val="FFFFFF"/>
              </a:solidFill>
            </a:endParaRPr>
          </a:p>
          <a:p>
            <a:pPr marL="346075" indent="-346075">
              <a:buClr>
                <a:srgbClr val="007DB8"/>
              </a:buClr>
              <a:buFont typeface="Arial" panose="020B0604020202020204" pitchFamily="34" charset="0"/>
              <a:buChar char="•"/>
            </a:pPr>
            <a:endParaRPr lang="en-US" dirty="0">
              <a:solidFill>
                <a:srgbClr val="FFFFFF"/>
              </a:solidFill>
            </a:endParaRPr>
          </a:p>
          <a:p>
            <a:pPr marL="346075" indent="-346075">
              <a:buClr>
                <a:srgbClr val="007DB8"/>
              </a:buClr>
              <a:buFont typeface="Arial" panose="020B0604020202020204" pitchFamily="34" charset="0"/>
              <a:buChar char="•"/>
            </a:pPr>
            <a:r>
              <a:rPr lang="en-US" dirty="0" smtClean="0">
                <a:solidFill>
                  <a:srgbClr val="FFFFFF"/>
                </a:solidFill>
              </a:rPr>
              <a:t>Services sales content</a:t>
            </a:r>
          </a:p>
          <a:p>
            <a:pPr marL="346075" indent="-346075">
              <a:buClr>
                <a:srgbClr val="007DB8"/>
              </a:buClr>
              <a:buFont typeface="Arial" panose="020B0604020202020204" pitchFamily="34" charset="0"/>
              <a:buChar char="•"/>
            </a:pPr>
            <a:endParaRPr lang="en-US" dirty="0">
              <a:solidFill>
                <a:srgbClr val="FFFFFF"/>
              </a:solidFill>
            </a:endParaRPr>
          </a:p>
          <a:p>
            <a:pPr marL="346075" indent="-346075">
              <a:buClr>
                <a:srgbClr val="007DB8"/>
              </a:buClr>
              <a:buFont typeface="Arial" panose="020B0604020202020204" pitchFamily="34" charset="0"/>
              <a:buChar char="•"/>
            </a:pPr>
            <a:endParaRPr lang="en-US" dirty="0">
              <a:solidFill>
                <a:srgbClr val="FFFFFF"/>
              </a:solidFill>
            </a:endParaRPr>
          </a:p>
          <a:p>
            <a:pPr marL="346075" indent="-346075">
              <a:buClr>
                <a:srgbClr val="007DB8"/>
              </a:buClr>
              <a:buFont typeface="Arial" panose="020B0604020202020204" pitchFamily="34" charset="0"/>
              <a:buChar char="•"/>
            </a:pPr>
            <a:r>
              <a:rPr lang="en-US" dirty="0" smtClean="0">
                <a:solidFill>
                  <a:srgbClr val="FFFFFF"/>
                </a:solidFill>
              </a:rPr>
              <a:t>Additional information</a:t>
            </a:r>
          </a:p>
          <a:p>
            <a:pPr>
              <a:buClr>
                <a:srgbClr val="007DB8"/>
              </a:buClr>
            </a:pPr>
            <a:endParaRPr lang="en-US" sz="1400" dirty="0">
              <a:solidFill>
                <a:srgbClr val="FFFFFF"/>
              </a:solidFill>
            </a:endParaRPr>
          </a:p>
        </p:txBody>
      </p:sp>
      <p:sp>
        <p:nvSpPr>
          <p:cNvPr id="43" name="Rectangle 42"/>
          <p:cNvSpPr/>
          <p:nvPr/>
        </p:nvSpPr>
        <p:spPr>
          <a:xfrm>
            <a:off x="11213312" y="4766920"/>
            <a:ext cx="782796" cy="322881"/>
          </a:xfrm>
          <a:prstGeom prst="rect">
            <a:avLst/>
          </a:prstGeom>
          <a:solidFill>
            <a:schemeClr val="bg2"/>
          </a:solid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smtClean="0">
              <a:solidFill>
                <a:srgbClr val="FFFFFF"/>
              </a:solidFill>
            </a:endParaRPr>
          </a:p>
        </p:txBody>
      </p:sp>
    </p:spTree>
    <p:extLst>
      <p:ext uri="{BB962C8B-B14F-4D97-AF65-F5344CB8AC3E}">
        <p14:creationId xmlns:p14="http://schemas.microsoft.com/office/powerpoint/2010/main" val="759823622"/>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181013"/>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Arial"/>
              </a:rPr>
              <a:t>Three ways to grow services</a:t>
            </a:r>
            <a:endParaRPr lang="en-US" dirty="0">
              <a:solidFill>
                <a:schemeClr val="tx2"/>
              </a:solidFill>
            </a:endParaRPr>
          </a:p>
        </p:txBody>
      </p:sp>
      <p:sp>
        <p:nvSpPr>
          <p:cNvPr id="4" name="fl" descr="                              Dell - Internal Use - Confidential&#10;"/>
          <p:cNvSpPr txBox="1"/>
          <p:nvPr/>
        </p:nvSpPr>
        <p:spPr>
          <a:xfrm>
            <a:off x="767546" y="6671784"/>
            <a:ext cx="1205458" cy="110800"/>
          </a:xfrm>
          <a:prstGeom prst="rect">
            <a:avLst/>
          </a:prstGeom>
          <a:noFill/>
        </p:spPr>
        <p:txBody>
          <a:bodyPr vert="horz" wrap="none" lIns="0" tIns="0" rIns="0" bIns="0" rtlCol="0" anchor="ctr" anchorCtr="0">
            <a:spAutoFit/>
          </a:bodyPr>
          <a:lstStyle/>
          <a:p>
            <a:pPr fontAlgn="base">
              <a:lnSpc>
                <a:spcPct val="90000"/>
              </a:lnSpc>
              <a:spcBef>
                <a:spcPts val="133"/>
              </a:spcBef>
              <a:spcAft>
                <a:spcPts val="133"/>
              </a:spcAft>
              <a:defRPr/>
            </a:pPr>
            <a:r>
              <a:rPr lang="en-US" sz="800" dirty="0">
                <a:solidFill>
                  <a:srgbClr val="7F7F7F"/>
                </a:solidFill>
              </a:rPr>
              <a:t>© Copyright 2018 Dell Inc.</a:t>
            </a:r>
          </a:p>
        </p:txBody>
      </p:sp>
      <p:sp>
        <p:nvSpPr>
          <p:cNvPr id="5" name="Subtitle 5"/>
          <p:cNvSpPr>
            <a:spLocks noGrp="1"/>
          </p:cNvSpPr>
          <p:nvPr>
            <p:ph type="subTitle" idx="11"/>
          </p:nvPr>
        </p:nvSpPr>
        <p:spPr>
          <a:xfrm>
            <a:off x="364066" y="847264"/>
            <a:ext cx="11536385" cy="307777"/>
          </a:xfrm>
        </p:spPr>
        <p:txBody>
          <a:bodyPr/>
          <a:lstStyle/>
          <a:p>
            <a:r>
              <a:rPr lang="en-US" sz="2000" dirty="0">
                <a:solidFill>
                  <a:schemeClr val="accent3"/>
                </a:solidFill>
              </a:rPr>
              <a:t>Leverage our combined capabilities to provide customers with the best solutions</a:t>
            </a:r>
          </a:p>
        </p:txBody>
      </p:sp>
      <p:grpSp>
        <p:nvGrpSpPr>
          <p:cNvPr id="22" name="Group 21"/>
          <p:cNvGrpSpPr/>
          <p:nvPr/>
        </p:nvGrpSpPr>
        <p:grpSpPr>
          <a:xfrm>
            <a:off x="381950" y="1384406"/>
            <a:ext cx="11368370" cy="3107847"/>
            <a:chOff x="479672" y="1875959"/>
            <a:chExt cx="11368370" cy="3107847"/>
          </a:xfrm>
        </p:grpSpPr>
        <p:grpSp>
          <p:nvGrpSpPr>
            <p:cNvPr id="3" name="Group 2"/>
            <p:cNvGrpSpPr/>
            <p:nvPr/>
          </p:nvGrpSpPr>
          <p:grpSpPr>
            <a:xfrm>
              <a:off x="479672" y="1875959"/>
              <a:ext cx="4011527" cy="3073930"/>
              <a:chOff x="479672" y="1875959"/>
              <a:chExt cx="4011527" cy="3073930"/>
            </a:xfrm>
          </p:grpSpPr>
          <p:sp>
            <p:nvSpPr>
              <p:cNvPr id="15" name="Rectangle 14"/>
              <p:cNvSpPr/>
              <p:nvPr/>
            </p:nvSpPr>
            <p:spPr>
              <a:xfrm>
                <a:off x="482838" y="2182353"/>
                <a:ext cx="3763384" cy="2767536"/>
              </a:xfrm>
              <a:prstGeom prst="rect">
                <a:avLst/>
              </a:prstGeom>
              <a:solidFill>
                <a:schemeClr val="bg1"/>
              </a:solidFill>
              <a:effectLst/>
            </p:spPr>
            <p:txBody>
              <a:bodyPr wrap="square" lIns="243840" tIns="182880" rIns="182880" bIns="182880" rtlCol="0" anchor="ctr">
                <a:noAutofit/>
              </a:bodyPr>
              <a:lstStyle/>
              <a:p>
                <a:pPr algn="ctr" fontAlgn="base">
                  <a:lnSpc>
                    <a:spcPct val="90000"/>
                  </a:lnSpc>
                  <a:spcBef>
                    <a:spcPts val="800"/>
                  </a:spcBef>
                  <a:spcAft>
                    <a:spcPct val="0"/>
                  </a:spcAft>
                </a:pPr>
                <a:endParaRPr lang="en-US" sz="2667" dirty="0">
                  <a:solidFill>
                    <a:srgbClr val="FFFFFF"/>
                  </a:solidFill>
                </a:endParaRPr>
              </a:p>
            </p:txBody>
          </p:sp>
          <p:grpSp>
            <p:nvGrpSpPr>
              <p:cNvPr id="6" name="Group 5"/>
              <p:cNvGrpSpPr>
                <a:grpSpLocks noChangeAspect="1"/>
              </p:cNvGrpSpPr>
              <p:nvPr/>
            </p:nvGrpSpPr>
            <p:grpSpPr>
              <a:xfrm>
                <a:off x="479672" y="1875959"/>
                <a:ext cx="853440" cy="851569"/>
                <a:chOff x="217353" y="1374646"/>
                <a:chExt cx="832104" cy="830279"/>
              </a:xfrm>
            </p:grpSpPr>
            <p:sp>
              <p:nvSpPr>
                <p:cNvPr id="7" name="Oval 6"/>
                <p:cNvSpPr>
                  <a:spLocks/>
                </p:cNvSpPr>
                <p:nvPr/>
              </p:nvSpPr>
              <p:spPr>
                <a:xfrm>
                  <a:off x="217353" y="1374646"/>
                  <a:ext cx="832104" cy="83027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8" name="Rectangle 7"/>
                <p:cNvSpPr/>
                <p:nvPr/>
              </p:nvSpPr>
              <p:spPr>
                <a:xfrm>
                  <a:off x="415252" y="1449300"/>
                  <a:ext cx="420368" cy="69825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4267" b="1" kern="0" dirty="0">
                      <a:solidFill>
                        <a:srgbClr val="FFFFFF"/>
                      </a:solidFill>
                    </a:rPr>
                    <a:t>1</a:t>
                  </a:r>
                </a:p>
              </p:txBody>
            </p:sp>
          </p:grpSp>
          <p:sp>
            <p:nvSpPr>
              <p:cNvPr id="19" name="TextBox 18"/>
              <p:cNvSpPr txBox="1"/>
              <p:nvPr/>
            </p:nvSpPr>
            <p:spPr>
              <a:xfrm>
                <a:off x="576418" y="2975217"/>
                <a:ext cx="3914781" cy="1859239"/>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fontAlgn="base">
                  <a:spcBef>
                    <a:spcPts val="0"/>
                  </a:spcBef>
                  <a:buClr>
                    <a:srgbClr val="FFFFFF"/>
                  </a:buClr>
                  <a:buNone/>
                </a:pPr>
                <a:endParaRPr lang="en-US" sz="1867" dirty="0">
                  <a:solidFill>
                    <a:srgbClr val="FFFFFF"/>
                  </a:solidFill>
                  <a:latin typeface="Arial"/>
                </a:endParaRP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Leverage Dell EMC expertise </a:t>
                </a:r>
                <a:br>
                  <a:rPr lang="en-US" sz="1867" dirty="0">
                    <a:solidFill>
                      <a:srgbClr val="FFFFFF"/>
                    </a:solidFill>
                  </a:rPr>
                </a:br>
                <a:r>
                  <a:rPr lang="en-US" sz="1867" dirty="0">
                    <a:solidFill>
                      <a:srgbClr val="FFFFFF"/>
                    </a:solidFill>
                  </a:rPr>
                  <a:t>&amp; reach</a:t>
                </a: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Earn valuable rebates &amp; incentives</a:t>
                </a: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Expand opportunities</a:t>
                </a:r>
              </a:p>
            </p:txBody>
          </p:sp>
          <p:sp>
            <p:nvSpPr>
              <p:cNvPr id="25" name="TextBox 24"/>
              <p:cNvSpPr txBox="1"/>
              <p:nvPr/>
            </p:nvSpPr>
            <p:spPr>
              <a:xfrm>
                <a:off x="548148" y="2371361"/>
                <a:ext cx="3730689" cy="847351"/>
              </a:xfrm>
              <a:prstGeom prst="rect">
                <a:avLst/>
              </a:prstGeom>
              <a:noFill/>
            </p:spPr>
            <p:txBody>
              <a:bodyPr wrap="square" rtlCol="0" anchor="ctr">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algn="ctr" fontAlgn="base">
                  <a:spcBef>
                    <a:spcPts val="0"/>
                  </a:spcBef>
                  <a:buClr>
                    <a:srgbClr val="FFFFFF"/>
                  </a:buClr>
                  <a:buNone/>
                </a:pPr>
                <a:r>
                  <a:rPr lang="en-US" sz="2667" b="1" dirty="0">
                    <a:solidFill>
                      <a:srgbClr val="FFFFFF"/>
                    </a:solidFill>
                    <a:latin typeface="Arial"/>
                  </a:rPr>
                  <a:t>Attach</a:t>
                </a:r>
              </a:p>
            </p:txBody>
          </p:sp>
        </p:grpSp>
        <p:grpSp>
          <p:nvGrpSpPr>
            <p:cNvPr id="20" name="Group 19"/>
            <p:cNvGrpSpPr/>
            <p:nvPr/>
          </p:nvGrpSpPr>
          <p:grpSpPr>
            <a:xfrm>
              <a:off x="4235057" y="1898263"/>
              <a:ext cx="3778892" cy="3077103"/>
              <a:chOff x="4235057" y="1898263"/>
              <a:chExt cx="3778892" cy="3077103"/>
            </a:xfrm>
          </p:grpSpPr>
          <p:sp>
            <p:nvSpPr>
              <p:cNvPr id="16" name="Rectangle 15"/>
              <p:cNvSpPr/>
              <p:nvPr/>
            </p:nvSpPr>
            <p:spPr>
              <a:xfrm>
                <a:off x="4250565" y="2186834"/>
                <a:ext cx="3763384" cy="2763055"/>
              </a:xfrm>
              <a:prstGeom prst="rect">
                <a:avLst/>
              </a:prstGeom>
              <a:solidFill>
                <a:schemeClr val="bg1">
                  <a:lumMod val="50000"/>
                </a:schemeClr>
              </a:solidFill>
              <a:effectLst/>
            </p:spPr>
            <p:txBody>
              <a:bodyPr wrap="square" lIns="243840" tIns="182880" rIns="182880" bIns="182880" rtlCol="0" anchor="ctr">
                <a:noAutofit/>
              </a:bodyPr>
              <a:lstStyle/>
              <a:p>
                <a:pPr algn="ctr" fontAlgn="base">
                  <a:lnSpc>
                    <a:spcPct val="90000"/>
                  </a:lnSpc>
                  <a:spcBef>
                    <a:spcPts val="800"/>
                  </a:spcBef>
                  <a:spcAft>
                    <a:spcPct val="0"/>
                  </a:spcAft>
                </a:pPr>
                <a:endParaRPr lang="en-US" sz="2667" dirty="0">
                  <a:solidFill>
                    <a:srgbClr val="FFFFFF"/>
                  </a:solidFill>
                </a:endParaRPr>
              </a:p>
            </p:txBody>
          </p:sp>
          <p:grpSp>
            <p:nvGrpSpPr>
              <p:cNvPr id="9" name="Group 8"/>
              <p:cNvGrpSpPr>
                <a:grpSpLocks noChangeAspect="1"/>
              </p:cNvGrpSpPr>
              <p:nvPr/>
            </p:nvGrpSpPr>
            <p:grpSpPr>
              <a:xfrm>
                <a:off x="4235057" y="1898263"/>
                <a:ext cx="853440" cy="855391"/>
                <a:chOff x="3126551" y="1372782"/>
                <a:chExt cx="832104" cy="834007"/>
              </a:xfrm>
            </p:grpSpPr>
            <p:sp>
              <p:nvSpPr>
                <p:cNvPr id="10" name="Oval 9"/>
                <p:cNvSpPr/>
                <p:nvPr/>
              </p:nvSpPr>
              <p:spPr>
                <a:xfrm>
                  <a:off x="3126551" y="1372782"/>
                  <a:ext cx="832104" cy="834007"/>
                </a:xfrm>
                <a:prstGeom prst="ellipse">
                  <a:avLst/>
                </a:prstGeom>
                <a:solidFill>
                  <a:schemeClr val="bg1"/>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pPr>
                  <a:endParaRPr lang="en-US" sz="5333" dirty="0">
                    <a:solidFill>
                      <a:srgbClr val="FFFFFF"/>
                    </a:solidFill>
                  </a:endParaRPr>
                </a:p>
                <a:p>
                  <a:pPr algn="ctr" defTabSz="609585" fontAlgn="base">
                    <a:spcBef>
                      <a:spcPct val="0"/>
                    </a:spcBef>
                    <a:spcAft>
                      <a:spcPct val="0"/>
                    </a:spcAft>
                  </a:pPr>
                  <a:endParaRPr lang="en-US" sz="5333" dirty="0">
                    <a:solidFill>
                      <a:srgbClr val="FFFFFF"/>
                    </a:solidFill>
                  </a:endParaRPr>
                </a:p>
                <a:p>
                  <a:pPr algn="ctr" defTabSz="609585" fontAlgn="base">
                    <a:spcBef>
                      <a:spcPct val="0"/>
                    </a:spcBef>
                    <a:spcAft>
                      <a:spcPct val="0"/>
                    </a:spcAft>
                  </a:pPr>
                  <a:endParaRPr lang="en-US" sz="5333" dirty="0">
                    <a:solidFill>
                      <a:srgbClr val="FFFFFF"/>
                    </a:solidFill>
                  </a:endParaRPr>
                </a:p>
              </p:txBody>
            </p:sp>
            <p:sp>
              <p:nvSpPr>
                <p:cNvPr id="11" name="Rectangle 10"/>
                <p:cNvSpPr/>
                <p:nvPr/>
              </p:nvSpPr>
              <p:spPr>
                <a:xfrm>
                  <a:off x="3315039" y="1451230"/>
                  <a:ext cx="453073" cy="698254"/>
                </a:xfrm>
                <a:prstGeom prst="rect">
                  <a:avLst/>
                </a:prstGeom>
                <a:noFill/>
              </p:spPr>
              <p:txBody>
                <a:bodyPr wrap="square">
                  <a:spAutoFit/>
                </a:bodyPr>
                <a:lstStyle/>
                <a:p>
                  <a:pPr algn="ctr" defTabSz="584185" fontAlgn="base">
                    <a:lnSpc>
                      <a:spcPct val="95000"/>
                    </a:lnSpc>
                    <a:spcBef>
                      <a:spcPct val="0"/>
                    </a:spcBef>
                    <a:spcAft>
                      <a:spcPct val="0"/>
                    </a:spcAft>
                    <a:defRPr/>
                  </a:pPr>
                  <a:r>
                    <a:rPr lang="en-US" sz="4267" b="1" kern="0" dirty="0">
                      <a:solidFill>
                        <a:srgbClr val="FFFFFF"/>
                      </a:solidFill>
                    </a:rPr>
                    <a:t>2</a:t>
                  </a:r>
                </a:p>
              </p:txBody>
            </p:sp>
          </p:grpSp>
          <p:sp>
            <p:nvSpPr>
              <p:cNvPr id="26" name="TextBox 25"/>
              <p:cNvSpPr txBox="1"/>
              <p:nvPr/>
            </p:nvSpPr>
            <p:spPr>
              <a:xfrm>
                <a:off x="4339802" y="3116127"/>
                <a:ext cx="3655628" cy="1859239"/>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fontAlgn="base">
                  <a:spcBef>
                    <a:spcPts val="0"/>
                  </a:spcBef>
                  <a:buClr>
                    <a:srgbClr val="FFFFFF"/>
                  </a:buClr>
                  <a:buNone/>
                </a:pPr>
                <a:endParaRPr lang="en-US" sz="1867" dirty="0">
                  <a:solidFill>
                    <a:srgbClr val="FFFFFF"/>
                  </a:solidFill>
                  <a:latin typeface="Arial"/>
                </a:endParaRP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Build Service Delivery Competencies</a:t>
                </a: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Collaborate on engagements</a:t>
                </a: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Broaden your solutions portfolio</a:t>
                </a:r>
              </a:p>
              <a:p>
                <a:pPr marL="304792" lvl="1" indent="-304792" fontAlgn="base">
                  <a:spcBef>
                    <a:spcPct val="0"/>
                  </a:spcBef>
                  <a:spcAft>
                    <a:spcPct val="0"/>
                  </a:spcAft>
                  <a:buClr>
                    <a:srgbClr val="FFFFFF"/>
                  </a:buClr>
                  <a:buFont typeface="Arial" panose="020B0604020202020204" pitchFamily="34" charset="0"/>
                  <a:buChar char="•"/>
                </a:pPr>
                <a:endParaRPr lang="en-US" sz="1867" dirty="0">
                  <a:solidFill>
                    <a:srgbClr val="FFFFFF"/>
                  </a:solidFill>
                </a:endParaRPr>
              </a:p>
            </p:txBody>
          </p:sp>
          <p:sp>
            <p:nvSpPr>
              <p:cNvPr id="27" name="TextBox 26"/>
              <p:cNvSpPr txBox="1"/>
              <p:nvPr/>
            </p:nvSpPr>
            <p:spPr>
              <a:xfrm>
                <a:off x="4264741" y="2366770"/>
                <a:ext cx="3730689" cy="847351"/>
              </a:xfrm>
              <a:prstGeom prst="rect">
                <a:avLst/>
              </a:prstGeom>
              <a:noFill/>
            </p:spPr>
            <p:txBody>
              <a:bodyPr wrap="square" rtlCol="0" anchor="ctr">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algn="ctr" fontAlgn="base">
                  <a:spcBef>
                    <a:spcPts val="0"/>
                  </a:spcBef>
                  <a:buClr>
                    <a:srgbClr val="FFFFFF"/>
                  </a:buClr>
                  <a:buNone/>
                </a:pPr>
                <a:r>
                  <a:rPr lang="en-US" sz="2667" b="1" dirty="0">
                    <a:solidFill>
                      <a:srgbClr val="FFFFFF"/>
                    </a:solidFill>
                    <a:latin typeface="Arial"/>
                  </a:rPr>
                  <a:t>Complement</a:t>
                </a:r>
              </a:p>
            </p:txBody>
          </p:sp>
        </p:grpSp>
        <p:grpSp>
          <p:nvGrpSpPr>
            <p:cNvPr id="21" name="Group 20"/>
            <p:cNvGrpSpPr/>
            <p:nvPr/>
          </p:nvGrpSpPr>
          <p:grpSpPr>
            <a:xfrm>
              <a:off x="7937477" y="1978726"/>
              <a:ext cx="3910565" cy="3005080"/>
              <a:chOff x="7937477" y="1978726"/>
              <a:chExt cx="3910565" cy="3005080"/>
            </a:xfrm>
          </p:grpSpPr>
          <p:sp>
            <p:nvSpPr>
              <p:cNvPr id="18" name="Rectangle 17"/>
              <p:cNvSpPr/>
              <p:nvPr/>
            </p:nvSpPr>
            <p:spPr>
              <a:xfrm>
                <a:off x="7985681" y="2188262"/>
                <a:ext cx="3763384" cy="2755717"/>
              </a:xfrm>
              <a:prstGeom prst="rect">
                <a:avLst/>
              </a:prstGeom>
              <a:solidFill>
                <a:schemeClr val="bg1"/>
              </a:solidFill>
              <a:effectLst/>
            </p:spPr>
            <p:txBody>
              <a:bodyPr wrap="square" lIns="243840" tIns="182880" rIns="182880" bIns="182880" rtlCol="0" anchor="ctr">
                <a:noAutofit/>
              </a:bodyPr>
              <a:lstStyle/>
              <a:p>
                <a:pPr algn="ctr" fontAlgn="base">
                  <a:lnSpc>
                    <a:spcPct val="90000"/>
                  </a:lnSpc>
                  <a:spcBef>
                    <a:spcPts val="800"/>
                  </a:spcBef>
                  <a:spcAft>
                    <a:spcPct val="0"/>
                  </a:spcAft>
                </a:pPr>
                <a:endParaRPr lang="en-US" sz="2667" dirty="0">
                  <a:solidFill>
                    <a:srgbClr val="FFFFFF"/>
                  </a:solidFill>
                </a:endParaRPr>
              </a:p>
            </p:txBody>
          </p:sp>
          <p:grpSp>
            <p:nvGrpSpPr>
              <p:cNvPr id="12" name="Group 11"/>
              <p:cNvGrpSpPr>
                <a:grpSpLocks noChangeAspect="1"/>
              </p:cNvGrpSpPr>
              <p:nvPr/>
            </p:nvGrpSpPr>
            <p:grpSpPr>
              <a:xfrm>
                <a:off x="7937477" y="1978726"/>
                <a:ext cx="853440" cy="851570"/>
                <a:chOff x="6056010" y="1374646"/>
                <a:chExt cx="832104" cy="830279"/>
              </a:xfrm>
            </p:grpSpPr>
            <p:sp>
              <p:nvSpPr>
                <p:cNvPr id="13" name="Oval 12"/>
                <p:cNvSpPr/>
                <p:nvPr/>
              </p:nvSpPr>
              <p:spPr>
                <a:xfrm>
                  <a:off x="6056010" y="1374646"/>
                  <a:ext cx="832104" cy="83027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pPr>
                  <a:endParaRPr lang="en-US" sz="5333" dirty="0">
                    <a:solidFill>
                      <a:srgbClr val="FFFFFF"/>
                    </a:solidFill>
                  </a:endParaRPr>
                </a:p>
              </p:txBody>
            </p:sp>
            <p:sp>
              <p:nvSpPr>
                <p:cNvPr id="14" name="Rectangle 13"/>
                <p:cNvSpPr/>
                <p:nvPr/>
              </p:nvSpPr>
              <p:spPr>
                <a:xfrm>
                  <a:off x="6247029" y="1435842"/>
                  <a:ext cx="450066" cy="730262"/>
                </a:xfrm>
                <a:prstGeom prst="rect">
                  <a:avLst/>
                </a:prstGeom>
                <a:noFill/>
              </p:spPr>
              <p:txBody>
                <a:bodyPr wrap="square">
                  <a:spAutoFit/>
                </a:bodyPr>
                <a:lstStyle/>
                <a:p>
                  <a:pPr algn="ctr" defTabSz="609585" fontAlgn="base">
                    <a:spcBef>
                      <a:spcPct val="0"/>
                    </a:spcBef>
                    <a:spcAft>
                      <a:spcPct val="0"/>
                    </a:spcAft>
                  </a:pPr>
                  <a:r>
                    <a:rPr lang="en-US" sz="4267" b="1" kern="0" dirty="0">
                      <a:solidFill>
                        <a:srgbClr val="FFFFFF"/>
                      </a:solidFill>
                    </a:rPr>
                    <a:t>3</a:t>
                  </a:r>
                  <a:endParaRPr lang="en-US" sz="4267" b="1" dirty="0">
                    <a:solidFill>
                      <a:srgbClr val="FFFFFF"/>
                    </a:solidFill>
                  </a:endParaRPr>
                </a:p>
              </p:txBody>
            </p:sp>
          </p:grpSp>
          <p:sp>
            <p:nvSpPr>
              <p:cNvPr id="23" name="TextBox 22"/>
              <p:cNvSpPr txBox="1"/>
              <p:nvPr/>
            </p:nvSpPr>
            <p:spPr>
              <a:xfrm>
                <a:off x="8192414" y="3124567"/>
                <a:ext cx="3655628" cy="1859239"/>
              </a:xfrm>
              <a:prstGeom prst="rect">
                <a:avLst/>
              </a:prstGeom>
              <a:noFill/>
            </p:spPr>
            <p:txBody>
              <a:bodyPr wrap="square" rtlCol="0">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fontAlgn="base">
                  <a:spcBef>
                    <a:spcPts val="0"/>
                  </a:spcBef>
                  <a:buClr>
                    <a:srgbClr val="FFFFFF"/>
                  </a:buClr>
                  <a:buNone/>
                </a:pPr>
                <a:endParaRPr lang="en-US" sz="1867" dirty="0">
                  <a:solidFill>
                    <a:srgbClr val="FFFFFF"/>
                  </a:solidFill>
                  <a:latin typeface="Arial"/>
                </a:endParaRP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Deliver solutions</a:t>
                </a: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Build delivery efficiency</a:t>
                </a:r>
              </a:p>
              <a:p>
                <a:pPr marL="304792" lvl="1" indent="-304792" fontAlgn="base">
                  <a:spcBef>
                    <a:spcPct val="0"/>
                  </a:spcBef>
                  <a:spcAft>
                    <a:spcPct val="0"/>
                  </a:spcAft>
                  <a:buClr>
                    <a:srgbClr val="FFFFFF"/>
                  </a:buClr>
                  <a:buFont typeface="Arial" panose="020B0604020202020204" pitchFamily="34" charset="0"/>
                  <a:buChar char="•"/>
                </a:pPr>
                <a:r>
                  <a:rPr lang="en-US" sz="1867" dirty="0">
                    <a:solidFill>
                      <a:srgbClr val="FFFFFF"/>
                    </a:solidFill>
                  </a:rPr>
                  <a:t>Close more deals</a:t>
                </a:r>
              </a:p>
            </p:txBody>
          </p:sp>
          <p:sp>
            <p:nvSpPr>
              <p:cNvPr id="28" name="TextBox 27"/>
              <p:cNvSpPr txBox="1"/>
              <p:nvPr/>
            </p:nvSpPr>
            <p:spPr>
              <a:xfrm>
                <a:off x="8117353" y="2375210"/>
                <a:ext cx="3730689" cy="847351"/>
              </a:xfrm>
              <a:prstGeom prst="rect">
                <a:avLst/>
              </a:prstGeom>
              <a:noFill/>
            </p:spPr>
            <p:txBody>
              <a:bodyPr wrap="square" rtlCol="0" anchor="ctr">
                <a:noAutofit/>
              </a:bodyPr>
              <a:lstStyle>
                <a:defPPr>
                  <a:defRPr lang="en-US"/>
                </a:defPPr>
                <a:lvl1pPr marL="285750" indent="-285750">
                  <a:lnSpc>
                    <a:spcPct val="90000"/>
                  </a:lnSpc>
                  <a:spcBef>
                    <a:spcPts val="600"/>
                  </a:spcBef>
                  <a:spcAft>
                    <a:spcPts val="0"/>
                  </a:spcAft>
                  <a:buClr>
                    <a:schemeClr val="tx1"/>
                  </a:buClr>
                  <a:buSzPct val="100000"/>
                  <a:buFont typeface="Arial" panose="020B0604020202020204" pitchFamily="34" charset="0"/>
                  <a:buChar char="•"/>
                  <a:defRPr sz="1400">
                    <a:latin typeface="Museo Sans For Dell" pitchFamily="2" charset="0"/>
                    <a:ea typeface="Museo Sans For Dell" pitchFamily="2" charset="0"/>
                  </a:defRPr>
                </a:lvl1pPr>
              </a:lstStyle>
              <a:p>
                <a:pPr marL="0" indent="0" algn="ctr" fontAlgn="base">
                  <a:spcBef>
                    <a:spcPts val="0"/>
                  </a:spcBef>
                  <a:buClr>
                    <a:srgbClr val="FFFFFF"/>
                  </a:buClr>
                  <a:buNone/>
                </a:pPr>
                <a:r>
                  <a:rPr lang="en-US" sz="2667" b="1" dirty="0">
                    <a:solidFill>
                      <a:srgbClr val="FFFFFF"/>
                    </a:solidFill>
                    <a:latin typeface="Arial"/>
                  </a:rPr>
                  <a:t>Accelerate</a:t>
                </a:r>
              </a:p>
            </p:txBody>
          </p:sp>
        </p:grpSp>
      </p:grpSp>
      <p:grpSp>
        <p:nvGrpSpPr>
          <p:cNvPr id="24" name="Group 23"/>
          <p:cNvGrpSpPr/>
          <p:nvPr/>
        </p:nvGrpSpPr>
        <p:grpSpPr>
          <a:xfrm>
            <a:off x="381949" y="4494244"/>
            <a:ext cx="11269393" cy="1169552"/>
            <a:chOff x="576416" y="4965091"/>
            <a:chExt cx="11173904" cy="1169552"/>
          </a:xfrm>
        </p:grpSpPr>
        <p:sp>
          <p:nvSpPr>
            <p:cNvPr id="17" name="TextBox 16"/>
            <p:cNvSpPr txBox="1"/>
            <p:nvPr/>
          </p:nvSpPr>
          <p:spPr>
            <a:xfrm>
              <a:off x="576416" y="4965091"/>
              <a:ext cx="3763384" cy="1169551"/>
            </a:xfrm>
            <a:prstGeom prst="rect">
              <a:avLst/>
            </a:prstGeom>
            <a:noFill/>
            <a:ln>
              <a:solidFill>
                <a:schemeClr val="tx2"/>
              </a:solidFill>
            </a:ln>
          </p:spPr>
          <p:txBody>
            <a:bodyPr wrap="square" rtlCol="0">
              <a:spAutoFit/>
            </a:bodyPr>
            <a:lstStyle/>
            <a:p>
              <a:pPr>
                <a:spcBef>
                  <a:spcPts val="0"/>
                </a:spcBef>
                <a:spcAft>
                  <a:spcPts val="0"/>
                </a:spcAft>
                <a:buClr>
                  <a:schemeClr val="bg1"/>
                </a:buClr>
              </a:pPr>
              <a:r>
                <a:rPr lang="en-US" sz="1400" dirty="0" smtClean="0">
                  <a:solidFill>
                    <a:schemeClr val="tx2"/>
                  </a:solidFill>
                  <a:latin typeface="+mn-lt"/>
                </a:rPr>
                <a:t>Include ProSupport and ProDeploy services in your deals and earn lucrative rebates, MDF for services activities and points toward the MyRewards program.</a:t>
              </a:r>
            </a:p>
            <a:p>
              <a:pPr>
                <a:spcBef>
                  <a:spcPts val="0"/>
                </a:spcBef>
                <a:spcAft>
                  <a:spcPts val="0"/>
                </a:spcAft>
                <a:buClr>
                  <a:schemeClr val="bg1"/>
                </a:buClr>
              </a:pPr>
              <a:endParaRPr lang="en-US" sz="1400" dirty="0" smtClean="0">
                <a:solidFill>
                  <a:schemeClr val="accent3"/>
                </a:solidFill>
                <a:latin typeface="+mn-lt"/>
              </a:endParaRPr>
            </a:p>
          </p:txBody>
        </p:sp>
        <p:sp>
          <p:nvSpPr>
            <p:cNvPr id="29" name="TextBox 28"/>
            <p:cNvSpPr txBox="1"/>
            <p:nvPr/>
          </p:nvSpPr>
          <p:spPr>
            <a:xfrm>
              <a:off x="4358617" y="4965092"/>
              <a:ext cx="3655332" cy="1169551"/>
            </a:xfrm>
            <a:prstGeom prst="rect">
              <a:avLst/>
            </a:prstGeom>
            <a:noFill/>
            <a:ln>
              <a:solidFill>
                <a:schemeClr val="tx2"/>
              </a:solidFill>
            </a:ln>
          </p:spPr>
          <p:txBody>
            <a:bodyPr wrap="square" rtlCol="0">
              <a:spAutoFit/>
            </a:bodyPr>
            <a:lstStyle/>
            <a:p>
              <a:pPr>
                <a:spcBef>
                  <a:spcPts val="0"/>
                </a:spcBef>
                <a:spcAft>
                  <a:spcPts val="0"/>
                </a:spcAft>
                <a:buClr>
                  <a:schemeClr val="bg1"/>
                </a:buClr>
              </a:pPr>
              <a:r>
                <a:rPr lang="en-US" sz="1400" dirty="0" smtClean="0">
                  <a:solidFill>
                    <a:schemeClr val="tx2"/>
                  </a:solidFill>
                  <a:latin typeface="+mn-lt"/>
                </a:rPr>
                <a:t>Increase your margin by earning Services Competencies to deliver your own services on Dell EMC products. Start with technologies you know and </a:t>
              </a:r>
              <a:r>
                <a:rPr lang="en-US" sz="1400" dirty="0" smtClean="0">
                  <a:solidFill>
                    <a:schemeClr val="tx2"/>
                  </a:solidFill>
                </a:rPr>
                <a:t>add others as it makes sense for your business.</a:t>
              </a:r>
            </a:p>
          </p:txBody>
        </p:sp>
        <p:sp>
          <p:nvSpPr>
            <p:cNvPr id="30" name="TextBox 29"/>
            <p:cNvSpPr txBox="1"/>
            <p:nvPr/>
          </p:nvSpPr>
          <p:spPr>
            <a:xfrm>
              <a:off x="8040962" y="4965092"/>
              <a:ext cx="3709358" cy="1169551"/>
            </a:xfrm>
            <a:prstGeom prst="rect">
              <a:avLst/>
            </a:prstGeom>
            <a:noFill/>
            <a:ln>
              <a:solidFill>
                <a:schemeClr val="tx2"/>
              </a:solidFill>
            </a:ln>
          </p:spPr>
          <p:txBody>
            <a:bodyPr wrap="square" rtlCol="0">
              <a:spAutoFit/>
            </a:bodyPr>
            <a:lstStyle/>
            <a:p>
              <a:pPr>
                <a:spcBef>
                  <a:spcPts val="0"/>
                </a:spcBef>
                <a:spcAft>
                  <a:spcPts val="0"/>
                </a:spcAft>
                <a:buClr>
                  <a:schemeClr val="bg1"/>
                </a:buClr>
              </a:pPr>
              <a:r>
                <a:rPr lang="en-US" sz="1400" dirty="0" smtClean="0">
                  <a:solidFill>
                    <a:schemeClr val="tx2"/>
                  </a:solidFill>
                  <a:latin typeface="+mn-lt"/>
                </a:rPr>
                <a:t>Delivery complete solutions to your customers with the addition of our Intelligent Data Mobility (IDM) and Residency services offerings.</a:t>
              </a:r>
            </a:p>
            <a:p>
              <a:pPr>
                <a:spcBef>
                  <a:spcPts val="0"/>
                </a:spcBef>
                <a:spcAft>
                  <a:spcPts val="0"/>
                </a:spcAft>
                <a:buClr>
                  <a:schemeClr val="bg1"/>
                </a:buClr>
              </a:pPr>
              <a:endParaRPr lang="en-US" sz="1400" dirty="0" smtClean="0">
                <a:solidFill>
                  <a:schemeClr val="accent3"/>
                </a:solidFill>
                <a:latin typeface="+mn-lt"/>
              </a:endParaRPr>
            </a:p>
          </p:txBody>
        </p:sp>
      </p:grpSp>
      <p:pic>
        <p:nvPicPr>
          <p:cNvPr id="31" name="Picture 30"/>
          <p:cNvPicPr>
            <a:picLocks noChangeAspect="1"/>
          </p:cNvPicPr>
          <p:nvPr/>
        </p:nvPicPr>
        <p:blipFill>
          <a:blip r:embed="rId3"/>
          <a:stretch>
            <a:fillRect/>
          </a:stretch>
        </p:blipFill>
        <p:spPr>
          <a:xfrm>
            <a:off x="10798218" y="6367811"/>
            <a:ext cx="1208027" cy="414773"/>
          </a:xfrm>
          <a:prstGeom prst="rect">
            <a:avLst/>
          </a:prstGeom>
        </p:spPr>
      </p:pic>
    </p:spTree>
    <p:extLst>
      <p:ext uri="{BB962C8B-B14F-4D97-AF65-F5344CB8AC3E}">
        <p14:creationId xmlns:p14="http://schemas.microsoft.com/office/powerpoint/2010/main" val="136511203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chemeClr val="tx2"/>
                </a:solidFill>
                <a:ea typeface="+mn-ea"/>
              </a:rPr>
              <a:t>ProSupport Enterprise Services</a:t>
            </a:r>
            <a:endParaRPr lang="en-US" dirty="0">
              <a:solidFill>
                <a:schemeClr val="tx2"/>
              </a:solidFill>
            </a:endParaRPr>
          </a:p>
        </p:txBody>
      </p:sp>
      <p:sp>
        <p:nvSpPr>
          <p:cNvPr id="3" name="Subtitle 2"/>
          <p:cNvSpPr>
            <a:spLocks noGrp="1"/>
          </p:cNvSpPr>
          <p:nvPr>
            <p:ph type="subTitle" idx="11"/>
          </p:nvPr>
        </p:nvSpPr>
        <p:spPr>
          <a:xfrm>
            <a:off x="364067" y="1059501"/>
            <a:ext cx="10913533" cy="307777"/>
          </a:xfrm>
        </p:spPr>
        <p:txBody>
          <a:bodyPr/>
          <a:lstStyle/>
          <a:p>
            <a:r>
              <a:rPr lang="en-US" sz="2000" dirty="0">
                <a:solidFill>
                  <a:schemeClr val="accent3"/>
                </a:solidFill>
              </a:rPr>
              <a:t>Feature </a:t>
            </a:r>
            <a:r>
              <a:rPr lang="en-US" sz="2000" dirty="0" smtClean="0">
                <a:solidFill>
                  <a:schemeClr val="accent3"/>
                </a:solidFill>
              </a:rPr>
              <a:t>Comparison</a:t>
            </a:r>
            <a:endParaRPr lang="en-US" sz="2000" dirty="0">
              <a:solidFill>
                <a:schemeClr val="accent3"/>
              </a:solidFill>
              <a:ea typeface="Museo Sans For Dell"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9992431"/>
              </p:ext>
            </p:extLst>
          </p:nvPr>
        </p:nvGraphicFramePr>
        <p:xfrm>
          <a:off x="260435" y="847264"/>
          <a:ext cx="11704321" cy="5217393"/>
        </p:xfrm>
        <a:graphic>
          <a:graphicData uri="http://schemas.openxmlformats.org/drawingml/2006/table">
            <a:tbl>
              <a:tblPr firstRow="1" bandRow="1">
                <a:tableStyleId>{073A0DAA-6AF3-43AB-8588-CEC1D06C72B9}</a:tableStyleId>
              </a:tblPr>
              <a:tblGrid>
                <a:gridCol w="6275275"/>
                <a:gridCol w="1740309"/>
                <a:gridCol w="1868129"/>
                <a:gridCol w="1820608"/>
              </a:tblGrid>
              <a:tr h="713883">
                <a:tc>
                  <a:txBody>
                    <a:bodyPr/>
                    <a:lstStyle/>
                    <a:p>
                      <a:pPr algn="l" rtl="0" fontAlgn="b"/>
                      <a:endParaRPr lang="en-US" sz="4300" b="1" i="0" u="none" strike="noStrike" dirty="0">
                        <a:solidFill>
                          <a:schemeClr val="bg2"/>
                        </a:solidFill>
                        <a:effectLst/>
                        <a:latin typeface="Arial" panose="020B0604020202020204" pitchFamily="34" charset="0"/>
                        <a:cs typeface="Arial" panose="020B0604020202020204" pitchFamily="34" charset="0"/>
                      </a:endParaRPr>
                    </a:p>
                  </a:txBody>
                  <a:tcPr marL="12700" marR="12700" marT="1270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600" b="1" i="0" u="none" strike="noStrike" dirty="0" smtClean="0">
                          <a:solidFill>
                            <a:schemeClr val="tx2"/>
                          </a:solidFill>
                          <a:effectLst/>
                          <a:latin typeface="Arial" panose="020B0604020202020204" pitchFamily="34" charset="0"/>
                          <a:cs typeface="Arial" panose="020B0604020202020204" pitchFamily="34" charset="0"/>
                        </a:rPr>
                        <a:t>ProSupport </a:t>
                      </a:r>
                      <a:endParaRPr lang="en-US" sz="15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2AF00"/>
                    </a:solidFill>
                  </a:tcPr>
                </a:tc>
                <a:tc>
                  <a:txBody>
                    <a:bodyPr/>
                    <a:lstStyle/>
                    <a:p>
                      <a:pPr algn="ctr" rtl="0" fontAlgn="b"/>
                      <a:r>
                        <a:rPr lang="en-US" sz="1600" b="1" i="0" u="none" strike="noStrike" dirty="0" smtClean="0">
                          <a:solidFill>
                            <a:schemeClr val="tx2"/>
                          </a:solidFill>
                          <a:effectLst/>
                          <a:latin typeface="Arial" panose="020B0604020202020204" pitchFamily="34" charset="0"/>
                          <a:cs typeface="Arial" panose="020B0604020202020204" pitchFamily="34" charset="0"/>
                        </a:rPr>
                        <a:t>ProSupport </a:t>
                      </a:r>
                      <a:endParaRPr lang="en-US" sz="1600" u="none" strike="noStrike" dirty="0" smtClean="0">
                        <a:solidFill>
                          <a:schemeClr val="tx2"/>
                        </a:solidFill>
                        <a:effectLst/>
                        <a:latin typeface="Arial" panose="020B0604020202020204" pitchFamily="34" charset="0"/>
                        <a:cs typeface="Arial" panose="020B0604020202020204" pitchFamily="34" charset="0"/>
                      </a:endParaRPr>
                    </a:p>
                    <a:p>
                      <a:pPr algn="ctr" rtl="0" fontAlgn="b"/>
                      <a:r>
                        <a:rPr lang="en-US" sz="1600" u="none" strike="noStrike" dirty="0" smtClean="0">
                          <a:solidFill>
                            <a:schemeClr val="tx2"/>
                          </a:solidFill>
                          <a:effectLst/>
                          <a:latin typeface="Arial" panose="020B0604020202020204" pitchFamily="34" charset="0"/>
                          <a:cs typeface="Arial" panose="020B0604020202020204" pitchFamily="34" charset="0"/>
                        </a:rPr>
                        <a:t>Plus</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AB800"/>
                    </a:solidFill>
                  </a:tcPr>
                </a:tc>
                <a:tc>
                  <a:txBody>
                    <a:bodyPr/>
                    <a:lstStyle/>
                    <a:p>
                      <a:pPr algn="ctr" rtl="0" fontAlgn="b"/>
                      <a:r>
                        <a:rPr lang="en-US" sz="1600" b="1" i="0" u="none" strike="noStrike" dirty="0" smtClean="0">
                          <a:solidFill>
                            <a:schemeClr val="tx2"/>
                          </a:solidFill>
                          <a:effectLst/>
                          <a:latin typeface="Arial" panose="020B0604020202020204" pitchFamily="34" charset="0"/>
                          <a:cs typeface="Arial" panose="020B0604020202020204" pitchFamily="34" charset="0"/>
                        </a:rPr>
                        <a:t>ProSupport One* for Data</a:t>
                      </a:r>
                      <a:r>
                        <a:rPr lang="en-US" sz="1600" b="1" i="0" u="none" strike="noStrike" baseline="0" dirty="0" smtClean="0">
                          <a:solidFill>
                            <a:schemeClr val="tx2"/>
                          </a:solidFill>
                          <a:effectLst/>
                          <a:latin typeface="Arial" panose="020B0604020202020204" pitchFamily="34" charset="0"/>
                          <a:cs typeface="Arial" panose="020B0604020202020204" pitchFamily="34" charset="0"/>
                        </a:rPr>
                        <a:t> Center</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85C3"/>
                    </a:solidFill>
                  </a:tcPr>
                </a:tc>
              </a:tr>
              <a:tr h="331908">
                <a:tc>
                  <a:txBody>
                    <a:bodyPr/>
                    <a:lstStyle/>
                    <a:p>
                      <a:pPr algn="l" rtl="0" fontAlgn="ctr"/>
                      <a:r>
                        <a:rPr lang="en-US" sz="1900" u="none" strike="noStrike" dirty="0" smtClean="0">
                          <a:solidFill>
                            <a:schemeClr val="tx1"/>
                          </a:solidFill>
                          <a:effectLst/>
                          <a:latin typeface="Arial" panose="020B0604020202020204" pitchFamily="34" charset="0"/>
                          <a:cs typeface="Arial" panose="020B0604020202020204" pitchFamily="34" charset="0"/>
                        </a:rPr>
                        <a:t>Remote technical support</a:t>
                      </a:r>
                      <a:endParaRPr lang="en-US" sz="1900" u="none" strike="sngStrike" baseline="0" dirty="0" smtClean="0">
                        <a:solidFill>
                          <a:schemeClr val="tx1"/>
                        </a:solidFill>
                        <a:effectLst/>
                        <a:latin typeface="Arial" panose="020B0604020202020204" pitchFamily="34" charset="0"/>
                        <a:cs typeface="Arial" panose="020B0604020202020204" pitchFamily="34" charset="0"/>
                      </a:endParaRP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rPr>
                        <a:t>24x7</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rPr>
                        <a:t>24x7</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rPr>
                        <a:t>24x7</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621305">
                <a:tc>
                  <a:txBody>
                    <a:bodyPr/>
                    <a:lstStyle/>
                    <a:p>
                      <a:pPr fontAlgn="auto">
                        <a:spcBef>
                          <a:spcPts val="0"/>
                        </a:spcBef>
                        <a:spcAft>
                          <a:spcPts val="0"/>
                        </a:spcAft>
                        <a:defRPr/>
                      </a:pPr>
                      <a:r>
                        <a:rPr lang="en-US" sz="1900" kern="0" dirty="0" smtClean="0">
                          <a:solidFill>
                            <a:schemeClr val="tx1"/>
                          </a:solidFill>
                          <a:latin typeface="Arial" panose="020B0604020202020204" pitchFamily="34" charset="0"/>
                          <a:cs typeface="Arial" panose="020B0604020202020204" pitchFamily="34" charset="0"/>
                        </a:rPr>
                        <a:t>Onsite support</a:t>
                      </a:r>
                      <a:endParaRPr lang="en-US" sz="1900" strike="sngStrike" kern="0" baseline="0" dirty="0" smtClean="0">
                        <a:solidFill>
                          <a:schemeClr val="tx1"/>
                        </a:solidFill>
                        <a:latin typeface="Arial" panose="020B0604020202020204" pitchFamily="34" charset="0"/>
                        <a:cs typeface="Arial" panose="020B0604020202020204" pitchFamily="34" charset="0"/>
                      </a:endParaRP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500" b="1" i="0" u="none" strike="noStrike" dirty="0" smtClean="0">
                          <a:solidFill>
                            <a:schemeClr val="tx2"/>
                          </a:solidFill>
                          <a:effectLst/>
                          <a:latin typeface="Arial" panose="020B0604020202020204" pitchFamily="34" charset="0"/>
                          <a:cs typeface="Arial" panose="020B0604020202020204" pitchFamily="34" charset="0"/>
                        </a:rPr>
                        <a:t>Next Business Day or Mission Critical</a:t>
                      </a: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500" b="1" i="0" u="none" strike="noStrike" dirty="0" smtClean="0">
                          <a:solidFill>
                            <a:schemeClr val="tx2"/>
                          </a:solidFill>
                          <a:effectLst/>
                          <a:latin typeface="Arial" panose="020B0604020202020204" pitchFamily="34" charset="0"/>
                          <a:cs typeface="Arial" panose="020B0604020202020204" pitchFamily="34" charset="0"/>
                        </a:rPr>
                        <a:t>Next Business Day</a:t>
                      </a:r>
                      <a:r>
                        <a:rPr lang="en-US" sz="1500" b="1" i="0" u="none" strike="noStrike" baseline="30000" dirty="0" smtClean="0">
                          <a:solidFill>
                            <a:schemeClr val="tx2"/>
                          </a:solidFill>
                          <a:effectLst/>
                          <a:latin typeface="Arial" panose="020B0604020202020204" pitchFamily="34" charset="0"/>
                          <a:cs typeface="Arial" panose="020B0604020202020204" pitchFamily="34" charset="0"/>
                        </a:rPr>
                        <a:t>1</a:t>
                      </a:r>
                      <a:r>
                        <a:rPr lang="en-US" sz="1500" b="1" i="0" u="none" strike="noStrike" dirty="0" smtClean="0">
                          <a:solidFill>
                            <a:schemeClr val="tx2"/>
                          </a:solidFill>
                          <a:effectLst/>
                          <a:latin typeface="Arial" panose="020B0604020202020204" pitchFamily="34" charset="0"/>
                          <a:cs typeface="Arial" panose="020B0604020202020204" pitchFamily="34" charset="0"/>
                        </a:rPr>
                        <a:t> or Mission Critical</a:t>
                      </a: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500" b="1" i="0" u="none" strike="noStrike" dirty="0" smtClean="0">
                          <a:solidFill>
                            <a:schemeClr val="tx2"/>
                          </a:solidFill>
                          <a:effectLst/>
                          <a:latin typeface="Arial" panose="020B0604020202020204" pitchFamily="34" charset="0"/>
                          <a:cs typeface="Arial" panose="020B0604020202020204" pitchFamily="34" charset="0"/>
                        </a:rPr>
                        <a:t>Flexible</a:t>
                      </a: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kern="0" dirty="0" smtClean="0">
                          <a:solidFill>
                            <a:schemeClr val="tx1"/>
                          </a:solidFill>
                          <a:latin typeface="Arial" panose="020B0604020202020204" pitchFamily="34" charset="0"/>
                          <a:cs typeface="Arial" panose="020B0604020202020204" pitchFamily="34" charset="0"/>
                        </a:rPr>
                        <a:t>Automated issue detection</a:t>
                      </a:r>
                      <a:r>
                        <a:rPr lang="en-US" sz="1900" kern="0" baseline="0" dirty="0" smtClean="0">
                          <a:solidFill>
                            <a:schemeClr val="tx1"/>
                          </a:solidFill>
                          <a:latin typeface="Arial" panose="020B0604020202020204" pitchFamily="34" charset="0"/>
                          <a:cs typeface="Arial" panose="020B0604020202020204" pitchFamily="34" charset="0"/>
                        </a:rPr>
                        <a:t> and </a:t>
                      </a:r>
                      <a:r>
                        <a:rPr lang="en-US" sz="1900" kern="0" dirty="0" smtClean="0">
                          <a:solidFill>
                            <a:schemeClr val="tx1"/>
                          </a:solidFill>
                          <a:latin typeface="Arial" panose="020B0604020202020204" pitchFamily="34" charset="0"/>
                          <a:cs typeface="Arial" panose="020B0604020202020204" pitchFamily="34" charset="0"/>
                        </a:rPr>
                        <a:t>case creation</a:t>
                      </a:r>
                      <a:endParaRPr lang="en-US" sz="1900" strike="sngStrike" kern="0" baseline="0" dirty="0" smtClean="0">
                        <a:solidFill>
                          <a:schemeClr val="tx1"/>
                        </a:solidFill>
                        <a:latin typeface="Arial" panose="020B0604020202020204" pitchFamily="34" charset="0"/>
                        <a:cs typeface="Arial" panose="020B0604020202020204" pitchFamily="34" charset="0"/>
                      </a:endParaRP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kern="0" dirty="0" smtClean="0">
                          <a:solidFill>
                            <a:schemeClr val="tx1"/>
                          </a:solidFill>
                          <a:latin typeface="Arial" panose="020B0604020202020204" pitchFamily="34" charset="0"/>
                          <a:cs typeface="Arial" panose="020B0604020202020204" pitchFamily="34" charset="0"/>
                        </a:rPr>
                        <a:t>Self-service case initiation and management</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632507">
                <a:tc>
                  <a:txBody>
                    <a:bodyPr/>
                    <a:lstStyle/>
                    <a:p>
                      <a:pPr fontAlgn="auto">
                        <a:spcBef>
                          <a:spcPts val="0"/>
                        </a:spcBef>
                        <a:spcAft>
                          <a:spcPts val="0"/>
                        </a:spcAft>
                        <a:defRPr/>
                      </a:pPr>
                      <a:r>
                        <a:rPr lang="en-US" sz="1900" kern="0" dirty="0" smtClean="0">
                          <a:solidFill>
                            <a:schemeClr val="tx1"/>
                          </a:solidFill>
                          <a:latin typeface="Arial" panose="020B0604020202020204" pitchFamily="34" charset="0"/>
                          <a:cs typeface="Arial" panose="020B0604020202020204" pitchFamily="34" charset="0"/>
                        </a:rPr>
                        <a:t>Hypervisor, Operating Environment Software and OS support</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1908">
                <a:tc>
                  <a:txBody>
                    <a:bodyPr/>
                    <a:lstStyle/>
                    <a:p>
                      <a:pPr fontAlgn="auto">
                        <a:spcBef>
                          <a:spcPts val="0"/>
                        </a:spcBef>
                        <a:spcAft>
                          <a:spcPts val="0"/>
                        </a:spcAft>
                        <a:defRPr/>
                      </a:pPr>
                      <a:r>
                        <a:rPr lang="en-US" sz="1900" kern="0" dirty="0" smtClean="0">
                          <a:solidFill>
                            <a:schemeClr val="tx1"/>
                          </a:solidFill>
                          <a:latin typeface="Arial" panose="020B0604020202020204" pitchFamily="34" charset="0"/>
                          <a:cs typeface="Arial" panose="020B0604020202020204" pitchFamily="34" charset="0"/>
                        </a:rPr>
                        <a:t>Priority access to </a:t>
                      </a:r>
                      <a:r>
                        <a:rPr lang="en-US" sz="1900" strike="noStrike" kern="0" baseline="0" dirty="0" smtClean="0">
                          <a:solidFill>
                            <a:schemeClr val="tx1"/>
                          </a:solidFill>
                          <a:latin typeface="Arial" panose="020B0604020202020204" pitchFamily="34" charset="0"/>
                          <a:cs typeface="Arial" panose="020B0604020202020204" pitchFamily="34" charset="0"/>
                        </a:rPr>
                        <a:t>specialized support experts</a:t>
                      </a:r>
                      <a:endParaRPr lang="en-US" sz="1900" strike="sngStrike" kern="0" baseline="0" dirty="0" smtClean="0">
                        <a:solidFill>
                          <a:schemeClr val="tx1"/>
                        </a:solidFill>
                        <a:latin typeface="Arial" panose="020B0604020202020204" pitchFamily="34" charset="0"/>
                        <a:cs typeface="Arial" panose="020B0604020202020204" pitchFamily="34" charset="0"/>
                      </a:endParaRP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smtClean="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1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kern="0" dirty="0" smtClean="0">
                          <a:solidFill>
                            <a:schemeClr val="tx1"/>
                          </a:solidFill>
                          <a:latin typeface="Arial" panose="020B0604020202020204" pitchFamily="34" charset="0"/>
                          <a:cs typeface="Arial" panose="020B0604020202020204" pitchFamily="34" charset="0"/>
                        </a:rPr>
                        <a:t>Designated service account management expert</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smtClean="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smtClean="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1908">
                <a:tc>
                  <a:txBody>
                    <a:bodyPr/>
                    <a:lstStyle/>
                    <a:p>
                      <a:pPr fontAlgn="auto">
                        <a:spcBef>
                          <a:spcPts val="0"/>
                        </a:spcBef>
                        <a:spcAft>
                          <a:spcPts val="0"/>
                        </a:spcAft>
                        <a:defRPr/>
                      </a:pPr>
                      <a:r>
                        <a:rPr lang="en-US" sz="1900" kern="0" dirty="0" smtClean="0">
                          <a:solidFill>
                            <a:schemeClr val="tx1"/>
                          </a:solidFill>
                          <a:latin typeface="Arial" panose="020B0604020202020204" pitchFamily="34" charset="0"/>
                          <a:cs typeface="Arial" panose="020B0604020202020204" pitchFamily="34" charset="0"/>
                        </a:rPr>
                        <a:t>Periodic assessments and recommendations</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smtClean="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541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kern="0" dirty="0" smtClean="0">
                          <a:solidFill>
                            <a:schemeClr val="tx1"/>
                          </a:solidFill>
                          <a:latin typeface="Arial" panose="020B0604020202020204" pitchFamily="34" charset="0"/>
                          <a:cs typeface="Arial" panose="020B0604020202020204" pitchFamily="34" charset="0"/>
                        </a:rPr>
                        <a:t>Monthly contract renewal and support history reporting</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600" b="1" i="0" u="none" strike="noStrike" dirty="0" smtClean="0">
                          <a:solidFill>
                            <a:schemeClr val="tx2"/>
                          </a:solidFill>
                          <a:effectLst/>
                          <a:latin typeface="Arial" panose="020B0604020202020204" pitchFamily="34" charset="0"/>
                          <a:cs typeface="Arial" panose="020B0604020202020204" pitchFamily="34" charset="0"/>
                        </a:rPr>
                        <a:t>Monthly or Quarterly</a:t>
                      </a: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7948">
                <a:tc>
                  <a:txBody>
                    <a:bodyPr/>
                    <a:lstStyle/>
                    <a:p>
                      <a:pPr fontAlgn="auto">
                        <a:spcBef>
                          <a:spcPts val="0"/>
                        </a:spcBef>
                        <a:spcAft>
                          <a:spcPts val="0"/>
                        </a:spcAft>
                        <a:defRPr/>
                      </a:pPr>
                      <a:r>
                        <a:rPr lang="en-US" sz="1900" kern="0" dirty="0" smtClean="0">
                          <a:solidFill>
                            <a:schemeClr val="tx1"/>
                          </a:solidFill>
                          <a:latin typeface="Arial" panose="020B0604020202020204" pitchFamily="34" charset="0"/>
                          <a:cs typeface="Arial" panose="020B0604020202020204" pitchFamily="34" charset="0"/>
                        </a:rPr>
                        <a:t>Systems Maintenance Guidance</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Semiannual</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algn="ctr" rtl="0" fontAlgn="ctr"/>
                      <a:r>
                        <a:rPr lang="en-US" sz="1600" b="1" i="0" u="none" strike="noStrike" dirty="0" smtClean="0">
                          <a:solidFill>
                            <a:schemeClr val="tx2"/>
                          </a:solidFill>
                          <a:effectLst/>
                          <a:latin typeface="Arial" panose="020B0604020202020204" pitchFamily="34" charset="0"/>
                          <a:cs typeface="Arial" panose="020B0604020202020204" pitchFamily="34" charset="0"/>
                        </a:rPr>
                        <a:t>Optional</a:t>
                      </a: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1908">
                <a:tc>
                  <a:txBody>
                    <a:bodyPr/>
                    <a:lstStyle/>
                    <a:p>
                      <a:pPr fontAlgn="auto">
                        <a:spcBef>
                          <a:spcPts val="0"/>
                        </a:spcBef>
                        <a:spcAft>
                          <a:spcPts val="0"/>
                        </a:spcAft>
                        <a:defRPr/>
                      </a:pPr>
                      <a:r>
                        <a:rPr lang="en-US" sz="1900" kern="0" dirty="0" smtClean="0">
                          <a:solidFill>
                            <a:schemeClr val="tx1"/>
                          </a:solidFill>
                          <a:latin typeface="Arial" panose="020B0604020202020204" pitchFamily="34" charset="0"/>
                          <a:cs typeface="Arial" panose="020B0604020202020204" pitchFamily="34" charset="0"/>
                        </a:rPr>
                        <a:t>Designated technical and field support teams</a:t>
                      </a:r>
                    </a:p>
                  </a:txBody>
                  <a:tcPr marL="121920" marR="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endParaRPr lang="en-US" sz="1600" b="1" i="0" u="none" strike="noStrike" dirty="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AB8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600" b="1" i="0" u="none" strike="noStrike" dirty="0" smtClean="0">
                        <a:solidFill>
                          <a:schemeClr val="tx2"/>
                        </a:solidFill>
                        <a:effectLst/>
                        <a:latin typeface="Arial" panose="020B0604020202020204" pitchFamily="34" charset="0"/>
                        <a:cs typeface="Arial" panose="020B0604020202020204" pitchFamily="34" charset="0"/>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bl>
          </a:graphicData>
        </a:graphic>
      </p:graphicFrame>
      <p:sp>
        <p:nvSpPr>
          <p:cNvPr id="5" name="TextBox 4"/>
          <p:cNvSpPr txBox="1"/>
          <p:nvPr/>
        </p:nvSpPr>
        <p:spPr>
          <a:xfrm>
            <a:off x="260435" y="6064657"/>
            <a:ext cx="10480461" cy="592470"/>
          </a:xfrm>
          <a:prstGeom prst="rect">
            <a:avLst/>
          </a:prstGeom>
          <a:solidFill>
            <a:schemeClr val="bg2"/>
          </a:solidFill>
        </p:spPr>
        <p:txBody>
          <a:bodyPr wrap="square" rtlCol="0">
            <a:spAutoFit/>
          </a:bodyPr>
          <a:lstStyle/>
          <a:p>
            <a:pPr fontAlgn="base">
              <a:spcBef>
                <a:spcPct val="0"/>
              </a:spcBef>
              <a:spcAft>
                <a:spcPts val="267"/>
              </a:spcAft>
            </a:pPr>
            <a:r>
              <a:rPr lang="en-US" sz="1000" baseline="30000" dirty="0">
                <a:solidFill>
                  <a:schemeClr val="tx2"/>
                </a:solidFill>
              </a:rPr>
              <a:t>1</a:t>
            </a:r>
            <a:r>
              <a:rPr lang="en-US" sz="1000" dirty="0">
                <a:solidFill>
                  <a:schemeClr val="tx2"/>
                </a:solidFill>
              </a:rPr>
              <a:t>Next Business Day option available only on applicable legacy Dell products. Availability and terms of Dell EMC Services vary by region and by product.  For more information, contact your Dell EMC Channel Account Manager.</a:t>
            </a:r>
          </a:p>
          <a:p>
            <a:pPr fontAlgn="base">
              <a:spcBef>
                <a:spcPct val="0"/>
              </a:spcBef>
              <a:spcAft>
                <a:spcPts val="267"/>
              </a:spcAft>
            </a:pPr>
            <a:r>
              <a:rPr lang="en-US" sz="1000" dirty="0">
                <a:solidFill>
                  <a:schemeClr val="tx2"/>
                </a:solidFill>
              </a:rPr>
              <a:t>*ProSupport One for Data Center is available for select accounts only.</a:t>
            </a:r>
          </a:p>
        </p:txBody>
      </p:sp>
      <p:grpSp>
        <p:nvGrpSpPr>
          <p:cNvPr id="10" name="Group 9"/>
          <p:cNvGrpSpPr/>
          <p:nvPr/>
        </p:nvGrpSpPr>
        <p:grpSpPr>
          <a:xfrm>
            <a:off x="10538234" y="0"/>
            <a:ext cx="1653766" cy="552261"/>
            <a:chOff x="10538234" y="0"/>
            <a:chExt cx="1653766" cy="552261"/>
          </a:xfrm>
        </p:grpSpPr>
        <p:sp>
          <p:nvSpPr>
            <p:cNvPr id="9" name="Rectangle 8"/>
            <p:cNvSpPr/>
            <p:nvPr/>
          </p:nvSpPr>
          <p:spPr>
            <a:xfrm>
              <a:off x="10538234" y="0"/>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spcAft>
                  <a:spcPts val="0"/>
                </a:spcAft>
              </a:pPr>
              <a:r>
                <a:rPr lang="en-US" sz="1200" b="1" dirty="0" smtClean="0">
                  <a:solidFill>
                    <a:schemeClr val="tx2"/>
                  </a:solidFill>
                </a:rPr>
                <a:t>Attach</a:t>
              </a:r>
            </a:p>
          </p:txBody>
        </p:sp>
        <p:sp>
          <p:nvSpPr>
            <p:cNvPr id="7" name="Oval 6"/>
            <p:cNvSpPr>
              <a:spLocks/>
            </p:cNvSpPr>
            <p:nvPr/>
          </p:nvSpPr>
          <p:spPr>
            <a:xfrm>
              <a:off x="10617475" y="94868"/>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8" name="Rectangle 7"/>
            <p:cNvSpPr/>
            <p:nvPr/>
          </p:nvSpPr>
          <p:spPr>
            <a:xfrm>
              <a:off x="10591171" y="113008"/>
              <a:ext cx="431147"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a:solidFill>
                    <a:srgbClr val="FFFFFF"/>
                  </a:solidFill>
                </a:rPr>
                <a:t>1</a:t>
              </a:r>
            </a:p>
          </p:txBody>
        </p:sp>
      </p:grpSp>
    </p:spTree>
    <p:extLst>
      <p:ext uri="{BB962C8B-B14F-4D97-AF65-F5344CB8AC3E}">
        <p14:creationId xmlns:p14="http://schemas.microsoft.com/office/powerpoint/2010/main" val="103734387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600" y="330200"/>
            <a:ext cx="10922000" cy="574453"/>
          </a:xfrm>
        </p:spPr>
        <p:txBody>
          <a:bodyPr/>
          <a:lstStyle/>
          <a:p>
            <a:pPr lvl="0">
              <a:lnSpc>
                <a:spcPct val="100000"/>
              </a:lnSpc>
              <a:defRPr/>
            </a:pPr>
            <a:r>
              <a:rPr lang="en-US" dirty="0">
                <a:solidFill>
                  <a:schemeClr val="tx2"/>
                </a:solidFill>
                <a:latin typeface="Arial"/>
                <a:ea typeface="+mn-ea"/>
                <a:cs typeface="+mn-cs"/>
              </a:rPr>
              <a:t>ProDeploy Enterprise </a:t>
            </a:r>
            <a:r>
              <a:rPr lang="en-US" dirty="0" smtClean="0">
                <a:solidFill>
                  <a:schemeClr val="tx2"/>
                </a:solidFill>
                <a:latin typeface="Arial"/>
                <a:ea typeface="+mn-ea"/>
                <a:cs typeface="+mn-cs"/>
              </a:rPr>
              <a:t>Suite</a:t>
            </a:r>
            <a:endParaRPr lang="en-US" dirty="0"/>
          </a:p>
        </p:txBody>
      </p:sp>
      <p:sp>
        <p:nvSpPr>
          <p:cNvPr id="3" name="Subtitle 2"/>
          <p:cNvSpPr>
            <a:spLocks noGrp="1"/>
          </p:cNvSpPr>
          <p:nvPr>
            <p:ph type="subTitle" idx="11"/>
          </p:nvPr>
        </p:nvSpPr>
        <p:spPr>
          <a:xfrm>
            <a:off x="355600" y="1121526"/>
            <a:ext cx="10913533" cy="287323"/>
          </a:xfrm>
        </p:spPr>
        <p:txBody>
          <a:bodyPr/>
          <a:lstStyle/>
          <a:p>
            <a:pPr marL="0" indent="0">
              <a:spcBef>
                <a:spcPct val="0"/>
              </a:spcBef>
              <a:spcAft>
                <a:spcPct val="0"/>
              </a:spcAft>
              <a:buClrTx/>
              <a:defRPr/>
            </a:pPr>
            <a:r>
              <a:rPr lang="en-US" dirty="0">
                <a:solidFill>
                  <a:schemeClr val="accent3"/>
                </a:solidFill>
                <a:latin typeface="Arial"/>
                <a:ea typeface="+mn-ea"/>
                <a:cs typeface="+mn-cs"/>
              </a:rPr>
              <a:t>Feature </a:t>
            </a:r>
            <a:r>
              <a:rPr lang="en-US" dirty="0" smtClean="0">
                <a:solidFill>
                  <a:schemeClr val="accent3"/>
                </a:solidFill>
                <a:latin typeface="Arial"/>
                <a:ea typeface="+mn-ea"/>
                <a:cs typeface="+mn-cs"/>
              </a:rPr>
              <a:t>Comparison</a:t>
            </a:r>
            <a:endParaRPr lang="en-US" dirty="0">
              <a:solidFill>
                <a:schemeClr val="accent3"/>
              </a:solidFill>
              <a:latin typeface="Arial"/>
              <a:ea typeface="Museo Sans For Dell" panose="02000000000000000000" pitchFamily="2" charset="0"/>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304388100"/>
              </p:ext>
            </p:extLst>
          </p:nvPr>
        </p:nvGraphicFramePr>
        <p:xfrm>
          <a:off x="213446" y="1028479"/>
          <a:ext cx="11846239" cy="5098964"/>
        </p:xfrm>
        <a:graphic>
          <a:graphicData uri="http://schemas.openxmlformats.org/drawingml/2006/table">
            <a:tbl>
              <a:tblPr firstRow="1" bandRow="1"/>
              <a:tblGrid>
                <a:gridCol w="1720611"/>
                <a:gridCol w="6002337"/>
                <a:gridCol w="1367417"/>
                <a:gridCol w="1411547"/>
                <a:gridCol w="1344327"/>
              </a:tblGrid>
              <a:tr h="691704">
                <a:tc gridSpan="2">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algn="l" rtl="0" fontAlgn="b"/>
                      <a:endParaRPr lang="en-US" sz="1600" b="0" i="1" u="none" strike="noStrike" dirty="0">
                        <a:solidFill>
                          <a:srgbClr val="006492"/>
                        </a:solidFill>
                        <a:effectLst/>
                        <a:latin typeface="+mn-lt"/>
                      </a:endParaRPr>
                    </a:p>
                  </a:txBody>
                  <a:tcPr marL="12700" marR="12700" marT="12700" marB="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Museo Sans For Dell"/>
                        </a:defRPr>
                      </a:lvl1pPr>
                      <a:lvl2pPr marL="457200" algn="l" defTabSz="914400" rtl="0" eaLnBrk="1" latinLnBrk="0" hangingPunct="1">
                        <a:defRPr sz="1800" b="1" kern="1200">
                          <a:solidFill>
                            <a:schemeClr val="lt1"/>
                          </a:solidFill>
                          <a:latin typeface="Museo Sans For Dell"/>
                        </a:defRPr>
                      </a:lvl2pPr>
                      <a:lvl3pPr marL="914400" algn="l" defTabSz="914400" rtl="0" eaLnBrk="1" latinLnBrk="0" hangingPunct="1">
                        <a:defRPr sz="1800" b="1" kern="1200">
                          <a:solidFill>
                            <a:schemeClr val="lt1"/>
                          </a:solidFill>
                          <a:latin typeface="Museo Sans For Dell"/>
                        </a:defRPr>
                      </a:lvl3pPr>
                      <a:lvl4pPr marL="1371600" algn="l" defTabSz="914400" rtl="0" eaLnBrk="1" latinLnBrk="0" hangingPunct="1">
                        <a:defRPr sz="1800" b="1" kern="1200">
                          <a:solidFill>
                            <a:schemeClr val="lt1"/>
                          </a:solidFill>
                          <a:latin typeface="Museo Sans For Dell"/>
                        </a:defRPr>
                      </a:lvl4pPr>
                      <a:lvl5pPr marL="1828800" algn="l" defTabSz="914400" rtl="0" eaLnBrk="1" latinLnBrk="0" hangingPunct="1">
                        <a:defRPr sz="1800" b="1" kern="1200">
                          <a:solidFill>
                            <a:schemeClr val="lt1"/>
                          </a:solidFill>
                          <a:latin typeface="Museo Sans For Dell"/>
                        </a:defRPr>
                      </a:lvl5pPr>
                      <a:lvl6pPr marL="2286000" algn="l" defTabSz="914400" rtl="0" eaLnBrk="1" latinLnBrk="0" hangingPunct="1">
                        <a:defRPr sz="1800" b="1" kern="1200">
                          <a:solidFill>
                            <a:schemeClr val="lt1"/>
                          </a:solidFill>
                          <a:latin typeface="Museo Sans For Dell"/>
                        </a:defRPr>
                      </a:lvl6pPr>
                      <a:lvl7pPr marL="2743200" algn="l" defTabSz="914400" rtl="0" eaLnBrk="1" latinLnBrk="0" hangingPunct="1">
                        <a:defRPr sz="1800" b="1" kern="1200">
                          <a:solidFill>
                            <a:schemeClr val="lt1"/>
                          </a:solidFill>
                          <a:latin typeface="Museo Sans For Dell"/>
                        </a:defRPr>
                      </a:lvl7pPr>
                      <a:lvl8pPr marL="3200400" algn="l" defTabSz="914400" rtl="0" eaLnBrk="1" latinLnBrk="0" hangingPunct="1">
                        <a:defRPr sz="1800" b="1" kern="1200">
                          <a:solidFill>
                            <a:schemeClr val="lt1"/>
                          </a:solidFill>
                          <a:latin typeface="Museo Sans For Dell"/>
                        </a:defRPr>
                      </a:lvl8pPr>
                      <a:lvl9pPr marL="3657600" algn="l" defTabSz="914400" rtl="0" eaLnBrk="1" latinLnBrk="0" hangingPunct="1">
                        <a:defRPr sz="1800" b="1" kern="1200">
                          <a:solidFill>
                            <a:schemeClr val="lt1"/>
                          </a:solidFill>
                          <a:latin typeface="Museo Sans For Dell"/>
                        </a:defRPr>
                      </a:lvl9pPr>
                    </a:lstStyle>
                    <a:p>
                      <a:pPr algn="ctr" rtl="0" fontAlgn="b"/>
                      <a:r>
                        <a:rPr lang="en-US" sz="1600" u="none" strike="noStrike" dirty="0" smtClean="0">
                          <a:solidFill>
                            <a:schemeClr val="tx2"/>
                          </a:solidFill>
                          <a:effectLst/>
                          <a:latin typeface="+mn-lt"/>
                        </a:rPr>
                        <a:t>Basic Deployment</a:t>
                      </a:r>
                      <a:endParaRPr lang="en-US" sz="2100" b="1" i="0" u="none" strike="noStrike" dirty="0">
                        <a:solidFill>
                          <a:schemeClr val="tx2"/>
                        </a:solidFill>
                        <a:effectLst/>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b"/>
                      <a:r>
                        <a:rPr lang="en-US" sz="1600" b="1" u="none" strike="noStrike" dirty="0" smtClean="0">
                          <a:solidFill>
                            <a:schemeClr val="tx2"/>
                          </a:solidFill>
                          <a:effectLst/>
                          <a:latin typeface="+mn-lt"/>
                        </a:rPr>
                        <a:t>ProDeploy</a:t>
                      </a:r>
                      <a:endParaRPr lang="en-US" sz="1600" b="1" i="0" u="none" strike="noStrike" dirty="0">
                        <a:solidFill>
                          <a:schemeClr val="tx2"/>
                        </a:solidFill>
                        <a:effectLst/>
                        <a:latin typeface="+mn-lt"/>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b"/>
                      <a:r>
                        <a:rPr lang="en-US" sz="1600" b="1" u="none" strike="noStrike" dirty="0" smtClean="0">
                          <a:solidFill>
                            <a:schemeClr val="tx2"/>
                          </a:solidFill>
                          <a:effectLst/>
                          <a:latin typeface="+mn-lt"/>
                        </a:rPr>
                        <a:t>ProDeploy </a:t>
                      </a:r>
                    </a:p>
                    <a:p>
                      <a:pPr algn="ctr" rtl="0" fontAlgn="b"/>
                      <a:r>
                        <a:rPr lang="en-US" sz="1600" b="1" u="none" strike="noStrike" dirty="0" smtClean="0">
                          <a:solidFill>
                            <a:schemeClr val="tx2"/>
                          </a:solidFill>
                          <a:effectLst/>
                          <a:latin typeface="+mn-lt"/>
                        </a:rPr>
                        <a:t>Plus</a:t>
                      </a:r>
                      <a:endParaRPr lang="en-US" sz="1600" b="1" i="0" u="none" strike="noStrike" dirty="0">
                        <a:solidFill>
                          <a:schemeClr val="tx2"/>
                        </a:solidFill>
                        <a:effectLst/>
                        <a:latin typeface="+mn-lt"/>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rowSpan="4">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algn="l" rtl="0" fontAlgn="ctr"/>
                      <a:r>
                        <a:rPr lang="en-US" sz="1900" b="1" u="none" strike="noStrike" dirty="0" smtClean="0">
                          <a:solidFill>
                            <a:schemeClr val="tx2"/>
                          </a:solidFill>
                          <a:effectLst/>
                          <a:latin typeface="+mn-lt"/>
                        </a:rPr>
                        <a:t>Pre-</a:t>
                      </a:r>
                      <a:br>
                        <a:rPr lang="en-US" sz="1900" b="1" u="none" strike="noStrike" dirty="0" smtClean="0">
                          <a:solidFill>
                            <a:schemeClr val="tx2"/>
                          </a:solidFill>
                          <a:effectLst/>
                          <a:latin typeface="+mn-lt"/>
                        </a:rPr>
                      </a:br>
                      <a:r>
                        <a:rPr lang="en-US" sz="1900" b="1" u="none" strike="noStrike" dirty="0" smtClean="0">
                          <a:solidFill>
                            <a:schemeClr val="tx2"/>
                          </a:solidFill>
                          <a:effectLst/>
                          <a:latin typeface="+mn-lt"/>
                        </a:rPr>
                        <a:t>deployment</a:t>
                      </a:r>
                      <a:endParaRPr lang="en-US" sz="1900" b="1" i="0" u="none" strike="noStrike" dirty="0">
                        <a:solidFill>
                          <a:schemeClr val="tx2"/>
                        </a:solidFill>
                        <a:effectLst/>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1600" u="none" strike="noStrike" dirty="0" smtClean="0">
                          <a:solidFill>
                            <a:srgbClr val="444444"/>
                          </a:solidFill>
                          <a:effectLst/>
                          <a:latin typeface="+mn-lt"/>
                        </a:rPr>
                        <a:t>Single point of contact for</a:t>
                      </a:r>
                      <a:r>
                        <a:rPr lang="en-US" sz="1600" u="none" strike="noStrike" baseline="0" dirty="0" smtClean="0">
                          <a:solidFill>
                            <a:srgbClr val="444444"/>
                          </a:solidFill>
                          <a:effectLst/>
                          <a:latin typeface="+mn-lt"/>
                        </a:rPr>
                        <a:t> project management</a:t>
                      </a:r>
                      <a:endParaRPr lang="en-US" sz="1600" b="0" i="0" u="none" strike="noStrike" dirty="0">
                        <a:solidFill>
                          <a:srgbClr val="444444"/>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smtClean="0">
                          <a:solidFill>
                            <a:srgbClr val="FFFFFF"/>
                          </a:solidFill>
                          <a:effectLst/>
                          <a:latin typeface="Wingdings 2" panose="05020102010507070707" pitchFamily="18" charset="2"/>
                        </a:rPr>
                        <a:t></a:t>
                      </a:r>
                      <a:endParaRPr lang="en-US" sz="1300" b="0" i="0" u="none" strike="noStrike" dirty="0">
                        <a:solidFill>
                          <a:srgbClr val="FFFFFF"/>
                        </a:solidFill>
                        <a:effectLst/>
                        <a:latin typeface="Wingdings 2" panose="05020102010507070707" pitchFamily="18" charset="2"/>
                      </a:endParaRP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1" i="0" u="none" strike="noStrike" dirty="0" smtClean="0">
                          <a:solidFill>
                            <a:schemeClr val="tx2"/>
                          </a:solidFill>
                          <a:effectLst/>
                          <a:latin typeface="+mn-lt"/>
                        </a:rPr>
                        <a:t>In-region</a:t>
                      </a:r>
                      <a:endParaRPr lang="en-US" sz="1300" b="1" i="0" u="none" strike="noStrike" dirty="0">
                        <a:solidFill>
                          <a:schemeClr val="tx2"/>
                        </a:solidFill>
                        <a:effectLst/>
                        <a:latin typeface="+mn-lt"/>
                      </a:endParaRP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algn="l" rtl="0" fontAlgn="ctr"/>
                      <a:endParaRPr lang="en-US" sz="1050" b="0" i="0" u="none" strike="noStrike" dirty="0">
                        <a:solidFill>
                          <a:schemeClr val="bg2"/>
                        </a:solidFill>
                        <a:effectLst/>
                        <a:latin typeface="+mn-lt"/>
                      </a:endParaRPr>
                    </a:p>
                  </a:txBody>
                  <a:tcPr marL="9525" marR="9525" marT="9525" marB="0" anchor="ctr"/>
                </a:tc>
                <a:tc>
                  <a:txBody>
                    <a:bodyPr/>
                    <a:lstStyle/>
                    <a:p>
                      <a:pPr algn="l" rtl="0" fontAlgn="ctr"/>
                      <a:r>
                        <a:rPr lang="en-US" sz="1600" u="none" strike="noStrike" dirty="0" smtClean="0">
                          <a:solidFill>
                            <a:srgbClr val="444444"/>
                          </a:solidFill>
                          <a:effectLst/>
                          <a:latin typeface="+mn-lt"/>
                        </a:rPr>
                        <a:t>Site readiness review</a:t>
                      </a:r>
                      <a:endParaRPr lang="en-US" sz="1600" b="0" i="0" u="none" strike="noStrike" dirty="0">
                        <a:solidFill>
                          <a:srgbClr val="444444"/>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algn="l" rtl="0" fontAlgn="ctr"/>
                      <a:endParaRPr lang="en-US" sz="1050" b="0" i="0" u="none" strike="noStrike" dirty="0">
                        <a:solidFill>
                          <a:schemeClr val="bg2"/>
                        </a:solidFill>
                        <a:effectLst/>
                        <a:latin typeface="+mn-lt"/>
                      </a:endParaRPr>
                    </a:p>
                  </a:txBody>
                  <a:tcPr marL="9525" marR="9525" marT="9525" marB="0" anchor="ctr"/>
                </a:tc>
                <a:tc>
                  <a:txBody>
                    <a:bodyPr/>
                    <a:lstStyle/>
                    <a:p>
                      <a:pPr algn="l" rtl="0" fontAlgn="ctr"/>
                      <a:r>
                        <a:rPr lang="en-US" sz="1600" u="none" strike="noStrike" dirty="0" smtClean="0">
                          <a:solidFill>
                            <a:srgbClr val="444444"/>
                          </a:solidFill>
                          <a:effectLst/>
                          <a:latin typeface="+mn-lt"/>
                        </a:rPr>
                        <a:t>Implementation planning</a:t>
                      </a:r>
                      <a:endParaRPr lang="en-US" sz="1600" b="0" i="0" u="none" strike="noStrike" dirty="0">
                        <a:solidFill>
                          <a:srgbClr val="444444"/>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537063">
                <a:tc vMerge="1">
                  <a:txBody>
                    <a:bodyPr/>
                    <a:lstStyle/>
                    <a:p>
                      <a:endParaRPr lang="en-US"/>
                    </a:p>
                  </a:txBody>
                  <a:tcPr/>
                </a:tc>
                <a:tc>
                  <a:txBody>
                    <a:bodyPr/>
                    <a:lstStyle/>
                    <a:p>
                      <a:pPr algn="l" rtl="0" fontAlgn="ctr"/>
                      <a:r>
                        <a:rPr lang="en-US" sz="1600" u="none" strike="noStrike" dirty="0" smtClean="0">
                          <a:solidFill>
                            <a:srgbClr val="444444"/>
                          </a:solidFill>
                          <a:effectLst/>
                          <a:latin typeface="+mn-lt"/>
                        </a:rPr>
                        <a:t>Technology Service Manager</a:t>
                      </a:r>
                      <a:r>
                        <a:rPr lang="en-US" sz="1600" u="none" strike="noStrike" baseline="0" dirty="0" smtClean="0">
                          <a:solidFill>
                            <a:srgbClr val="444444"/>
                          </a:solidFill>
                          <a:effectLst/>
                          <a:latin typeface="+mn-lt"/>
                        </a:rPr>
                        <a:t> (TSM) engagement for ProSupport Plus entitled devices</a:t>
                      </a:r>
                      <a:endParaRPr lang="en-US" sz="1600" b="0" i="0" u="none" strike="noStrike" dirty="0">
                        <a:solidFill>
                          <a:srgbClr val="444444"/>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65429">
                <a:tc gridSpan="5">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algn="ctr" defTabSz="914400" rtl="0" eaLnBrk="1" fontAlgn="ctr" latinLnBrk="0" hangingPunct="1"/>
                      <a:endParaRPr lang="en-US" sz="400" b="0" i="0" u="none" strike="noStrike" kern="1200" dirty="0">
                        <a:solidFill>
                          <a:schemeClr val="tx1"/>
                        </a:solidFill>
                        <a:effectLst/>
                        <a:latin typeface="+mn-lt"/>
                        <a:ea typeface="+mn-ea"/>
                        <a:cs typeface="+mn-cs"/>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 b="1" i="0" u="none" strike="noStrike" kern="1200" dirty="0" smtClean="0">
                        <a:solidFill>
                          <a:schemeClr val="bg2"/>
                        </a:solidFill>
                        <a:effectLst/>
                        <a:latin typeface="Museo Sans For Dell" panose="02000000000000000000" pitchFamily="2" charset="0"/>
                        <a:ea typeface="+mn-ea"/>
                        <a:cs typeface="+mn-cs"/>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endParaRPr lang="en-US"/>
                    </a:p>
                  </a:txBody>
                  <a:tcPr/>
                </a:tc>
              </a:tr>
              <a:tr h="309127">
                <a:tc rowSpan="5">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marL="0" algn="l" defTabSz="914400" rtl="0" eaLnBrk="1" fontAlgn="ctr" latinLnBrk="0" hangingPunct="1"/>
                      <a:r>
                        <a:rPr lang="en-US" sz="1900" b="1" u="none" strike="noStrike" kern="1200" dirty="0" smtClean="0">
                          <a:solidFill>
                            <a:schemeClr val="tx2"/>
                          </a:solidFill>
                          <a:effectLst/>
                          <a:latin typeface="+mn-lt"/>
                        </a:rPr>
                        <a:t>Deployment</a:t>
                      </a:r>
                      <a:endParaRPr lang="en-US" sz="1900" b="1" i="0" u="none" strike="noStrike" kern="1200" dirty="0" smtClean="0">
                        <a:solidFill>
                          <a:schemeClr val="tx2"/>
                        </a:solidFill>
                        <a:effectLst/>
                        <a:latin typeface="+mn-lt"/>
                        <a:ea typeface="+mn-ea"/>
                        <a:cs typeface="+mn-cs"/>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l" rtl="0" fontAlgn="ctr"/>
                      <a:r>
                        <a:rPr lang="en-US" sz="1600" u="none" strike="noStrike" dirty="0" smtClean="0">
                          <a:solidFill>
                            <a:schemeClr val="tx1"/>
                          </a:solidFill>
                          <a:effectLst/>
                          <a:latin typeface="+mn-lt"/>
                        </a:rPr>
                        <a:t>Deployment service</a:t>
                      </a:r>
                      <a:r>
                        <a:rPr lang="en-US" sz="1600" u="none" strike="noStrike" baseline="0" dirty="0" smtClean="0">
                          <a:solidFill>
                            <a:schemeClr val="tx1"/>
                          </a:solidFill>
                          <a:effectLst/>
                          <a:latin typeface="+mn-lt"/>
                        </a:rPr>
                        <a:t> </a:t>
                      </a:r>
                      <a:r>
                        <a:rPr lang="en-US" sz="1600" u="none" strike="noStrike" dirty="0" smtClean="0">
                          <a:solidFill>
                            <a:schemeClr val="tx1"/>
                          </a:solidFill>
                          <a:effectLst/>
                          <a:latin typeface="+mn-lt"/>
                        </a:rPr>
                        <a:t>hours</a:t>
                      </a:r>
                      <a:endParaRPr lang="en-US" sz="1600" b="0" i="0" u="none" strike="noStrike" dirty="0">
                        <a:solidFill>
                          <a:schemeClr val="tx1"/>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4444">
                        <a:tint val="20000"/>
                      </a:srgbClr>
                    </a:solidFill>
                  </a:tcPr>
                </a:tc>
                <a:tc>
                  <a:txBody>
                    <a:bodyPr/>
                    <a:lstStyle/>
                    <a:p>
                      <a:pPr algn="ctr" rtl="0" fontAlgn="ctr"/>
                      <a:r>
                        <a:rPr lang="en-US" sz="1300" b="1" i="0" u="none" strike="noStrike" dirty="0">
                          <a:solidFill>
                            <a:srgbClr val="FFFFFF"/>
                          </a:solidFill>
                          <a:effectLst/>
                          <a:latin typeface="Arial" panose="020B0604020202020204" pitchFamily="34" charset="0"/>
                        </a:rPr>
                        <a:t>Business hours</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1" i="0" u="none" strike="noStrike" dirty="0">
                          <a:solidFill>
                            <a:srgbClr val="FFFFFF"/>
                          </a:solidFill>
                          <a:effectLst/>
                          <a:latin typeface="Arial" panose="020B0604020202020204" pitchFamily="34" charset="0"/>
                        </a:rPr>
                        <a:t>24x7</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1" i="0" u="none" strike="noStrike" dirty="0">
                          <a:solidFill>
                            <a:srgbClr val="FFFFFF"/>
                          </a:solidFill>
                          <a:effectLst/>
                          <a:latin typeface="Arial" panose="020B0604020202020204" pitchFamily="34" charset="0"/>
                        </a:rPr>
                        <a:t>24x7</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algn="l" rtl="0" fontAlgn="ctr"/>
                      <a:endParaRPr lang="en-US" sz="1050" b="0" i="0" u="none" strike="noStrike" dirty="0">
                        <a:solidFill>
                          <a:schemeClr val="bg2"/>
                        </a:solidFill>
                        <a:effectLst/>
                        <a:latin typeface="+mn-lt"/>
                      </a:endParaRPr>
                    </a:p>
                  </a:txBody>
                  <a:tcPr marL="9525" marR="9525" marT="9525" marB="0" anchor="ctr"/>
                </a:tc>
                <a:tc>
                  <a:txBody>
                    <a:bodyPr/>
                    <a:lstStyle/>
                    <a:p>
                      <a:pPr algn="l" rtl="0" fontAlgn="ctr"/>
                      <a:r>
                        <a:rPr lang="en-US" sz="1600" u="none" strike="noStrike" dirty="0" smtClean="0">
                          <a:solidFill>
                            <a:schemeClr val="tx1"/>
                          </a:solidFill>
                          <a:effectLst/>
                          <a:latin typeface="+mn-lt"/>
                        </a:rPr>
                        <a:t>Onsite</a:t>
                      </a:r>
                      <a:r>
                        <a:rPr lang="en-US" sz="1600" u="none" strike="noStrike" baseline="0" dirty="0" smtClean="0">
                          <a:solidFill>
                            <a:schemeClr val="tx1"/>
                          </a:solidFill>
                          <a:effectLst/>
                          <a:latin typeface="+mn-lt"/>
                        </a:rPr>
                        <a:t> hardware installation*</a:t>
                      </a:r>
                      <a:endParaRPr lang="en-US" sz="1600" b="0" i="0" u="none" strike="noStrike" dirty="0">
                        <a:solidFill>
                          <a:schemeClr val="tx1"/>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4444">
                        <a:tint val="40000"/>
                      </a:srgb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algn="l" rtl="0" fontAlgn="ctr"/>
                      <a:endParaRPr lang="en-US" sz="1050" b="0" i="0" u="none" strike="noStrike" dirty="0">
                        <a:solidFill>
                          <a:schemeClr val="bg2"/>
                        </a:solidFill>
                        <a:effectLst/>
                        <a:latin typeface="+mn-lt"/>
                      </a:endParaRPr>
                    </a:p>
                  </a:txBody>
                  <a:tcPr marL="9525" marR="9525" marT="9525" marB="0" anchor="ctr"/>
                </a:tc>
                <a:tc>
                  <a:txBody>
                    <a:bodyPr/>
                    <a:lstStyle/>
                    <a:p>
                      <a:pPr algn="l" rtl="0" fontAlgn="ctr"/>
                      <a:r>
                        <a:rPr lang="en-US" sz="1600" u="none" strike="noStrike" dirty="0" smtClean="0">
                          <a:solidFill>
                            <a:schemeClr val="tx1"/>
                          </a:solidFill>
                          <a:effectLst/>
                          <a:latin typeface="+mn-lt"/>
                        </a:rPr>
                        <a:t>Packaging materials disposal</a:t>
                      </a:r>
                      <a:endParaRPr lang="en-US" sz="1600" b="0" i="0" u="none" strike="noStrike" dirty="0">
                        <a:solidFill>
                          <a:schemeClr val="tx1"/>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chemeClr val="bg2"/>
                        </a:solidFill>
                        <a:effectLst/>
                        <a:latin typeface="+mn-lt"/>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smtClean="0">
                          <a:solidFill>
                            <a:schemeClr val="tx1"/>
                          </a:solidFill>
                          <a:effectLst/>
                          <a:latin typeface="+mn-lt"/>
                        </a:rPr>
                        <a:t>Install and configure system software</a:t>
                      </a:r>
                      <a:endParaRPr lang="en-US" sz="1600" b="0" i="0" u="none" strike="sngStrike" dirty="0" smtClean="0">
                        <a:solidFill>
                          <a:schemeClr val="tx1"/>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CFCF"/>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1" i="0" u="none" strike="noStrike" dirty="0" smtClean="0">
                          <a:solidFill>
                            <a:srgbClr val="FFFFFF"/>
                          </a:solidFill>
                          <a:effectLst/>
                          <a:latin typeface="+mj-lt"/>
                        </a:rPr>
                        <a:t>Onsite</a:t>
                      </a:r>
                      <a:endParaRPr lang="en-US" sz="1300" b="1" i="0" u="none" strike="noStrike" dirty="0">
                        <a:solidFill>
                          <a:srgbClr val="FFFFFF"/>
                        </a:solidFill>
                        <a:effectLst/>
                        <a:latin typeface="+mj-lt"/>
                      </a:endParaRP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34416">
                <a:tc vMerge="1">
                  <a:txBody>
                    <a:bodyPr/>
                    <a:lstStyle/>
                    <a:p>
                      <a:pPr algn="l" rtl="0" fontAlgn="ctr"/>
                      <a:endParaRPr lang="en-US" sz="1050" b="0" i="0" u="none" strike="noStrike" dirty="0" smtClean="0">
                        <a:solidFill>
                          <a:schemeClr val="bg2"/>
                        </a:solidFill>
                        <a:effectLst/>
                        <a:latin typeface="+mn-lt"/>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effectLst/>
                          <a:latin typeface="+mn-lt"/>
                          <a:ea typeface="+mn-ea"/>
                          <a:cs typeface="+mn-cs"/>
                        </a:rPr>
                        <a:t>Project documentation with knowledge transfer</a:t>
                      </a: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algn="ctr" rtl="0" fontAlgn="ctr"/>
                      <a:endParaRPr lang="en-US" sz="1300" b="0" i="0" u="none" strike="noStrike" dirty="0">
                        <a:solidFill>
                          <a:srgbClr val="FFFFFF"/>
                        </a:solidFill>
                        <a:effectLst/>
                        <a:latin typeface="Wingdings 2" panose="05020102010507070707" pitchFamily="18" charset="2"/>
                      </a:endParaRP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69955">
                <a:tc gridSpan="5">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algn="l" rtl="0" fontAlgn="ctr"/>
                      <a:endParaRPr lang="en-US" sz="100" b="0" i="0" u="none" strike="noStrike" dirty="0">
                        <a:solidFill>
                          <a:schemeClr val="tx1"/>
                        </a:solidFill>
                        <a:effectLst/>
                        <a:latin typeface="+mn-lt"/>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pPr algn="ctr" rtl="0" fontAlgn="t"/>
                      <a:endParaRPr lang="en-US" sz="100" b="0" i="0" u="none" strike="noStrike" dirty="0">
                        <a:solidFill>
                          <a:schemeClr val="tx1"/>
                        </a:solidFill>
                        <a:effectLst/>
                        <a:latin typeface="Museo Sans For Dell" panose="02000000000000000000" pitchFamily="2"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endParaRPr lang="en-US"/>
                    </a:p>
                  </a:txBody>
                  <a:tcPr/>
                </a:tc>
              </a:tr>
              <a:tr h="309127">
                <a:tc rowSpan="4">
                  <a:txBody>
                    <a:bodyPr/>
                    <a:lstStyle>
                      <a:lvl1pPr marL="0" algn="l" defTabSz="914400" rtl="0" eaLnBrk="1" latinLnBrk="0" hangingPunct="1">
                        <a:defRPr sz="1800" kern="1200">
                          <a:solidFill>
                            <a:schemeClr val="dk1"/>
                          </a:solidFill>
                          <a:latin typeface="Museo Sans For Dell"/>
                        </a:defRPr>
                      </a:lvl1pPr>
                      <a:lvl2pPr marL="457200" algn="l" defTabSz="914400" rtl="0" eaLnBrk="1" latinLnBrk="0" hangingPunct="1">
                        <a:defRPr sz="1800" kern="1200">
                          <a:solidFill>
                            <a:schemeClr val="dk1"/>
                          </a:solidFill>
                          <a:latin typeface="Museo Sans For Dell"/>
                        </a:defRPr>
                      </a:lvl2pPr>
                      <a:lvl3pPr marL="914400" algn="l" defTabSz="914400" rtl="0" eaLnBrk="1" latinLnBrk="0" hangingPunct="1">
                        <a:defRPr sz="1800" kern="1200">
                          <a:solidFill>
                            <a:schemeClr val="dk1"/>
                          </a:solidFill>
                          <a:latin typeface="Museo Sans For Dell"/>
                        </a:defRPr>
                      </a:lvl3pPr>
                      <a:lvl4pPr marL="1371600" algn="l" defTabSz="914400" rtl="0" eaLnBrk="1" latinLnBrk="0" hangingPunct="1">
                        <a:defRPr sz="1800" kern="1200">
                          <a:solidFill>
                            <a:schemeClr val="dk1"/>
                          </a:solidFill>
                          <a:latin typeface="Museo Sans For Dell"/>
                        </a:defRPr>
                      </a:lvl4pPr>
                      <a:lvl5pPr marL="1828800" algn="l" defTabSz="914400" rtl="0" eaLnBrk="1" latinLnBrk="0" hangingPunct="1">
                        <a:defRPr sz="1800" kern="1200">
                          <a:solidFill>
                            <a:schemeClr val="dk1"/>
                          </a:solidFill>
                          <a:latin typeface="Museo Sans For Dell"/>
                        </a:defRPr>
                      </a:lvl5pPr>
                      <a:lvl6pPr marL="2286000" algn="l" defTabSz="914400" rtl="0" eaLnBrk="1" latinLnBrk="0" hangingPunct="1">
                        <a:defRPr sz="1800" kern="1200">
                          <a:solidFill>
                            <a:schemeClr val="dk1"/>
                          </a:solidFill>
                          <a:latin typeface="Museo Sans For Dell"/>
                        </a:defRPr>
                      </a:lvl6pPr>
                      <a:lvl7pPr marL="2743200" algn="l" defTabSz="914400" rtl="0" eaLnBrk="1" latinLnBrk="0" hangingPunct="1">
                        <a:defRPr sz="1800" kern="1200">
                          <a:solidFill>
                            <a:schemeClr val="dk1"/>
                          </a:solidFill>
                          <a:latin typeface="Museo Sans For Dell"/>
                        </a:defRPr>
                      </a:lvl7pPr>
                      <a:lvl8pPr marL="3200400" algn="l" defTabSz="914400" rtl="0" eaLnBrk="1" latinLnBrk="0" hangingPunct="1">
                        <a:defRPr sz="1800" kern="1200">
                          <a:solidFill>
                            <a:schemeClr val="dk1"/>
                          </a:solidFill>
                          <a:latin typeface="Museo Sans For Dell"/>
                        </a:defRPr>
                      </a:lvl8pPr>
                      <a:lvl9pPr marL="3657600" algn="l" defTabSz="914400" rtl="0" eaLnBrk="1" latinLnBrk="0" hangingPunct="1">
                        <a:defRPr sz="1800" kern="1200">
                          <a:solidFill>
                            <a:schemeClr val="dk1"/>
                          </a:solidFill>
                          <a:latin typeface="Museo Sans For Dell"/>
                        </a:defRPr>
                      </a:lvl9pPr>
                    </a:lstStyle>
                    <a:p>
                      <a:pPr algn="l" rtl="0" fontAlgn="ctr"/>
                      <a:r>
                        <a:rPr lang="en-US" sz="1900" b="1" u="none" strike="noStrike" dirty="0" smtClean="0">
                          <a:solidFill>
                            <a:schemeClr val="tx2"/>
                          </a:solidFill>
                          <a:effectLst/>
                          <a:latin typeface="+mn-lt"/>
                        </a:rPr>
                        <a:t>Post- deployment </a:t>
                      </a:r>
                      <a:endParaRPr lang="en-US" sz="1900" b="1" i="0" u="none" strike="noStrike" dirty="0">
                        <a:solidFill>
                          <a:schemeClr val="tx2"/>
                        </a:solidFill>
                        <a:effectLst/>
                        <a:latin typeface="+mn-lt"/>
                      </a:endParaRPr>
                    </a:p>
                  </a:txBody>
                  <a:tcPr marL="121920" marR="121920" marT="60960" marB="6096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effectLst/>
                          <a:latin typeface="+mn-lt"/>
                        </a:rPr>
                        <a:t>Deployment verification </a:t>
                      </a:r>
                      <a:endParaRPr lang="en-US" sz="1600" u="none" strike="noStrike" kern="1200" dirty="0" smtClean="0">
                        <a:solidFill>
                          <a:schemeClr val="tx1"/>
                        </a:solidFill>
                        <a:effectLst/>
                        <a:latin typeface="+mn-lt"/>
                        <a:ea typeface="+mn-ea"/>
                        <a:cs typeface="+mn-cs"/>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CFCF"/>
                    </a:solidFill>
                  </a:tcPr>
                </a:tc>
                <a:tc>
                  <a:txBody>
                    <a:bodyPr/>
                    <a:lstStyle/>
                    <a:p>
                      <a:pPr algn="ctr" fontAlgn="t"/>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endParaRPr 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u="none" strike="noStrike" baseline="0" dirty="0" smtClean="0">
                          <a:solidFill>
                            <a:schemeClr val="tx1"/>
                          </a:solidFill>
                          <a:effectLst/>
                          <a:latin typeface="+mn-lt"/>
                        </a:rPr>
                        <a:t>Configuration data transfer to Dell EMC technical support</a:t>
                      </a:r>
                      <a:endParaRPr lang="en-US" sz="1600" b="0" i="0" u="none" strike="noStrike" dirty="0" smtClean="0">
                        <a:solidFill>
                          <a:schemeClr val="tx1"/>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algn="ctr" fontAlgn="t"/>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algn="ctr" rtl="0" fontAlgn="ctr"/>
                      <a:endParaRPr lang="en-US" sz="1200" b="1" i="0" u="none" strike="noStrike" dirty="0">
                        <a:solidFill>
                          <a:schemeClr val="tx1"/>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solidFill>
                  </a:tcPr>
                </a:tc>
                <a:tc>
                  <a:txBody>
                    <a:bodyPr/>
                    <a:lstStyle/>
                    <a:p>
                      <a:pPr marL="0" marR="0" lvl="0" indent="0" algn="l" defTabSz="914400" rtl="0" eaLnBrk="1" fontAlgn="base" latinLnBrk="0" hangingPunct="1">
                        <a:lnSpc>
                          <a:spcPct val="100000"/>
                        </a:lnSpc>
                        <a:spcBef>
                          <a:spcPts val="300"/>
                        </a:spcBef>
                        <a:spcAft>
                          <a:spcPts val="0"/>
                        </a:spcAft>
                        <a:buClr>
                          <a:srgbClr val="FFFFFF"/>
                        </a:buClr>
                        <a:buSzTx/>
                        <a:buFont typeface="Arial" panose="020B0604020202020204" pitchFamily="34" charset="0"/>
                        <a:buNone/>
                        <a:tabLst/>
                        <a:defRPr/>
                      </a:pPr>
                      <a:r>
                        <a:rPr lang="en-US" sz="1600" u="none" strike="noStrike" kern="1200" baseline="0" noProof="0" dirty="0" smtClean="0">
                          <a:solidFill>
                            <a:schemeClr val="tx1"/>
                          </a:solidFill>
                          <a:effectLst/>
                          <a:latin typeface="+mn-lt"/>
                          <a:ea typeface="+mn-ea"/>
                          <a:cs typeface="+mn-cs"/>
                        </a:rPr>
                        <a:t>30-days of post-deployment configuration assistance</a:t>
                      </a:r>
                      <a:endParaRPr lang="en-US" sz="1600" u="none" strike="noStrike" kern="1200" baseline="0" dirty="0" smtClean="0">
                        <a:solidFill>
                          <a:schemeClr val="tx1"/>
                        </a:solidFill>
                        <a:effectLst/>
                        <a:latin typeface="+mn-lt"/>
                        <a:ea typeface="+mn-ea"/>
                        <a:cs typeface="+mn-cs"/>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FCFCF"/>
                    </a:solidFill>
                  </a:tcPr>
                </a:tc>
                <a:tc>
                  <a:txBody>
                    <a:bodyPr/>
                    <a:lstStyle/>
                    <a:p>
                      <a:pPr algn="ctr" fontAlgn="t"/>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fontAlgn="t"/>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r h="309127">
                <a:tc vMerge="1">
                  <a:txBody>
                    <a:bodyPr/>
                    <a:lstStyle/>
                    <a:p>
                      <a:pPr algn="l" rtl="0" fontAlgn="ctr"/>
                      <a:endParaRPr lang="en-US" sz="1050" b="0" i="0" u="none" strike="noStrike" dirty="0">
                        <a:solidFill>
                          <a:schemeClr val="bg2"/>
                        </a:solidFill>
                        <a:effectLst/>
                        <a:latin typeface="+mn-lt"/>
                      </a:endParaRPr>
                    </a:p>
                  </a:txBody>
                  <a:tcPr marL="9525" marR="9525" marT="9525" marB="0" vert="vert270" anchor="ctr"/>
                </a:tc>
                <a:tc>
                  <a:txBody>
                    <a:bodyPr/>
                    <a:lstStyle/>
                    <a:p>
                      <a:pPr algn="l" rtl="0" fontAlgn="ctr"/>
                      <a:r>
                        <a:rPr lang="en-US" sz="1600" u="none" strike="noStrike" baseline="0" dirty="0" smtClean="0">
                          <a:solidFill>
                            <a:schemeClr val="tx1"/>
                          </a:solidFill>
                          <a:effectLst/>
                          <a:latin typeface="+mn-lt"/>
                        </a:rPr>
                        <a:t>Training credits for Dell EMC Education Services </a:t>
                      </a:r>
                      <a:endParaRPr lang="en-US" sz="1600" b="0" i="0" u="none" strike="noStrike" dirty="0">
                        <a:solidFill>
                          <a:schemeClr val="tx1"/>
                        </a:solidFill>
                        <a:effectLst/>
                        <a:latin typeface="+mn-lt"/>
                      </a:endParaRPr>
                    </a:p>
                  </a:txBody>
                  <a:tcPr marL="121920" marR="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9E9E9"/>
                    </a:solidFill>
                  </a:tcPr>
                </a:tc>
                <a:tc>
                  <a:txBody>
                    <a:bodyPr/>
                    <a:lstStyle/>
                    <a:p>
                      <a:pPr algn="ctr" fontAlgn="t"/>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fontAlgn="ctr"/>
                      <a:r>
                        <a:rPr lang="en-US" sz="1300" b="0" i="0" u="none" strike="noStrike" dirty="0">
                          <a:solidFill>
                            <a:srgbClr val="000000"/>
                          </a:solidFill>
                          <a:effectLst/>
                          <a:latin typeface="Arial" panose="020B0604020202020204" pitchFamily="34" charset="0"/>
                        </a:rPr>
                        <a:t> </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6EA204"/>
                    </a:solidFill>
                  </a:tcPr>
                </a:tc>
                <a:tc>
                  <a:txBody>
                    <a:bodyPr/>
                    <a:lstStyle/>
                    <a:p>
                      <a:pPr algn="ctr" rtl="0" fontAlgn="ctr"/>
                      <a:r>
                        <a:rPr lang="en-US" sz="1300" b="0" i="0" u="none" strike="noStrike" dirty="0">
                          <a:solidFill>
                            <a:srgbClr val="FFFFFF"/>
                          </a:solidFill>
                          <a:effectLst/>
                          <a:latin typeface="Wingdings 2" panose="05020102010507070707" pitchFamily="18" charset="2"/>
                        </a:rPr>
                        <a:t></a:t>
                      </a:r>
                    </a:p>
                  </a:txBody>
                  <a:tcPr marL="8161" marR="8161" marT="8161" marB="0" anchor="ct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85C3"/>
                    </a:solidFill>
                  </a:tcPr>
                </a:tc>
              </a:tr>
            </a:tbl>
          </a:graphicData>
        </a:graphic>
      </p:graphicFrame>
      <p:sp>
        <p:nvSpPr>
          <p:cNvPr id="6" name="TextBox 5"/>
          <p:cNvSpPr txBox="1"/>
          <p:nvPr/>
        </p:nvSpPr>
        <p:spPr>
          <a:xfrm>
            <a:off x="213446" y="6127443"/>
            <a:ext cx="7865881" cy="256545"/>
          </a:xfrm>
          <a:prstGeom prst="rect">
            <a:avLst/>
          </a:prstGeom>
          <a:solidFill>
            <a:schemeClr val="bg2"/>
          </a:solidFill>
        </p:spPr>
        <p:txBody>
          <a:bodyPr wrap="square" rtlCol="0">
            <a:spAutoFit/>
          </a:bodyPr>
          <a:lstStyle/>
          <a:p>
            <a:pPr fontAlgn="base">
              <a:buClr>
                <a:srgbClr val="007DB8"/>
              </a:buClr>
            </a:pPr>
            <a:r>
              <a:rPr lang="en-US" altLang="en-US" sz="1067" dirty="0">
                <a:solidFill>
                  <a:schemeClr val="tx2"/>
                </a:solidFill>
                <a:cs typeface="Segoe UI" panose="020B0502040204020203" pitchFamily="34" charset="0"/>
              </a:rPr>
              <a:t>*Hardware installation not applicable on select software products</a:t>
            </a:r>
          </a:p>
        </p:txBody>
      </p:sp>
      <p:grpSp>
        <p:nvGrpSpPr>
          <p:cNvPr id="11" name="Group 10"/>
          <p:cNvGrpSpPr/>
          <p:nvPr/>
        </p:nvGrpSpPr>
        <p:grpSpPr>
          <a:xfrm>
            <a:off x="10538234" y="2421"/>
            <a:ext cx="1653766" cy="552261"/>
            <a:chOff x="10538234" y="0"/>
            <a:chExt cx="1653766" cy="552261"/>
          </a:xfrm>
        </p:grpSpPr>
        <p:sp>
          <p:nvSpPr>
            <p:cNvPr id="12" name="Rectangle 11"/>
            <p:cNvSpPr/>
            <p:nvPr/>
          </p:nvSpPr>
          <p:spPr>
            <a:xfrm>
              <a:off x="10538234" y="0"/>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spcAft>
                  <a:spcPts val="0"/>
                </a:spcAft>
              </a:pPr>
              <a:r>
                <a:rPr lang="en-US" sz="1200" b="1" dirty="0" smtClean="0">
                  <a:solidFill>
                    <a:schemeClr val="tx2"/>
                  </a:solidFill>
                </a:rPr>
                <a:t>Attach</a:t>
              </a:r>
            </a:p>
          </p:txBody>
        </p:sp>
        <p:sp>
          <p:nvSpPr>
            <p:cNvPr id="13" name="Oval 12"/>
            <p:cNvSpPr>
              <a:spLocks/>
            </p:cNvSpPr>
            <p:nvPr/>
          </p:nvSpPr>
          <p:spPr>
            <a:xfrm>
              <a:off x="10617475" y="94868"/>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14" name="Rectangle 13"/>
            <p:cNvSpPr/>
            <p:nvPr/>
          </p:nvSpPr>
          <p:spPr>
            <a:xfrm>
              <a:off x="10591171" y="113008"/>
              <a:ext cx="431147"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a:solidFill>
                    <a:srgbClr val="FFFFFF"/>
                  </a:solidFill>
                </a:rPr>
                <a:t>1</a:t>
              </a:r>
            </a:p>
          </p:txBody>
        </p:sp>
      </p:grpSp>
    </p:spTree>
    <p:extLst>
      <p:ext uri="{BB962C8B-B14F-4D97-AF65-F5344CB8AC3E}">
        <p14:creationId xmlns:p14="http://schemas.microsoft.com/office/powerpoint/2010/main" val="2745689580"/>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Arial"/>
              </a:rPr>
              <a:t>Steps to service delivery enablement</a:t>
            </a:r>
            <a:endParaRPr lang="en-US" dirty="0"/>
          </a:p>
        </p:txBody>
      </p:sp>
      <p:sp>
        <p:nvSpPr>
          <p:cNvPr id="3" name="Subtitle 2"/>
          <p:cNvSpPr>
            <a:spLocks noGrp="1"/>
          </p:cNvSpPr>
          <p:nvPr>
            <p:ph type="subTitle" idx="11"/>
          </p:nvPr>
        </p:nvSpPr>
        <p:spPr>
          <a:xfrm>
            <a:off x="364067" y="914401"/>
            <a:ext cx="10913533" cy="1641796"/>
          </a:xfrm>
        </p:spPr>
        <p:txBody>
          <a:bodyPr/>
          <a:lstStyle/>
          <a:p>
            <a:pPr marL="0" lvl="0" indent="0" fontAlgn="auto">
              <a:spcBef>
                <a:spcPts val="0"/>
              </a:spcBef>
              <a:buClrTx/>
            </a:pPr>
            <a:r>
              <a:rPr lang="en-US" b="0" dirty="0">
                <a:solidFill>
                  <a:srgbClr val="FFFFFF"/>
                </a:solidFill>
                <a:latin typeface="Arial"/>
                <a:ea typeface="+mn-ea"/>
                <a:cs typeface="+mn-cs"/>
              </a:rPr>
              <a:t>Dell EMC Services has simplified the steps to obtain Services Competencies, including streamlining the training, and putting in predictable measures to help partners maintain their services delivery credentials. Our goal is to measure and reward partners for the value delivered to customers and help increase partner differentiation in markets served.</a:t>
            </a:r>
          </a:p>
          <a:p>
            <a:endParaRPr lang="en-US" dirty="0"/>
          </a:p>
        </p:txBody>
      </p:sp>
      <p:grpSp>
        <p:nvGrpSpPr>
          <p:cNvPr id="5" name="Group 4"/>
          <p:cNvGrpSpPr/>
          <p:nvPr/>
        </p:nvGrpSpPr>
        <p:grpSpPr>
          <a:xfrm>
            <a:off x="245291" y="2415616"/>
            <a:ext cx="11287826" cy="3229720"/>
            <a:chOff x="253758" y="2678082"/>
            <a:chExt cx="11287826" cy="3229720"/>
          </a:xfrm>
        </p:grpSpPr>
        <p:grpSp>
          <p:nvGrpSpPr>
            <p:cNvPr id="6" name="Group 5"/>
            <p:cNvGrpSpPr/>
            <p:nvPr/>
          </p:nvGrpSpPr>
          <p:grpSpPr>
            <a:xfrm>
              <a:off x="253758" y="2682644"/>
              <a:ext cx="3094012" cy="1111237"/>
              <a:chOff x="176115" y="985098"/>
              <a:chExt cx="2320509" cy="833428"/>
            </a:xfrm>
          </p:grpSpPr>
          <p:sp>
            <p:nvSpPr>
              <p:cNvPr id="18" name="Rectangle 17"/>
              <p:cNvSpPr/>
              <p:nvPr/>
            </p:nvSpPr>
            <p:spPr>
              <a:xfrm>
                <a:off x="224806" y="985098"/>
                <a:ext cx="2220448" cy="833428"/>
              </a:xfrm>
              <a:prstGeom prst="rect">
                <a:avLst/>
              </a:prstGeom>
              <a:solidFill>
                <a:schemeClr val="bg1"/>
              </a:solidFill>
              <a:ln w="28575" cmpd="sng">
                <a:noFill/>
              </a:ln>
              <a:effectLst/>
            </p:spPr>
            <p:txBody>
              <a:bodyPr wrap="square" lIns="243840" tIns="182880" rIns="182880" bIns="182880" rtlCol="0" anchor="ctr">
                <a:noAutofit/>
              </a:bodyPr>
              <a:lstStyle/>
              <a:p>
                <a:pPr algn="ctr" fontAlgn="base">
                  <a:lnSpc>
                    <a:spcPct val="90000"/>
                  </a:lnSpc>
                  <a:spcBef>
                    <a:spcPts val="800"/>
                  </a:spcBef>
                </a:pPr>
                <a:endParaRPr lang="en-US" sz="2400" dirty="0">
                  <a:solidFill>
                    <a:srgbClr val="FFFFFF"/>
                  </a:solidFill>
                </a:endParaRPr>
              </a:p>
            </p:txBody>
          </p:sp>
          <p:sp>
            <p:nvSpPr>
              <p:cNvPr id="19" name="Rectangle 18"/>
              <p:cNvSpPr/>
              <p:nvPr/>
            </p:nvSpPr>
            <p:spPr>
              <a:xfrm>
                <a:off x="176115" y="985098"/>
                <a:ext cx="2320509" cy="685800"/>
              </a:xfrm>
              <a:prstGeom prst="rect">
                <a:avLst/>
              </a:prstGeom>
              <a:noFill/>
              <a:ln w="28575" cmpd="sng">
                <a:noFill/>
              </a:ln>
              <a:effectLst/>
            </p:spPr>
            <p:txBody>
              <a:bodyPr wrap="square" lIns="243840" tIns="182880" rIns="182880" bIns="182880" rtlCol="0" anchor="ctr">
                <a:noAutofit/>
              </a:bodyPr>
              <a:lstStyle/>
              <a:p>
                <a:pPr fontAlgn="base">
                  <a:spcBef>
                    <a:spcPct val="0"/>
                  </a:spcBef>
                  <a:spcAft>
                    <a:spcPct val="0"/>
                  </a:spcAft>
                </a:pPr>
                <a:r>
                  <a:rPr lang="en-US" sz="2133" b="1" dirty="0">
                    <a:solidFill>
                      <a:srgbClr val="FFFFFF"/>
                    </a:solidFill>
                    <a:cs typeface="Dell Replica TT Light" panose="020B0404020101020102" pitchFamily="34" charset="0"/>
                  </a:rPr>
                  <a:t>TRAIN</a:t>
                </a:r>
              </a:p>
            </p:txBody>
          </p:sp>
        </p:grpSp>
        <p:grpSp>
          <p:nvGrpSpPr>
            <p:cNvPr id="7" name="Group 6"/>
            <p:cNvGrpSpPr/>
            <p:nvPr/>
          </p:nvGrpSpPr>
          <p:grpSpPr>
            <a:xfrm>
              <a:off x="4132874" y="2682359"/>
              <a:ext cx="3094012" cy="1111237"/>
              <a:chOff x="3418157" y="984884"/>
              <a:chExt cx="2320509" cy="833428"/>
            </a:xfrm>
          </p:grpSpPr>
          <p:sp>
            <p:nvSpPr>
              <p:cNvPr id="16" name="Rectangle 15"/>
              <p:cNvSpPr/>
              <p:nvPr/>
            </p:nvSpPr>
            <p:spPr>
              <a:xfrm>
                <a:off x="3466848" y="984884"/>
                <a:ext cx="2220448" cy="833428"/>
              </a:xfrm>
              <a:prstGeom prst="rect">
                <a:avLst/>
              </a:prstGeom>
              <a:solidFill>
                <a:schemeClr val="bg1"/>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400" dirty="0">
                  <a:solidFill>
                    <a:srgbClr val="FFFFFF"/>
                  </a:solidFill>
                </a:endParaRPr>
              </a:p>
            </p:txBody>
          </p:sp>
          <p:sp>
            <p:nvSpPr>
              <p:cNvPr id="17" name="Rectangle 16"/>
              <p:cNvSpPr/>
              <p:nvPr/>
            </p:nvSpPr>
            <p:spPr>
              <a:xfrm>
                <a:off x="3418157" y="984884"/>
                <a:ext cx="2320509" cy="685800"/>
              </a:xfrm>
              <a:prstGeom prst="rect">
                <a:avLst/>
              </a:prstGeom>
              <a:noFill/>
              <a:ln w="12700" cmpd="sng">
                <a:noFill/>
              </a:ln>
              <a:effectLst/>
            </p:spPr>
            <p:txBody>
              <a:bodyPr wrap="square" lIns="243840" tIns="182880" rIns="182880" bIns="182880" rtlCol="0" anchor="ctr">
                <a:noAutofit/>
              </a:bodyPr>
              <a:lstStyle/>
              <a:p>
                <a:pPr fontAlgn="base">
                  <a:spcBef>
                    <a:spcPct val="0"/>
                  </a:spcBef>
                  <a:spcAft>
                    <a:spcPct val="0"/>
                  </a:spcAft>
                </a:pPr>
                <a:r>
                  <a:rPr lang="en-US" sz="2133" b="1" dirty="0">
                    <a:solidFill>
                      <a:srgbClr val="FFFFFF"/>
                    </a:solidFill>
                    <a:cs typeface="Dell Replica TT Light" panose="020B0404020101020102" pitchFamily="34" charset="0"/>
                  </a:rPr>
                  <a:t>ENABLE</a:t>
                </a:r>
              </a:p>
            </p:txBody>
          </p:sp>
        </p:grpSp>
        <p:grpSp>
          <p:nvGrpSpPr>
            <p:cNvPr id="8" name="Group 7"/>
            <p:cNvGrpSpPr/>
            <p:nvPr/>
          </p:nvGrpSpPr>
          <p:grpSpPr>
            <a:xfrm>
              <a:off x="8022237" y="2678082"/>
              <a:ext cx="3094012" cy="1111237"/>
              <a:chOff x="6624878" y="981676"/>
              <a:chExt cx="2320509" cy="833428"/>
            </a:xfrm>
          </p:grpSpPr>
          <p:sp>
            <p:nvSpPr>
              <p:cNvPr id="14" name="Rectangle 13"/>
              <p:cNvSpPr/>
              <p:nvPr/>
            </p:nvSpPr>
            <p:spPr>
              <a:xfrm>
                <a:off x="6673569" y="981676"/>
                <a:ext cx="2220448" cy="833428"/>
              </a:xfrm>
              <a:prstGeom prst="rect">
                <a:avLst/>
              </a:prstGeom>
              <a:solidFill>
                <a:schemeClr val="bg1"/>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400" dirty="0">
                  <a:solidFill>
                    <a:srgbClr val="FFFFFF"/>
                  </a:solidFill>
                </a:endParaRPr>
              </a:p>
            </p:txBody>
          </p:sp>
          <p:sp>
            <p:nvSpPr>
              <p:cNvPr id="15" name="Rectangle 14"/>
              <p:cNvSpPr/>
              <p:nvPr/>
            </p:nvSpPr>
            <p:spPr>
              <a:xfrm>
                <a:off x="6624878" y="981676"/>
                <a:ext cx="2320509" cy="685800"/>
              </a:xfrm>
              <a:prstGeom prst="rect">
                <a:avLst/>
              </a:prstGeom>
              <a:noFill/>
              <a:ln w="12700" cmpd="sng">
                <a:noFill/>
              </a:ln>
              <a:effectLst/>
            </p:spPr>
            <p:txBody>
              <a:bodyPr wrap="square" lIns="243840" tIns="182880" rIns="182880" bIns="182880" rtlCol="0" anchor="ctr">
                <a:noAutofit/>
              </a:bodyPr>
              <a:lstStyle/>
              <a:p>
                <a:pPr fontAlgn="base">
                  <a:spcBef>
                    <a:spcPct val="0"/>
                  </a:spcBef>
                  <a:spcAft>
                    <a:spcPct val="0"/>
                  </a:spcAft>
                </a:pPr>
                <a:r>
                  <a:rPr lang="en-US" sz="2133" b="1" dirty="0">
                    <a:solidFill>
                      <a:srgbClr val="FFFFFF"/>
                    </a:solidFill>
                    <a:cs typeface="Dell Replica TT Light" panose="020B0404020101020102" pitchFamily="34" charset="0"/>
                  </a:rPr>
                  <a:t>MAINTAIN</a:t>
                </a:r>
              </a:p>
            </p:txBody>
          </p:sp>
        </p:grpSp>
        <p:cxnSp>
          <p:nvCxnSpPr>
            <p:cNvPr id="9" name="Straight Arrow Connector 8"/>
            <p:cNvCxnSpPr>
              <a:cxnSpLocks/>
            </p:cNvCxnSpPr>
            <p:nvPr/>
          </p:nvCxnSpPr>
          <p:spPr>
            <a:xfrm>
              <a:off x="3398132" y="3217599"/>
              <a:ext cx="670560" cy="3575"/>
            </a:xfrm>
            <a:prstGeom prst="straightConnector1">
              <a:avLst/>
            </a:prstGeom>
            <a:ln w="28575" cmpd="sng">
              <a:solidFill>
                <a:schemeClr val="tx2"/>
              </a:solidFill>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p:cNvCxnSpPr>
            <p:nvPr/>
          </p:nvCxnSpPr>
          <p:spPr>
            <a:xfrm>
              <a:off x="7283183" y="3230126"/>
              <a:ext cx="670560" cy="3575"/>
            </a:xfrm>
            <a:prstGeom prst="straightConnector1">
              <a:avLst/>
            </a:prstGeom>
            <a:ln w="28575" cmpd="sng">
              <a:solidFill>
                <a:schemeClr val="tx2"/>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53899" y="3611963"/>
              <a:ext cx="3108960" cy="2295839"/>
            </a:xfrm>
            <a:prstGeom prst="rect">
              <a:avLst/>
            </a:prstGeom>
            <a:solidFill>
              <a:schemeClr val="bg2">
                <a:lumMod val="75000"/>
                <a:lumOff val="25000"/>
              </a:schemeClr>
            </a:solidFill>
            <a:ln w="28575" cmpd="sng">
              <a:solidFill>
                <a:schemeClr val="tx2"/>
              </a:solidFill>
            </a:ln>
            <a:effectLst/>
          </p:spPr>
          <p:txBody>
            <a:bodyPr wrap="square" lIns="243840" tIns="182880" rIns="182880" bIns="182880" rtlCol="0" anchor="ctr">
              <a:noAutofit/>
            </a:bodyPr>
            <a:lstStyle/>
            <a:p>
              <a:pPr marL="228594" indent="-228594" fontAlgn="base">
                <a:spcAft>
                  <a:spcPts val="800"/>
                </a:spcAft>
                <a:buFont typeface="Arial" panose="020B0604020202020204" pitchFamily="34" charset="0"/>
                <a:buChar char="•"/>
              </a:pPr>
              <a:r>
                <a:rPr lang="en-US" sz="1600" dirty="0">
                  <a:solidFill>
                    <a:srgbClr val="FFFFFF"/>
                  </a:solidFill>
                  <a:cs typeface="Dell Replica TT Light" panose="020B0404020101020102" pitchFamily="34" charset="0"/>
                </a:rPr>
                <a:t>Review training path on </a:t>
              </a:r>
              <a:r>
                <a:rPr lang="en-US" sz="1600" dirty="0">
                  <a:solidFill>
                    <a:srgbClr val="FFFFFF"/>
                  </a:solidFill>
                  <a:cs typeface="Dell Replica TT Light" panose="020B0404020101020102" pitchFamily="34" charset="0"/>
                  <a:hlinkClick r:id="rId3"/>
                </a:rPr>
                <a:t>enablement matrix</a:t>
              </a:r>
              <a:endParaRPr lang="en-US" sz="1600" dirty="0">
                <a:solidFill>
                  <a:srgbClr val="FFFFFF"/>
                </a:solidFill>
                <a:cs typeface="Dell Replica TT Light" panose="020B0404020101020102" pitchFamily="34" charset="0"/>
              </a:endParaRPr>
            </a:p>
            <a:p>
              <a:pPr marL="228594" indent="-228594" fontAlgn="base">
                <a:spcAft>
                  <a:spcPts val="800"/>
                </a:spcAft>
                <a:buFont typeface="Arial" panose="020B0604020202020204" pitchFamily="34" charset="0"/>
                <a:buChar char="•"/>
              </a:pPr>
              <a:r>
                <a:rPr lang="en-US" sz="1600" dirty="0">
                  <a:solidFill>
                    <a:srgbClr val="FFFFFF"/>
                  </a:solidFill>
                  <a:cs typeface="Dell Replica TT Light" panose="020B0404020101020102" pitchFamily="34" charset="0"/>
                </a:rPr>
                <a:t>Take training based on service type (deployment or support)</a:t>
              </a:r>
            </a:p>
          </p:txBody>
        </p:sp>
        <p:sp>
          <p:nvSpPr>
            <p:cNvPr id="12" name="Rectangle 11"/>
            <p:cNvSpPr/>
            <p:nvPr/>
          </p:nvSpPr>
          <p:spPr>
            <a:xfrm>
              <a:off x="4552861" y="3592481"/>
              <a:ext cx="3108960" cy="2315320"/>
            </a:xfrm>
            <a:prstGeom prst="rect">
              <a:avLst/>
            </a:prstGeom>
            <a:solidFill>
              <a:schemeClr val="bg2">
                <a:lumMod val="75000"/>
                <a:lumOff val="25000"/>
              </a:schemeClr>
            </a:solidFill>
            <a:ln w="28575" cmpd="sng">
              <a:solidFill>
                <a:schemeClr val="tx2"/>
              </a:solidFill>
            </a:ln>
            <a:effectLst/>
          </p:spPr>
          <p:txBody>
            <a:bodyPr wrap="square" lIns="243840" tIns="182880" rIns="182880" bIns="182880" rtlCol="0" anchor="ctr">
              <a:noAutofit/>
            </a:bodyPr>
            <a:lstStyle/>
            <a:p>
              <a:pPr marL="228594" indent="-228594" fontAlgn="base">
                <a:spcBef>
                  <a:spcPct val="0"/>
                </a:spcBef>
                <a:spcAft>
                  <a:spcPts val="800"/>
                </a:spcAft>
                <a:buFont typeface="Arial" panose="020B0604020202020204" pitchFamily="34" charset="0"/>
                <a:buChar char="•"/>
              </a:pPr>
              <a:r>
                <a:rPr lang="en-US" sz="1600" dirty="0">
                  <a:solidFill>
                    <a:srgbClr val="FFFFFF"/>
                  </a:solidFill>
                  <a:cs typeface="Dell Replica TT Light" panose="020B0404020101020102" pitchFamily="34" charset="0"/>
                </a:rPr>
                <a:t>Achieve minimum # of certifications and resources and pass certification exams</a:t>
              </a:r>
            </a:p>
            <a:p>
              <a:pPr marL="228594" indent="-228594" fontAlgn="base">
                <a:spcBef>
                  <a:spcPct val="0"/>
                </a:spcBef>
                <a:spcAft>
                  <a:spcPts val="800"/>
                </a:spcAft>
                <a:buFont typeface="Arial" panose="020B0604020202020204" pitchFamily="34" charset="0"/>
                <a:buChar char="•"/>
              </a:pPr>
              <a:r>
                <a:rPr lang="en-US" sz="1600" dirty="0">
                  <a:solidFill>
                    <a:srgbClr val="FFFFFF"/>
                  </a:solidFill>
                  <a:cs typeface="Dell Replica TT Light" panose="020B0404020101020102" pitchFamily="34" charset="0"/>
                </a:rPr>
                <a:t>Monitor certification achievements </a:t>
              </a:r>
              <a:r>
                <a:rPr lang="en-US" sz="1600" dirty="0" smtClean="0">
                  <a:solidFill>
                    <a:srgbClr val="FFFFFF"/>
                  </a:solidFill>
                  <a:cs typeface="Dell Replica TT Light" panose="020B0404020101020102" pitchFamily="34" charset="0"/>
                </a:rPr>
                <a:t>in </a:t>
              </a:r>
              <a:r>
                <a:rPr lang="en-US" sz="1600" dirty="0">
                  <a:solidFill>
                    <a:srgbClr val="FFFFFF"/>
                  </a:solidFill>
                  <a:cs typeface="Dell Replica TT Light" panose="020B0404020101020102" pitchFamily="34" charset="0"/>
                  <a:hlinkClick r:id="rId4"/>
                </a:rPr>
                <a:t>Program Tracker </a:t>
              </a:r>
              <a:endParaRPr lang="en-US" sz="1600" dirty="0">
                <a:solidFill>
                  <a:srgbClr val="FFFFFF"/>
                </a:solidFill>
                <a:cs typeface="Dell Replica TT Light" panose="020B0404020101020102" pitchFamily="34" charset="0"/>
              </a:endParaRPr>
            </a:p>
          </p:txBody>
        </p:sp>
        <p:sp>
          <p:nvSpPr>
            <p:cNvPr id="13" name="Rectangle 12"/>
            <p:cNvSpPr/>
            <p:nvPr/>
          </p:nvSpPr>
          <p:spPr>
            <a:xfrm>
              <a:off x="8432624" y="3581121"/>
              <a:ext cx="3108960" cy="2326680"/>
            </a:xfrm>
            <a:prstGeom prst="rect">
              <a:avLst/>
            </a:prstGeom>
            <a:solidFill>
              <a:schemeClr val="bg2">
                <a:lumMod val="75000"/>
                <a:lumOff val="25000"/>
              </a:schemeClr>
            </a:solidFill>
            <a:ln w="28575" cmpd="sng">
              <a:solidFill>
                <a:schemeClr val="tx2"/>
              </a:solidFill>
            </a:ln>
            <a:effectLst/>
          </p:spPr>
          <p:txBody>
            <a:bodyPr wrap="square" lIns="243840" tIns="182880" rIns="182880" bIns="182880" rtlCol="0" anchor="ctr">
              <a:noAutofit/>
            </a:bodyPr>
            <a:lstStyle/>
            <a:p>
              <a:pPr marL="228594" indent="-228594" fontAlgn="base">
                <a:spcBef>
                  <a:spcPct val="0"/>
                </a:spcBef>
                <a:spcAft>
                  <a:spcPts val="800"/>
                </a:spcAft>
                <a:buFont typeface="Arial" panose="020B0604020202020204" pitchFamily="34" charset="0"/>
                <a:buChar char="•"/>
              </a:pPr>
              <a:r>
                <a:rPr lang="en-US" sz="1600" dirty="0">
                  <a:solidFill>
                    <a:srgbClr val="FFFFFF"/>
                  </a:solidFill>
                  <a:cs typeface="Dell Replica TT Light" panose="020B0404020101020102" pitchFamily="34" charset="0"/>
                </a:rPr>
                <a:t>Monitor performance via </a:t>
              </a:r>
              <a:r>
                <a:rPr lang="en-US" sz="1600" dirty="0">
                  <a:solidFill>
                    <a:srgbClr val="FF0000"/>
                  </a:solidFill>
                  <a:cs typeface="Dell Replica TT Light" panose="020B0404020101020102" pitchFamily="34" charset="0"/>
                  <a:hlinkClick r:id="rId5"/>
                </a:rPr>
                <a:t>Service Delivery Performance Scorecard</a:t>
              </a:r>
              <a:endParaRPr lang="en-US" sz="1600" dirty="0">
                <a:solidFill>
                  <a:srgbClr val="FF0000"/>
                </a:solidFill>
                <a:cs typeface="Dell Replica TT Light" panose="020B0404020101020102" pitchFamily="34" charset="0"/>
              </a:endParaRPr>
            </a:p>
            <a:p>
              <a:pPr marL="228594" indent="-228594" fontAlgn="base">
                <a:spcBef>
                  <a:spcPct val="0"/>
                </a:spcBef>
                <a:spcAft>
                  <a:spcPts val="800"/>
                </a:spcAft>
                <a:buFont typeface="Arial" panose="020B0604020202020204" pitchFamily="34" charset="0"/>
                <a:buChar char="•"/>
              </a:pPr>
              <a:r>
                <a:rPr lang="en-US" sz="1600" dirty="0">
                  <a:solidFill>
                    <a:srgbClr val="FFFFFF"/>
                  </a:solidFill>
                  <a:cs typeface="Dell Replica TT Light" panose="020B0404020101020102" pitchFamily="34" charset="0"/>
                </a:rPr>
                <a:t>Achieve or exceed metric baselines to retain delivery enablement status</a:t>
              </a:r>
            </a:p>
          </p:txBody>
        </p:sp>
      </p:grpSp>
      <p:grpSp>
        <p:nvGrpSpPr>
          <p:cNvPr id="4" name="Group 3"/>
          <p:cNvGrpSpPr/>
          <p:nvPr/>
        </p:nvGrpSpPr>
        <p:grpSpPr>
          <a:xfrm>
            <a:off x="10538234" y="0"/>
            <a:ext cx="1653766" cy="552261"/>
            <a:chOff x="10538234" y="0"/>
            <a:chExt cx="1653766" cy="552261"/>
          </a:xfrm>
        </p:grpSpPr>
        <p:sp>
          <p:nvSpPr>
            <p:cNvPr id="20" name="Rectangle 19"/>
            <p:cNvSpPr/>
            <p:nvPr/>
          </p:nvSpPr>
          <p:spPr>
            <a:xfrm>
              <a:off x="10538234" y="0"/>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spcAft>
                  <a:spcPts val="0"/>
                </a:spcAft>
              </a:pPr>
              <a:r>
                <a:rPr lang="en-US" sz="1200" b="1" dirty="0" smtClean="0">
                  <a:solidFill>
                    <a:schemeClr val="tx2"/>
                  </a:solidFill>
                </a:rPr>
                <a:t>Complement</a:t>
              </a:r>
            </a:p>
          </p:txBody>
        </p:sp>
        <p:sp>
          <p:nvSpPr>
            <p:cNvPr id="22" name="Oval 21"/>
            <p:cNvSpPr>
              <a:spLocks/>
            </p:cNvSpPr>
            <p:nvPr/>
          </p:nvSpPr>
          <p:spPr>
            <a:xfrm>
              <a:off x="10641820" y="85734"/>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21" name="Rectangle 20"/>
            <p:cNvSpPr/>
            <p:nvPr/>
          </p:nvSpPr>
          <p:spPr>
            <a:xfrm>
              <a:off x="10692519" y="105766"/>
              <a:ext cx="277142"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smtClean="0">
                  <a:solidFill>
                    <a:srgbClr val="FFFFFF"/>
                  </a:solidFill>
                </a:rPr>
                <a:t>2</a:t>
              </a:r>
              <a:endParaRPr lang="en-US" sz="1600" b="1" kern="0" dirty="0">
                <a:solidFill>
                  <a:srgbClr val="FFFFFF"/>
                </a:solidFill>
              </a:endParaRPr>
            </a:p>
          </p:txBody>
        </p:sp>
      </p:grpSp>
    </p:spTree>
    <p:extLst>
      <p:ext uri="{BB962C8B-B14F-4D97-AF65-F5344CB8AC3E}">
        <p14:creationId xmlns:p14="http://schemas.microsoft.com/office/powerpoint/2010/main" val="631330844"/>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TextBox 30"/>
          <p:cNvSpPr txBox="1"/>
          <p:nvPr/>
        </p:nvSpPr>
        <p:spPr>
          <a:xfrm>
            <a:off x="360652" y="6560917"/>
            <a:ext cx="66965" cy="307777"/>
          </a:xfrm>
          <a:prstGeom prst="rect">
            <a:avLst/>
          </a:prstGeom>
          <a:solidFill>
            <a:schemeClr val="bg2"/>
          </a:solidFill>
        </p:spPr>
        <p:txBody>
          <a:bodyPr wrap="square" rtlCol="0">
            <a:spAutoFit/>
          </a:bodyPr>
          <a:lstStyle/>
          <a:p>
            <a:pPr>
              <a:buClr>
                <a:srgbClr val="007DB8"/>
              </a:buClr>
            </a:pPr>
            <a:endParaRPr lang="en-US" sz="1400" dirty="0">
              <a:solidFill>
                <a:srgbClr val="000000"/>
              </a:solidFill>
            </a:endParaRPr>
          </a:p>
        </p:txBody>
      </p:sp>
      <p:sp>
        <p:nvSpPr>
          <p:cNvPr id="3" name="Rectangle 2"/>
          <p:cNvSpPr/>
          <p:nvPr/>
        </p:nvSpPr>
        <p:spPr>
          <a:xfrm>
            <a:off x="10737701" y="5920715"/>
            <a:ext cx="1328681" cy="866595"/>
          </a:xfrm>
          <a:prstGeom prst="rect">
            <a:avLst/>
          </a:prstGeom>
          <a:solidFill>
            <a:schemeClr val="bg2"/>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315" name="Rectangle 314"/>
          <p:cNvSpPr/>
          <p:nvPr/>
        </p:nvSpPr>
        <p:spPr>
          <a:xfrm>
            <a:off x="0" y="4525948"/>
            <a:ext cx="12192000" cy="2005069"/>
          </a:xfrm>
          <a:prstGeom prst="rect">
            <a:avLst/>
          </a:prstGeom>
          <a:solidFill>
            <a:schemeClr val="bg1">
              <a:alpha val="50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2" name="Title 1"/>
          <p:cNvSpPr>
            <a:spLocks noGrp="1"/>
          </p:cNvSpPr>
          <p:nvPr>
            <p:ph type="title"/>
          </p:nvPr>
        </p:nvSpPr>
        <p:spPr>
          <a:xfrm>
            <a:off x="355601" y="330200"/>
            <a:ext cx="8076347" cy="517064"/>
          </a:xfrm>
        </p:spPr>
        <p:txBody>
          <a:bodyPr/>
          <a:lstStyle/>
          <a:p>
            <a:r>
              <a:rPr lang="en-US" dirty="0" smtClean="0">
                <a:solidFill>
                  <a:schemeClr val="tx2"/>
                </a:solidFill>
              </a:rPr>
              <a:t>Services </a:t>
            </a:r>
            <a:r>
              <a:rPr lang="en-US" dirty="0">
                <a:solidFill>
                  <a:schemeClr val="tx2"/>
                </a:solidFill>
              </a:rPr>
              <a:t>delivery enablement matrix</a:t>
            </a:r>
          </a:p>
        </p:txBody>
      </p:sp>
      <p:grpSp>
        <p:nvGrpSpPr>
          <p:cNvPr id="4" name="Group 3"/>
          <p:cNvGrpSpPr/>
          <p:nvPr/>
        </p:nvGrpSpPr>
        <p:grpSpPr>
          <a:xfrm>
            <a:off x="8290731" y="82869"/>
            <a:ext cx="1321899" cy="365760"/>
            <a:chOff x="6580812" y="115306"/>
            <a:chExt cx="991424" cy="274320"/>
          </a:xfrm>
        </p:grpSpPr>
        <p:sp>
          <p:nvSpPr>
            <p:cNvPr id="5" name="TextBox 4"/>
            <p:cNvSpPr txBox="1"/>
            <p:nvPr/>
          </p:nvSpPr>
          <p:spPr>
            <a:xfrm>
              <a:off x="6855623" y="129357"/>
              <a:ext cx="716613" cy="223091"/>
            </a:xfrm>
            <a:prstGeom prst="rect">
              <a:avLst/>
            </a:prstGeom>
            <a:noFill/>
          </p:spPr>
          <p:txBody>
            <a:bodyPr wrap="square" rtlCol="0">
              <a:spAutoFit/>
            </a:bodyPr>
            <a:lstStyle/>
            <a:p>
              <a:pPr fontAlgn="base">
                <a:buClr>
                  <a:srgbClr val="007DB8"/>
                </a:buClr>
              </a:pPr>
              <a:r>
                <a:rPr lang="en-US" sz="1333" dirty="0">
                  <a:solidFill>
                    <a:srgbClr val="FFFFFF"/>
                  </a:solidFill>
                </a:rPr>
                <a:t>Support</a:t>
              </a:r>
            </a:p>
          </p:txBody>
        </p:sp>
        <p:grpSp>
          <p:nvGrpSpPr>
            <p:cNvPr id="6" name="Group 5"/>
            <p:cNvGrpSpPr>
              <a:grpSpLocks noChangeAspect="1"/>
            </p:cNvGrpSpPr>
            <p:nvPr/>
          </p:nvGrpSpPr>
          <p:grpSpPr>
            <a:xfrm>
              <a:off x="6580812" y="115306"/>
              <a:ext cx="273940" cy="274320"/>
              <a:chOff x="2671763" y="0"/>
              <a:chExt cx="6848475" cy="6858000"/>
            </a:xfrm>
            <a:solidFill>
              <a:schemeClr val="tx2">
                <a:alpha val="50000"/>
              </a:schemeClr>
            </a:solidFill>
          </p:grpSpPr>
          <p:sp>
            <p:nvSpPr>
              <p:cNvPr id="7"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200" dirty="0">
                  <a:solidFill>
                    <a:srgbClr val="92D050"/>
                  </a:solidFill>
                </a:endParaRPr>
              </a:p>
            </p:txBody>
          </p:sp>
          <p:sp>
            <p:nvSpPr>
              <p:cNvPr id="8" name="Rectangle 7"/>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200" dirty="0">
                  <a:solidFill>
                    <a:srgbClr val="92D050"/>
                  </a:solidFill>
                </a:endParaRPr>
              </a:p>
            </p:txBody>
          </p:sp>
          <p:sp>
            <p:nvSpPr>
              <p:cNvPr id="9" name="Freeform 8"/>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200" dirty="0">
                  <a:solidFill>
                    <a:srgbClr val="92D050"/>
                  </a:solidFill>
                </a:endParaRPr>
              </a:p>
            </p:txBody>
          </p:sp>
        </p:grpSp>
      </p:grpSp>
      <p:grpSp>
        <p:nvGrpSpPr>
          <p:cNvPr id="10" name="Group 9"/>
          <p:cNvGrpSpPr/>
          <p:nvPr/>
        </p:nvGrpSpPr>
        <p:grpSpPr>
          <a:xfrm>
            <a:off x="8303539" y="584092"/>
            <a:ext cx="1671821" cy="365760"/>
            <a:chOff x="7787095" y="115306"/>
            <a:chExt cx="1253866" cy="274320"/>
          </a:xfrm>
        </p:grpSpPr>
        <p:sp>
          <p:nvSpPr>
            <p:cNvPr id="11" name="TextBox 10"/>
            <p:cNvSpPr txBox="1"/>
            <p:nvPr/>
          </p:nvSpPr>
          <p:spPr>
            <a:xfrm>
              <a:off x="8062098" y="129357"/>
              <a:ext cx="978863" cy="223091"/>
            </a:xfrm>
            <a:prstGeom prst="rect">
              <a:avLst/>
            </a:prstGeom>
            <a:noFill/>
          </p:spPr>
          <p:txBody>
            <a:bodyPr wrap="square" rtlCol="0">
              <a:spAutoFit/>
            </a:bodyPr>
            <a:lstStyle/>
            <a:p>
              <a:pPr fontAlgn="base">
                <a:buClr>
                  <a:srgbClr val="007DB8"/>
                </a:buClr>
              </a:pPr>
              <a:r>
                <a:rPr lang="en-US" sz="1333" dirty="0">
                  <a:solidFill>
                    <a:srgbClr val="FFFFFF"/>
                  </a:solidFill>
                </a:rPr>
                <a:t>Deployment</a:t>
              </a:r>
            </a:p>
          </p:txBody>
        </p:sp>
        <p:grpSp>
          <p:nvGrpSpPr>
            <p:cNvPr id="12" name="Group 11"/>
            <p:cNvGrpSpPr>
              <a:grpSpLocks noChangeAspect="1"/>
            </p:cNvGrpSpPr>
            <p:nvPr/>
          </p:nvGrpSpPr>
          <p:grpSpPr>
            <a:xfrm>
              <a:off x="7787095" y="115306"/>
              <a:ext cx="274320" cy="274320"/>
              <a:chOff x="2303463" y="3892551"/>
              <a:chExt cx="490537" cy="490537"/>
            </a:xfrm>
          </p:grpSpPr>
          <p:sp>
            <p:nvSpPr>
              <p:cNvPr id="13"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200" dirty="0">
                  <a:solidFill>
                    <a:srgbClr val="444444"/>
                  </a:solidFill>
                </a:endParaRPr>
              </a:p>
            </p:txBody>
          </p:sp>
          <p:sp>
            <p:nvSpPr>
              <p:cNvPr id="14"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200" dirty="0">
                  <a:solidFill>
                    <a:srgbClr val="444444"/>
                  </a:solidFill>
                </a:endParaRPr>
              </a:p>
            </p:txBody>
          </p:sp>
          <p:sp>
            <p:nvSpPr>
              <p:cNvPr id="15"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fontAlgn="base">
                  <a:spcBef>
                    <a:spcPct val="0"/>
                  </a:spcBef>
                  <a:spcAft>
                    <a:spcPct val="0"/>
                  </a:spcAft>
                </a:pPr>
                <a:endParaRPr lang="en-US" sz="3200" dirty="0">
                  <a:solidFill>
                    <a:srgbClr val="444444"/>
                  </a:solidFill>
                </a:endParaRPr>
              </a:p>
            </p:txBody>
          </p:sp>
        </p:grpSp>
      </p:grpSp>
      <p:sp>
        <p:nvSpPr>
          <p:cNvPr id="16" name="TextBox 15"/>
          <p:cNvSpPr txBox="1"/>
          <p:nvPr/>
        </p:nvSpPr>
        <p:spPr>
          <a:xfrm>
            <a:off x="9817464" y="741531"/>
            <a:ext cx="2405793" cy="297454"/>
          </a:xfrm>
          <a:prstGeom prst="rect">
            <a:avLst/>
          </a:prstGeom>
          <a:noFill/>
        </p:spPr>
        <p:txBody>
          <a:bodyPr wrap="square" rtlCol="0">
            <a:spAutoFit/>
          </a:bodyPr>
          <a:lstStyle/>
          <a:p>
            <a:pPr algn="ctr" fontAlgn="base">
              <a:buClr>
                <a:srgbClr val="007DB8"/>
              </a:buClr>
            </a:pPr>
            <a:r>
              <a:rPr lang="en-US" sz="1333" b="1" dirty="0">
                <a:solidFill>
                  <a:srgbClr val="FFAF00"/>
                </a:solidFill>
              </a:rPr>
              <a:t>Available for co-delivery </a:t>
            </a:r>
          </a:p>
        </p:txBody>
      </p:sp>
      <p:grpSp>
        <p:nvGrpSpPr>
          <p:cNvPr id="17" name="Group 16"/>
          <p:cNvGrpSpPr/>
          <p:nvPr/>
        </p:nvGrpSpPr>
        <p:grpSpPr>
          <a:xfrm>
            <a:off x="-37285" y="1044282"/>
            <a:ext cx="12226529" cy="5847265"/>
            <a:chOff x="-38389" y="846076"/>
            <a:chExt cx="9169892" cy="4385454"/>
          </a:xfrm>
        </p:grpSpPr>
        <p:sp>
          <p:nvSpPr>
            <p:cNvPr id="18" name="Rectangle 17"/>
            <p:cNvSpPr/>
            <p:nvPr/>
          </p:nvSpPr>
          <p:spPr>
            <a:xfrm>
              <a:off x="-38389" y="1812943"/>
              <a:ext cx="9143995" cy="1188236"/>
            </a:xfrm>
            <a:prstGeom prst="rect">
              <a:avLst/>
            </a:prstGeom>
            <a:solidFill>
              <a:schemeClr val="bg1">
                <a:alpha val="50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19" name="Rectangle 18"/>
            <p:cNvSpPr/>
            <p:nvPr/>
          </p:nvSpPr>
          <p:spPr>
            <a:xfrm>
              <a:off x="-12491" y="846076"/>
              <a:ext cx="9143994" cy="347232"/>
            </a:xfrm>
            <a:prstGeom prst="rect">
              <a:avLst/>
            </a:prstGeom>
            <a:solidFill>
              <a:schemeClr val="bg1">
                <a:alpha val="50000"/>
              </a:schemeClr>
            </a:solidFill>
            <a:ln w="12700" cmpd="sng">
              <a:noFill/>
            </a:ln>
            <a:effectLst/>
          </p:spPr>
          <p:txBody>
            <a:bodyPr wrap="square" lIns="243840" tIns="182880" rIns="182880" bIns="182880" rtlCol="0" anchor="ctr">
              <a:noAutofit/>
            </a:bodyPr>
            <a:lstStyle/>
            <a:p>
              <a:pPr algn="ctr" fontAlgn="base">
                <a:lnSpc>
                  <a:spcPct val="90000"/>
                </a:lnSpc>
                <a:spcBef>
                  <a:spcPts val="800"/>
                </a:spcBef>
              </a:pPr>
              <a:endParaRPr lang="en-US" sz="2667" dirty="0">
                <a:solidFill>
                  <a:srgbClr val="FFFFFF"/>
                </a:solidFill>
              </a:endParaRPr>
            </a:p>
          </p:txBody>
        </p:sp>
        <p:sp>
          <p:nvSpPr>
            <p:cNvPr id="20" name="TextBox 19"/>
            <p:cNvSpPr txBox="1"/>
            <p:nvPr/>
          </p:nvSpPr>
          <p:spPr>
            <a:xfrm>
              <a:off x="91824" y="2220156"/>
              <a:ext cx="1603810" cy="230833"/>
            </a:xfrm>
            <a:prstGeom prst="rect">
              <a:avLst/>
            </a:prstGeom>
            <a:noFill/>
          </p:spPr>
          <p:txBody>
            <a:bodyPr wrap="square" rtlCol="0">
              <a:spAutoFit/>
            </a:bodyPr>
            <a:lstStyle/>
            <a:p>
              <a:pPr fontAlgn="base">
                <a:buClr>
                  <a:srgbClr val="007DB8"/>
                </a:buClr>
              </a:pPr>
              <a:r>
                <a:rPr lang="en-US" sz="1400" dirty="0">
                  <a:solidFill>
                    <a:srgbClr val="FFFFFF"/>
                  </a:solidFill>
                </a:rPr>
                <a:t>Data Protection</a:t>
              </a:r>
            </a:p>
          </p:txBody>
        </p:sp>
        <p:sp>
          <p:nvSpPr>
            <p:cNvPr id="21" name="TextBox 20"/>
            <p:cNvSpPr txBox="1"/>
            <p:nvPr/>
          </p:nvSpPr>
          <p:spPr>
            <a:xfrm>
              <a:off x="1770587" y="4491335"/>
              <a:ext cx="1843733" cy="207749"/>
            </a:xfrm>
            <a:prstGeom prst="rect">
              <a:avLst/>
            </a:prstGeom>
            <a:noFill/>
          </p:spPr>
          <p:txBody>
            <a:bodyPr wrap="square" rtlCol="0" anchor="ctr">
              <a:spAutoFit/>
            </a:bodyPr>
            <a:lstStyle/>
            <a:p>
              <a:pPr fontAlgn="base">
                <a:buClr>
                  <a:srgbClr val="007DB8"/>
                </a:buClr>
              </a:pPr>
              <a:r>
                <a:rPr lang="en-US" sz="1200" dirty="0">
                  <a:solidFill>
                    <a:srgbClr val="FFFFFF"/>
                  </a:solidFill>
                </a:rPr>
                <a:t>Disk Library for Mainframe</a:t>
              </a:r>
            </a:p>
          </p:txBody>
        </p:sp>
        <p:sp>
          <p:nvSpPr>
            <p:cNvPr id="22" name="TextBox 21"/>
            <p:cNvSpPr txBox="1"/>
            <p:nvPr/>
          </p:nvSpPr>
          <p:spPr>
            <a:xfrm>
              <a:off x="1775547" y="2748091"/>
              <a:ext cx="1853434" cy="207749"/>
            </a:xfrm>
            <a:prstGeom prst="rect">
              <a:avLst/>
            </a:prstGeom>
            <a:noFill/>
          </p:spPr>
          <p:txBody>
            <a:bodyPr wrap="square" rtlCol="0" anchor="ctr">
              <a:spAutoFit/>
            </a:bodyPr>
            <a:lstStyle/>
            <a:p>
              <a:pPr fontAlgn="base">
                <a:buClr>
                  <a:srgbClr val="007DB8"/>
                </a:buClr>
              </a:pPr>
              <a:r>
                <a:rPr lang="en-US" sz="1200" dirty="0">
                  <a:solidFill>
                    <a:srgbClr val="FFFFFF"/>
                  </a:solidFill>
                </a:rPr>
                <a:t>Data Protection Advisor</a:t>
              </a:r>
            </a:p>
          </p:txBody>
        </p:sp>
        <p:sp>
          <p:nvSpPr>
            <p:cNvPr id="23" name="TextBox 22"/>
            <p:cNvSpPr txBox="1"/>
            <p:nvPr/>
          </p:nvSpPr>
          <p:spPr>
            <a:xfrm>
              <a:off x="1770587" y="3991642"/>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Centera</a:t>
              </a:r>
            </a:p>
          </p:txBody>
        </p:sp>
        <p:sp>
          <p:nvSpPr>
            <p:cNvPr id="24" name="TextBox 23"/>
            <p:cNvSpPr txBox="1"/>
            <p:nvPr/>
          </p:nvSpPr>
          <p:spPr>
            <a:xfrm>
              <a:off x="1772033" y="2461129"/>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Data Domain</a:t>
              </a:r>
            </a:p>
          </p:txBody>
        </p:sp>
        <p:sp>
          <p:nvSpPr>
            <p:cNvPr id="25" name="TextBox 24"/>
            <p:cNvSpPr txBox="1"/>
            <p:nvPr/>
          </p:nvSpPr>
          <p:spPr>
            <a:xfrm>
              <a:off x="1772033" y="1846068"/>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Avamar</a:t>
              </a:r>
            </a:p>
          </p:txBody>
        </p:sp>
        <p:sp>
          <p:nvSpPr>
            <p:cNvPr id="26" name="TextBox 25"/>
            <p:cNvSpPr txBox="1"/>
            <p:nvPr/>
          </p:nvSpPr>
          <p:spPr>
            <a:xfrm>
              <a:off x="6881861" y="2483740"/>
              <a:ext cx="1633504" cy="207749"/>
            </a:xfrm>
            <a:prstGeom prst="rect">
              <a:avLst/>
            </a:prstGeom>
            <a:noFill/>
          </p:spPr>
          <p:txBody>
            <a:bodyPr wrap="square" rtlCol="0" anchor="ctr">
              <a:spAutoFit/>
            </a:bodyPr>
            <a:lstStyle/>
            <a:p>
              <a:pPr fontAlgn="base">
                <a:buClr>
                  <a:srgbClr val="007DB8"/>
                </a:buClr>
              </a:pPr>
              <a:r>
                <a:rPr lang="en-US" sz="1200" dirty="0">
                  <a:solidFill>
                    <a:srgbClr val="FFFFFF"/>
                  </a:solidFill>
                </a:rPr>
                <a:t>RecoverPoint (RP4VM)**</a:t>
              </a:r>
            </a:p>
          </p:txBody>
        </p:sp>
        <p:sp>
          <p:nvSpPr>
            <p:cNvPr id="28" name="TextBox 27"/>
            <p:cNvSpPr txBox="1"/>
            <p:nvPr/>
          </p:nvSpPr>
          <p:spPr>
            <a:xfrm>
              <a:off x="91824" y="1238518"/>
              <a:ext cx="1720216" cy="553999"/>
            </a:xfrm>
            <a:prstGeom prst="rect">
              <a:avLst/>
            </a:prstGeom>
            <a:noFill/>
          </p:spPr>
          <p:txBody>
            <a:bodyPr wrap="square" rtlCol="0">
              <a:spAutoFit/>
            </a:bodyPr>
            <a:lstStyle/>
            <a:p>
              <a:pPr fontAlgn="base">
                <a:buClr>
                  <a:srgbClr val="007DB8"/>
                </a:buClr>
              </a:pPr>
              <a:r>
                <a:rPr lang="en-US" sz="1400" dirty="0">
                  <a:solidFill>
                    <a:srgbClr val="FFFFFF"/>
                  </a:solidFill>
                </a:rPr>
                <a:t>Converged Infrastructure/Hyper Converged Infrastructure</a:t>
              </a:r>
            </a:p>
          </p:txBody>
        </p:sp>
        <p:sp>
          <p:nvSpPr>
            <p:cNvPr id="29" name="TextBox 28"/>
            <p:cNvSpPr txBox="1"/>
            <p:nvPr/>
          </p:nvSpPr>
          <p:spPr>
            <a:xfrm>
              <a:off x="1772033" y="1308671"/>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VxBlock  Series (3 paths)</a:t>
              </a:r>
            </a:p>
          </p:txBody>
        </p:sp>
        <p:sp>
          <p:nvSpPr>
            <p:cNvPr id="30" name="TextBox 29"/>
            <p:cNvSpPr txBox="1"/>
            <p:nvPr/>
          </p:nvSpPr>
          <p:spPr>
            <a:xfrm>
              <a:off x="4282060" y="1580166"/>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VxBlock Residency</a:t>
              </a:r>
            </a:p>
          </p:txBody>
        </p:sp>
        <p:sp>
          <p:nvSpPr>
            <p:cNvPr id="39" name="TextBox 38"/>
            <p:cNvSpPr txBox="1"/>
            <p:nvPr/>
          </p:nvSpPr>
          <p:spPr>
            <a:xfrm>
              <a:off x="90603" y="3084804"/>
              <a:ext cx="1603810" cy="230833"/>
            </a:xfrm>
            <a:prstGeom prst="rect">
              <a:avLst/>
            </a:prstGeom>
            <a:noFill/>
          </p:spPr>
          <p:txBody>
            <a:bodyPr wrap="square" rtlCol="0">
              <a:spAutoFit/>
            </a:bodyPr>
            <a:lstStyle/>
            <a:p>
              <a:pPr fontAlgn="base">
                <a:buClr>
                  <a:srgbClr val="007DB8"/>
                </a:buClr>
              </a:pPr>
              <a:r>
                <a:rPr lang="en-US" sz="1400" dirty="0">
                  <a:solidFill>
                    <a:srgbClr val="FFFFFF"/>
                  </a:solidFill>
                </a:rPr>
                <a:t>Server &amp; Networking</a:t>
              </a:r>
            </a:p>
          </p:txBody>
        </p:sp>
        <p:sp>
          <p:nvSpPr>
            <p:cNvPr id="40" name="TextBox 39"/>
            <p:cNvSpPr txBox="1"/>
            <p:nvPr/>
          </p:nvSpPr>
          <p:spPr>
            <a:xfrm>
              <a:off x="89872" y="872887"/>
              <a:ext cx="1603810" cy="230833"/>
            </a:xfrm>
            <a:prstGeom prst="rect">
              <a:avLst/>
            </a:prstGeom>
            <a:noFill/>
          </p:spPr>
          <p:txBody>
            <a:bodyPr wrap="square" rtlCol="0">
              <a:spAutoFit/>
            </a:bodyPr>
            <a:lstStyle/>
            <a:p>
              <a:pPr fontAlgn="base">
                <a:buClr>
                  <a:srgbClr val="007DB8"/>
                </a:buClr>
              </a:pPr>
              <a:r>
                <a:rPr lang="en-US" sz="1400" dirty="0">
                  <a:solidFill>
                    <a:srgbClr val="FFFFFF"/>
                  </a:solidFill>
                </a:rPr>
                <a:t>Client</a:t>
              </a:r>
            </a:p>
          </p:txBody>
        </p:sp>
        <p:sp>
          <p:nvSpPr>
            <p:cNvPr id="41" name="TextBox 40"/>
            <p:cNvSpPr txBox="1"/>
            <p:nvPr/>
          </p:nvSpPr>
          <p:spPr>
            <a:xfrm>
              <a:off x="1770587" y="3176769"/>
              <a:ext cx="1554479" cy="207749"/>
            </a:xfrm>
            <a:prstGeom prst="rect">
              <a:avLst/>
            </a:prstGeom>
            <a:noFill/>
          </p:spPr>
          <p:txBody>
            <a:bodyPr wrap="square" rtlCol="0" anchor="ctr">
              <a:spAutoFit/>
            </a:bodyPr>
            <a:lstStyle/>
            <a:p>
              <a:pPr fontAlgn="base">
                <a:buClr>
                  <a:srgbClr val="007DB8"/>
                </a:buClr>
              </a:pPr>
              <a:r>
                <a:rPr lang="en-US" sz="1200" dirty="0">
                  <a:solidFill>
                    <a:srgbClr val="FFC000"/>
                  </a:solidFill>
                </a:rPr>
                <a:t>PowerEdge Server</a:t>
              </a:r>
            </a:p>
          </p:txBody>
        </p:sp>
        <p:sp>
          <p:nvSpPr>
            <p:cNvPr id="43" name="TextBox 42"/>
            <p:cNvSpPr txBox="1"/>
            <p:nvPr/>
          </p:nvSpPr>
          <p:spPr>
            <a:xfrm>
              <a:off x="1771178" y="3009775"/>
              <a:ext cx="1815406" cy="207749"/>
            </a:xfrm>
            <a:prstGeom prst="rect">
              <a:avLst/>
            </a:prstGeom>
            <a:noFill/>
          </p:spPr>
          <p:txBody>
            <a:bodyPr wrap="square" rtlCol="0" anchor="ctr">
              <a:spAutoFit/>
            </a:bodyPr>
            <a:lstStyle/>
            <a:p>
              <a:pPr fontAlgn="base">
                <a:buClr>
                  <a:srgbClr val="007DB8"/>
                </a:buClr>
              </a:pPr>
              <a:r>
                <a:rPr lang="en-US" sz="1200" dirty="0">
                  <a:solidFill>
                    <a:srgbClr val="FFC000"/>
                  </a:solidFill>
                </a:rPr>
                <a:t>Modular Infrastructure</a:t>
              </a:r>
            </a:p>
          </p:txBody>
        </p:sp>
        <p:sp>
          <p:nvSpPr>
            <p:cNvPr id="45" name="TextBox 44"/>
            <p:cNvSpPr txBox="1"/>
            <p:nvPr/>
          </p:nvSpPr>
          <p:spPr>
            <a:xfrm>
              <a:off x="4275205" y="3182718"/>
              <a:ext cx="1737038" cy="207749"/>
            </a:xfrm>
            <a:prstGeom prst="rect">
              <a:avLst/>
            </a:prstGeom>
            <a:noFill/>
          </p:spPr>
          <p:txBody>
            <a:bodyPr wrap="square" rtlCol="0" anchor="ctr">
              <a:spAutoFit/>
            </a:bodyPr>
            <a:lstStyle/>
            <a:p>
              <a:pPr fontAlgn="base">
                <a:buClr>
                  <a:srgbClr val="007DB8"/>
                </a:buClr>
              </a:pPr>
              <a:r>
                <a:rPr lang="en-US" sz="1200" dirty="0">
                  <a:solidFill>
                    <a:srgbClr val="FFC000"/>
                  </a:solidFill>
                </a:rPr>
                <a:t>Data Center Networking</a:t>
              </a:r>
            </a:p>
          </p:txBody>
        </p:sp>
        <p:sp>
          <p:nvSpPr>
            <p:cNvPr id="47" name="TextBox 46"/>
            <p:cNvSpPr txBox="1"/>
            <p:nvPr/>
          </p:nvSpPr>
          <p:spPr>
            <a:xfrm>
              <a:off x="4275735" y="3006160"/>
              <a:ext cx="1815406" cy="207749"/>
            </a:xfrm>
            <a:prstGeom prst="rect">
              <a:avLst/>
            </a:prstGeom>
            <a:noFill/>
          </p:spPr>
          <p:txBody>
            <a:bodyPr wrap="square" rtlCol="0" anchor="ctr">
              <a:spAutoFit/>
            </a:bodyPr>
            <a:lstStyle/>
            <a:p>
              <a:pPr fontAlgn="base">
                <a:buClr>
                  <a:srgbClr val="007DB8"/>
                </a:buClr>
              </a:pPr>
              <a:r>
                <a:rPr lang="en-US" sz="1200" dirty="0">
                  <a:solidFill>
                    <a:srgbClr val="FFC000"/>
                  </a:solidFill>
                </a:rPr>
                <a:t>Campus Networking</a:t>
              </a:r>
            </a:p>
          </p:txBody>
        </p:sp>
        <p:sp>
          <p:nvSpPr>
            <p:cNvPr id="49" name="TextBox 48"/>
            <p:cNvSpPr txBox="1"/>
            <p:nvPr/>
          </p:nvSpPr>
          <p:spPr>
            <a:xfrm>
              <a:off x="1772033" y="898625"/>
              <a:ext cx="1554479" cy="207749"/>
            </a:xfrm>
            <a:prstGeom prst="rect">
              <a:avLst/>
            </a:prstGeom>
            <a:noFill/>
          </p:spPr>
          <p:txBody>
            <a:bodyPr wrap="square" rtlCol="0" anchor="ctr">
              <a:spAutoFit/>
            </a:bodyPr>
            <a:lstStyle/>
            <a:p>
              <a:pPr fontAlgn="base">
                <a:buClr>
                  <a:srgbClr val="007DB8"/>
                </a:buClr>
              </a:pPr>
              <a:r>
                <a:rPr lang="en-US" sz="1200" dirty="0">
                  <a:solidFill>
                    <a:srgbClr val="FFC000"/>
                  </a:solidFill>
                </a:rPr>
                <a:t>Client Systems</a:t>
              </a:r>
            </a:p>
          </p:txBody>
        </p:sp>
        <p:sp>
          <p:nvSpPr>
            <p:cNvPr id="51" name="TextBox 50"/>
            <p:cNvSpPr txBox="1"/>
            <p:nvPr/>
          </p:nvSpPr>
          <p:spPr>
            <a:xfrm>
              <a:off x="91824" y="4115756"/>
              <a:ext cx="1603810" cy="230833"/>
            </a:xfrm>
            <a:prstGeom prst="rect">
              <a:avLst/>
            </a:prstGeom>
            <a:noFill/>
          </p:spPr>
          <p:txBody>
            <a:bodyPr wrap="square" rtlCol="0">
              <a:spAutoFit/>
            </a:bodyPr>
            <a:lstStyle/>
            <a:p>
              <a:pPr fontAlgn="base">
                <a:buClr>
                  <a:srgbClr val="007DB8"/>
                </a:buClr>
              </a:pPr>
              <a:r>
                <a:rPr lang="en-US" sz="1400" dirty="0">
                  <a:solidFill>
                    <a:srgbClr val="FFFFFF"/>
                  </a:solidFill>
                </a:rPr>
                <a:t>Storage</a:t>
              </a:r>
            </a:p>
          </p:txBody>
        </p:sp>
        <p:sp>
          <p:nvSpPr>
            <p:cNvPr id="52" name="TextBox 51"/>
            <p:cNvSpPr txBox="1"/>
            <p:nvPr/>
          </p:nvSpPr>
          <p:spPr>
            <a:xfrm>
              <a:off x="6881861" y="3478152"/>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Unity</a:t>
              </a:r>
            </a:p>
          </p:txBody>
        </p:sp>
        <p:sp>
          <p:nvSpPr>
            <p:cNvPr id="53" name="TextBox 52"/>
            <p:cNvSpPr txBox="1"/>
            <p:nvPr/>
          </p:nvSpPr>
          <p:spPr>
            <a:xfrm>
              <a:off x="6881861" y="3663318"/>
              <a:ext cx="1639144" cy="207749"/>
            </a:xfrm>
            <a:prstGeom prst="rect">
              <a:avLst/>
            </a:prstGeom>
            <a:noFill/>
          </p:spPr>
          <p:txBody>
            <a:bodyPr wrap="square" rtlCol="0" anchor="ctr">
              <a:spAutoFit/>
            </a:bodyPr>
            <a:lstStyle/>
            <a:p>
              <a:pPr fontAlgn="base">
                <a:buClr>
                  <a:srgbClr val="007DB8"/>
                </a:buClr>
              </a:pPr>
              <a:r>
                <a:rPr lang="en-US" sz="1200" dirty="0">
                  <a:solidFill>
                    <a:srgbClr val="FFFFFF"/>
                  </a:solidFill>
                </a:rPr>
                <a:t>VNX</a:t>
              </a:r>
            </a:p>
          </p:txBody>
        </p:sp>
        <p:sp>
          <p:nvSpPr>
            <p:cNvPr id="54" name="TextBox 53"/>
            <p:cNvSpPr txBox="1"/>
            <p:nvPr/>
          </p:nvSpPr>
          <p:spPr>
            <a:xfrm>
              <a:off x="4275205" y="4097817"/>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PowerMax /VMAX Family</a:t>
              </a:r>
            </a:p>
          </p:txBody>
        </p:sp>
        <p:sp>
          <p:nvSpPr>
            <p:cNvPr id="55" name="TextBox 54"/>
            <p:cNvSpPr txBox="1"/>
            <p:nvPr/>
          </p:nvSpPr>
          <p:spPr>
            <a:xfrm>
              <a:off x="6881147" y="4554859"/>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XtremIO</a:t>
              </a:r>
            </a:p>
          </p:txBody>
        </p:sp>
        <p:sp>
          <p:nvSpPr>
            <p:cNvPr id="56" name="TextBox 55"/>
            <p:cNvSpPr txBox="1"/>
            <p:nvPr/>
          </p:nvSpPr>
          <p:spPr>
            <a:xfrm>
              <a:off x="4275823" y="4326151"/>
              <a:ext cx="1554479" cy="207749"/>
            </a:xfrm>
            <a:prstGeom prst="rect">
              <a:avLst/>
            </a:prstGeom>
            <a:noFill/>
          </p:spPr>
          <p:txBody>
            <a:bodyPr wrap="square" rtlCol="0" anchor="ctr">
              <a:spAutoFit/>
            </a:bodyPr>
            <a:lstStyle/>
            <a:p>
              <a:pPr fontAlgn="base">
                <a:buClr>
                  <a:srgbClr val="007DB8"/>
                </a:buClr>
              </a:pPr>
              <a:r>
                <a:rPr lang="en-US" sz="1200" dirty="0">
                  <a:solidFill>
                    <a:srgbClr val="FFC000"/>
                  </a:solidFill>
                </a:rPr>
                <a:t>PS Series</a:t>
              </a:r>
            </a:p>
          </p:txBody>
        </p:sp>
        <p:sp>
          <p:nvSpPr>
            <p:cNvPr id="57" name="TextBox 56"/>
            <p:cNvSpPr txBox="1"/>
            <p:nvPr/>
          </p:nvSpPr>
          <p:spPr>
            <a:xfrm>
              <a:off x="4275823" y="4554635"/>
              <a:ext cx="1554479" cy="207749"/>
            </a:xfrm>
            <a:prstGeom prst="rect">
              <a:avLst/>
            </a:prstGeom>
            <a:noFill/>
          </p:spPr>
          <p:txBody>
            <a:bodyPr wrap="square" rtlCol="0" anchor="ctr">
              <a:spAutoFit/>
            </a:bodyPr>
            <a:lstStyle/>
            <a:p>
              <a:pPr fontAlgn="base">
                <a:buClr>
                  <a:srgbClr val="007DB8"/>
                </a:buClr>
              </a:pPr>
              <a:r>
                <a:rPr lang="en-US" sz="1200" dirty="0">
                  <a:solidFill>
                    <a:srgbClr val="FFC000"/>
                  </a:solidFill>
                </a:rPr>
                <a:t>SC Series</a:t>
              </a:r>
            </a:p>
          </p:txBody>
        </p:sp>
        <p:sp>
          <p:nvSpPr>
            <p:cNvPr id="58" name="TextBox 57"/>
            <p:cNvSpPr txBox="1"/>
            <p:nvPr/>
          </p:nvSpPr>
          <p:spPr>
            <a:xfrm>
              <a:off x="4275823" y="3865760"/>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Isilon</a:t>
              </a:r>
            </a:p>
          </p:txBody>
        </p:sp>
        <p:sp>
          <p:nvSpPr>
            <p:cNvPr id="59" name="TextBox 58"/>
            <p:cNvSpPr txBox="1"/>
            <p:nvPr/>
          </p:nvSpPr>
          <p:spPr>
            <a:xfrm>
              <a:off x="6870316" y="4760599"/>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ViPR Controller</a:t>
              </a:r>
            </a:p>
          </p:txBody>
        </p:sp>
        <p:sp>
          <p:nvSpPr>
            <p:cNvPr id="60" name="TextBox 59"/>
            <p:cNvSpPr txBox="1"/>
            <p:nvPr/>
          </p:nvSpPr>
          <p:spPr>
            <a:xfrm>
              <a:off x="4275823" y="4762384"/>
              <a:ext cx="1599676" cy="207749"/>
            </a:xfrm>
            <a:prstGeom prst="rect">
              <a:avLst/>
            </a:prstGeom>
            <a:noFill/>
          </p:spPr>
          <p:txBody>
            <a:bodyPr wrap="square" rtlCol="0" anchor="ctr">
              <a:spAutoFit/>
            </a:bodyPr>
            <a:lstStyle/>
            <a:p>
              <a:pPr fontAlgn="base">
                <a:buClr>
                  <a:srgbClr val="007DB8"/>
                </a:buClr>
              </a:pPr>
              <a:r>
                <a:rPr lang="en-US" sz="1200" dirty="0">
                  <a:solidFill>
                    <a:srgbClr val="FFFFFF"/>
                  </a:solidFill>
                </a:rPr>
                <a:t>Storage Resource Manager</a:t>
              </a:r>
            </a:p>
          </p:txBody>
        </p:sp>
        <p:sp>
          <p:nvSpPr>
            <p:cNvPr id="61" name="TextBox 60"/>
            <p:cNvSpPr txBox="1"/>
            <p:nvPr/>
          </p:nvSpPr>
          <p:spPr>
            <a:xfrm>
              <a:off x="4275823" y="3660892"/>
              <a:ext cx="1554479" cy="207749"/>
            </a:xfrm>
            <a:prstGeom prst="rect">
              <a:avLst/>
            </a:prstGeom>
            <a:noFill/>
          </p:spPr>
          <p:txBody>
            <a:bodyPr wrap="square" rtlCol="0" anchor="ctr">
              <a:spAutoFit/>
            </a:bodyPr>
            <a:lstStyle/>
            <a:p>
              <a:pPr fontAlgn="base">
                <a:buClr>
                  <a:srgbClr val="007DB8"/>
                </a:buClr>
              </a:pPr>
              <a:r>
                <a:rPr lang="en-US" sz="1200" dirty="0">
                  <a:solidFill>
                    <a:srgbClr val="FFC000"/>
                  </a:solidFill>
                </a:rPr>
                <a:t>Entry-Level Storage</a:t>
              </a:r>
            </a:p>
          </p:txBody>
        </p:sp>
        <p:sp>
          <p:nvSpPr>
            <p:cNvPr id="74" name="TextBox 73"/>
            <p:cNvSpPr txBox="1"/>
            <p:nvPr/>
          </p:nvSpPr>
          <p:spPr>
            <a:xfrm>
              <a:off x="1770587" y="4250211"/>
              <a:ext cx="1667262" cy="207749"/>
            </a:xfrm>
            <a:prstGeom prst="rect">
              <a:avLst/>
            </a:prstGeom>
            <a:noFill/>
          </p:spPr>
          <p:txBody>
            <a:bodyPr wrap="square" rtlCol="0" anchor="ctr">
              <a:spAutoFit/>
            </a:bodyPr>
            <a:lstStyle/>
            <a:p>
              <a:pPr fontAlgn="base">
                <a:buClr>
                  <a:srgbClr val="007DB8"/>
                </a:buClr>
              </a:pPr>
              <a:r>
                <a:rPr lang="en-US" sz="1200" dirty="0">
                  <a:solidFill>
                    <a:srgbClr val="FFFFFF"/>
                  </a:solidFill>
                </a:rPr>
                <a:t>Cloud Tiering Appliance</a:t>
              </a:r>
            </a:p>
          </p:txBody>
        </p:sp>
        <p:sp>
          <p:nvSpPr>
            <p:cNvPr id="76" name="TextBox 75"/>
            <p:cNvSpPr txBox="1"/>
            <p:nvPr/>
          </p:nvSpPr>
          <p:spPr>
            <a:xfrm>
              <a:off x="6881861" y="4106957"/>
              <a:ext cx="1730183" cy="207749"/>
            </a:xfrm>
            <a:prstGeom prst="rect">
              <a:avLst/>
            </a:prstGeom>
            <a:noFill/>
          </p:spPr>
          <p:txBody>
            <a:bodyPr wrap="square" rtlCol="0" anchor="ctr">
              <a:spAutoFit/>
            </a:bodyPr>
            <a:lstStyle/>
            <a:p>
              <a:pPr fontAlgn="base">
                <a:buClr>
                  <a:srgbClr val="007DB8"/>
                </a:buClr>
              </a:pPr>
              <a:r>
                <a:rPr lang="en-US" sz="1200" dirty="0">
                  <a:solidFill>
                    <a:srgbClr val="FFFFFF"/>
                  </a:solidFill>
                </a:rPr>
                <a:t>VxFlex OS (formerly ScaleIO)</a:t>
              </a:r>
            </a:p>
          </p:txBody>
        </p:sp>
        <p:sp>
          <p:nvSpPr>
            <p:cNvPr id="79" name="TextBox 78"/>
            <p:cNvSpPr txBox="1"/>
            <p:nvPr/>
          </p:nvSpPr>
          <p:spPr>
            <a:xfrm>
              <a:off x="6881861" y="4328545"/>
              <a:ext cx="1554479" cy="230833"/>
            </a:xfrm>
            <a:prstGeom prst="rect">
              <a:avLst/>
            </a:prstGeom>
            <a:noFill/>
          </p:spPr>
          <p:txBody>
            <a:bodyPr wrap="square" rtlCol="0" anchor="ctr">
              <a:spAutoFit/>
            </a:bodyPr>
            <a:lstStyle/>
            <a:p>
              <a:pPr fontAlgn="base">
                <a:buClr>
                  <a:srgbClr val="007DB8"/>
                </a:buClr>
              </a:pPr>
              <a:r>
                <a:rPr lang="en-US" sz="1200" dirty="0">
                  <a:solidFill>
                    <a:srgbClr val="FFFFFF"/>
                  </a:solidFill>
                </a:rPr>
                <a:t>XtremeCache</a:t>
              </a:r>
              <a:r>
                <a:rPr lang="en-US" sz="1400" dirty="0">
                  <a:solidFill>
                    <a:srgbClr val="FFFFFF"/>
                  </a:solidFill>
                </a:rPr>
                <a:t> </a:t>
              </a:r>
            </a:p>
          </p:txBody>
        </p:sp>
        <p:sp>
          <p:nvSpPr>
            <p:cNvPr id="80" name="TextBox 79"/>
            <p:cNvSpPr txBox="1"/>
            <p:nvPr/>
          </p:nvSpPr>
          <p:spPr>
            <a:xfrm>
              <a:off x="1775525" y="2146424"/>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CloudBoost</a:t>
              </a:r>
            </a:p>
          </p:txBody>
        </p:sp>
        <p:sp>
          <p:nvSpPr>
            <p:cNvPr id="84" name="TextBox 83"/>
            <p:cNvSpPr txBox="1"/>
            <p:nvPr/>
          </p:nvSpPr>
          <p:spPr>
            <a:xfrm>
              <a:off x="1772033" y="4947080"/>
              <a:ext cx="1796083" cy="207749"/>
            </a:xfrm>
            <a:prstGeom prst="rect">
              <a:avLst/>
            </a:prstGeom>
            <a:noFill/>
          </p:spPr>
          <p:txBody>
            <a:bodyPr wrap="square" rtlCol="0" anchor="ctr">
              <a:spAutoFit/>
            </a:bodyPr>
            <a:lstStyle/>
            <a:p>
              <a:pPr fontAlgn="base">
                <a:buClr>
                  <a:srgbClr val="007DB8"/>
                </a:buClr>
              </a:pPr>
              <a:r>
                <a:rPr lang="en-US" sz="1200" dirty="0">
                  <a:solidFill>
                    <a:srgbClr val="FFFFFF"/>
                  </a:solidFill>
                </a:rPr>
                <a:t>Intelligent Data Mobility  </a:t>
              </a:r>
            </a:p>
          </p:txBody>
        </p:sp>
        <p:sp>
          <p:nvSpPr>
            <p:cNvPr id="86" name="TextBox 85"/>
            <p:cNvSpPr txBox="1"/>
            <p:nvPr/>
          </p:nvSpPr>
          <p:spPr>
            <a:xfrm>
              <a:off x="4282060" y="4931447"/>
              <a:ext cx="2071236" cy="300083"/>
            </a:xfrm>
            <a:prstGeom prst="rect">
              <a:avLst/>
            </a:prstGeom>
            <a:noFill/>
          </p:spPr>
          <p:txBody>
            <a:bodyPr wrap="square" rtlCol="0">
              <a:spAutoFit/>
            </a:bodyPr>
            <a:lstStyle/>
            <a:p>
              <a:pPr>
                <a:buClr>
                  <a:srgbClr val="007DB8"/>
                </a:buClr>
              </a:pPr>
              <a:r>
                <a:rPr lang="en-US" sz="1000" dirty="0">
                  <a:solidFill>
                    <a:srgbClr val="FFFFFF"/>
                  </a:solidFill>
                </a:rPr>
                <a:t>*DP: Data Protection</a:t>
              </a:r>
            </a:p>
            <a:p>
              <a:pPr>
                <a:buClr>
                  <a:srgbClr val="007DB8"/>
                </a:buClr>
              </a:pPr>
              <a:r>
                <a:rPr lang="en-US" sz="1000" dirty="0">
                  <a:solidFill>
                    <a:srgbClr val="FFFFFF"/>
                  </a:solidFill>
                </a:rPr>
                <a:t>**RP4VM: RecoverPoint for Virtual Machines</a:t>
              </a:r>
            </a:p>
          </p:txBody>
        </p:sp>
        <p:sp>
          <p:nvSpPr>
            <p:cNvPr id="96" name="TextBox 95"/>
            <p:cNvSpPr txBox="1"/>
            <p:nvPr/>
          </p:nvSpPr>
          <p:spPr>
            <a:xfrm>
              <a:off x="6881861" y="2181988"/>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RecoverPoint</a:t>
              </a:r>
            </a:p>
          </p:txBody>
        </p:sp>
        <p:sp>
          <p:nvSpPr>
            <p:cNvPr id="101" name="TextBox 100"/>
            <p:cNvSpPr txBox="1"/>
            <p:nvPr/>
          </p:nvSpPr>
          <p:spPr>
            <a:xfrm>
              <a:off x="6881861" y="2758061"/>
              <a:ext cx="1554479" cy="207749"/>
            </a:xfrm>
            <a:prstGeom prst="rect">
              <a:avLst/>
            </a:prstGeom>
            <a:noFill/>
          </p:spPr>
          <p:txBody>
            <a:bodyPr wrap="square" rtlCol="0" anchor="ctr">
              <a:spAutoFit/>
            </a:bodyPr>
            <a:lstStyle/>
            <a:p>
              <a:pPr fontAlgn="base">
                <a:buClr>
                  <a:srgbClr val="007DB8"/>
                </a:buClr>
              </a:pPr>
              <a:r>
                <a:rPr lang="en-US" sz="1200" dirty="0">
                  <a:solidFill>
                    <a:srgbClr val="FFFFFF"/>
                  </a:solidFill>
                </a:rPr>
                <a:t>SourceOne</a:t>
              </a:r>
            </a:p>
          </p:txBody>
        </p:sp>
        <p:sp>
          <p:nvSpPr>
            <p:cNvPr id="87" name="TextBox 86"/>
            <p:cNvSpPr txBox="1"/>
            <p:nvPr/>
          </p:nvSpPr>
          <p:spPr>
            <a:xfrm>
              <a:off x="91824" y="4944544"/>
              <a:ext cx="1554479" cy="230833"/>
            </a:xfrm>
            <a:prstGeom prst="rect">
              <a:avLst/>
            </a:prstGeom>
            <a:noFill/>
          </p:spPr>
          <p:txBody>
            <a:bodyPr wrap="square" rtlCol="0" anchor="ctr">
              <a:spAutoFit/>
            </a:bodyPr>
            <a:lstStyle/>
            <a:p>
              <a:pPr fontAlgn="base">
                <a:buClr>
                  <a:srgbClr val="007DB8"/>
                </a:buClr>
              </a:pPr>
              <a:r>
                <a:rPr lang="en-US" sz="1400" dirty="0">
                  <a:solidFill>
                    <a:srgbClr val="FFFFFF"/>
                  </a:solidFill>
                </a:rPr>
                <a:t>Data Migration</a:t>
              </a:r>
            </a:p>
          </p:txBody>
        </p:sp>
      </p:grpSp>
      <p:cxnSp>
        <p:nvCxnSpPr>
          <p:cNvPr id="312" name="Straight Connector 311"/>
          <p:cNvCxnSpPr/>
          <p:nvPr/>
        </p:nvCxnSpPr>
        <p:spPr>
          <a:xfrm flipH="1">
            <a:off x="2259579" y="1052125"/>
            <a:ext cx="3837" cy="5805876"/>
          </a:xfrm>
          <a:prstGeom prst="line">
            <a:avLst/>
          </a:prstGeom>
          <a:ln w="12700" cmpd="sng">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5613824" y="1052125"/>
            <a:ext cx="0" cy="5805876"/>
          </a:xfrm>
          <a:prstGeom prst="line">
            <a:avLst/>
          </a:prstGeom>
          <a:ln w="12700" cmpd="sng">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9064034" y="1062407"/>
            <a:ext cx="1" cy="5814916"/>
          </a:xfrm>
          <a:prstGeom prst="line">
            <a:avLst/>
          </a:prstGeom>
          <a:ln w="12700" cmpd="sng">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nvGrpSpPr>
          <p:cNvPr id="322" name="Group 321"/>
          <p:cNvGrpSpPr>
            <a:grpSpLocks noChangeAspect="1"/>
          </p:cNvGrpSpPr>
          <p:nvPr/>
        </p:nvGrpSpPr>
        <p:grpSpPr>
          <a:xfrm>
            <a:off x="4809641" y="2055787"/>
            <a:ext cx="251260" cy="251260"/>
            <a:chOff x="2303463" y="3892551"/>
            <a:chExt cx="490537" cy="490537"/>
          </a:xfrm>
        </p:grpSpPr>
        <p:sp>
          <p:nvSpPr>
            <p:cNvPr id="323"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24"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25"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26" name="Group 325"/>
          <p:cNvGrpSpPr/>
          <p:nvPr/>
        </p:nvGrpSpPr>
        <p:grpSpPr>
          <a:xfrm>
            <a:off x="8266176" y="5113808"/>
            <a:ext cx="587335" cy="265135"/>
            <a:chOff x="5538206" y="558102"/>
            <a:chExt cx="443453" cy="182880"/>
          </a:xfrm>
        </p:grpSpPr>
        <p:grpSp>
          <p:nvGrpSpPr>
            <p:cNvPr id="327" name="Group 326"/>
            <p:cNvGrpSpPr>
              <a:grpSpLocks noChangeAspect="1"/>
            </p:cNvGrpSpPr>
            <p:nvPr/>
          </p:nvGrpSpPr>
          <p:grpSpPr>
            <a:xfrm>
              <a:off x="5799032" y="558102"/>
              <a:ext cx="182627" cy="182880"/>
              <a:chOff x="2671763" y="0"/>
              <a:chExt cx="6848475" cy="6858000"/>
            </a:xfrm>
            <a:solidFill>
              <a:schemeClr val="tx2">
                <a:alpha val="50000"/>
              </a:schemeClr>
            </a:solidFill>
          </p:grpSpPr>
          <p:sp>
            <p:nvSpPr>
              <p:cNvPr id="332"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33" name="Rectangle 332"/>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34" name="Freeform 333"/>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28" name="Group 327"/>
            <p:cNvGrpSpPr>
              <a:grpSpLocks noChangeAspect="1"/>
            </p:cNvGrpSpPr>
            <p:nvPr/>
          </p:nvGrpSpPr>
          <p:grpSpPr>
            <a:xfrm>
              <a:off x="5538206" y="558102"/>
              <a:ext cx="182880" cy="182880"/>
              <a:chOff x="2303463" y="3892551"/>
              <a:chExt cx="490537" cy="490537"/>
            </a:xfrm>
          </p:grpSpPr>
          <p:sp>
            <p:nvSpPr>
              <p:cNvPr id="32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3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3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335" name="Group 334"/>
          <p:cNvGrpSpPr>
            <a:grpSpLocks noChangeAspect="1"/>
          </p:cNvGrpSpPr>
          <p:nvPr/>
        </p:nvGrpSpPr>
        <p:grpSpPr>
          <a:xfrm>
            <a:off x="4788860" y="4250791"/>
            <a:ext cx="251260" cy="251260"/>
            <a:chOff x="2303463" y="3892551"/>
            <a:chExt cx="490537" cy="490537"/>
          </a:xfrm>
        </p:grpSpPr>
        <p:sp>
          <p:nvSpPr>
            <p:cNvPr id="336"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37"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38"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518" name="Group 517"/>
          <p:cNvGrpSpPr/>
          <p:nvPr/>
        </p:nvGrpSpPr>
        <p:grpSpPr>
          <a:xfrm>
            <a:off x="11420856" y="2861062"/>
            <a:ext cx="587335" cy="265135"/>
            <a:chOff x="5538206" y="558102"/>
            <a:chExt cx="443453" cy="182880"/>
          </a:xfrm>
        </p:grpSpPr>
        <p:grpSp>
          <p:nvGrpSpPr>
            <p:cNvPr id="519" name="Group 518"/>
            <p:cNvGrpSpPr>
              <a:grpSpLocks noChangeAspect="1"/>
            </p:cNvGrpSpPr>
            <p:nvPr/>
          </p:nvGrpSpPr>
          <p:grpSpPr>
            <a:xfrm>
              <a:off x="5799032" y="558102"/>
              <a:ext cx="182627" cy="182880"/>
              <a:chOff x="2671763" y="0"/>
              <a:chExt cx="6848475" cy="6858000"/>
            </a:xfrm>
            <a:solidFill>
              <a:schemeClr val="tx2">
                <a:alpha val="50000"/>
              </a:schemeClr>
            </a:solidFill>
          </p:grpSpPr>
          <p:sp>
            <p:nvSpPr>
              <p:cNvPr id="524"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25" name="Rectangle 524"/>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26" name="Freeform 525"/>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520" name="Group 519"/>
            <p:cNvGrpSpPr>
              <a:grpSpLocks noChangeAspect="1"/>
            </p:cNvGrpSpPr>
            <p:nvPr/>
          </p:nvGrpSpPr>
          <p:grpSpPr>
            <a:xfrm>
              <a:off x="5538206" y="558102"/>
              <a:ext cx="182880" cy="182880"/>
              <a:chOff x="2303463" y="3892551"/>
              <a:chExt cx="490537" cy="490537"/>
            </a:xfrm>
          </p:grpSpPr>
          <p:sp>
            <p:nvSpPr>
              <p:cNvPr id="521"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22"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23"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536" name="Group 535"/>
          <p:cNvGrpSpPr/>
          <p:nvPr/>
        </p:nvGrpSpPr>
        <p:grpSpPr>
          <a:xfrm>
            <a:off x="8275320" y="3196260"/>
            <a:ext cx="587335" cy="265135"/>
            <a:chOff x="5538206" y="558102"/>
            <a:chExt cx="443453" cy="182880"/>
          </a:xfrm>
        </p:grpSpPr>
        <p:grpSp>
          <p:nvGrpSpPr>
            <p:cNvPr id="537" name="Group 536"/>
            <p:cNvGrpSpPr>
              <a:grpSpLocks noChangeAspect="1"/>
            </p:cNvGrpSpPr>
            <p:nvPr/>
          </p:nvGrpSpPr>
          <p:grpSpPr>
            <a:xfrm>
              <a:off x="5799032" y="558102"/>
              <a:ext cx="182627" cy="182880"/>
              <a:chOff x="2671763" y="0"/>
              <a:chExt cx="6848475" cy="6858000"/>
            </a:xfrm>
            <a:solidFill>
              <a:schemeClr val="tx2">
                <a:alpha val="50000"/>
              </a:schemeClr>
            </a:solidFill>
          </p:grpSpPr>
          <p:sp>
            <p:nvSpPr>
              <p:cNvPr id="542"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43" name="Rectangle 542"/>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44" name="Freeform 543"/>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538" name="Group 537"/>
            <p:cNvGrpSpPr>
              <a:grpSpLocks noChangeAspect="1"/>
            </p:cNvGrpSpPr>
            <p:nvPr/>
          </p:nvGrpSpPr>
          <p:grpSpPr>
            <a:xfrm>
              <a:off x="5538206" y="558102"/>
              <a:ext cx="182880" cy="182880"/>
              <a:chOff x="2303463" y="3892551"/>
              <a:chExt cx="490537" cy="490537"/>
            </a:xfrm>
          </p:grpSpPr>
          <p:sp>
            <p:nvSpPr>
              <p:cNvPr id="53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4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4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545" name="Group 544"/>
          <p:cNvGrpSpPr/>
          <p:nvPr/>
        </p:nvGrpSpPr>
        <p:grpSpPr>
          <a:xfrm>
            <a:off x="11420856" y="3541730"/>
            <a:ext cx="587335" cy="265135"/>
            <a:chOff x="5538206" y="558102"/>
            <a:chExt cx="443453" cy="182880"/>
          </a:xfrm>
        </p:grpSpPr>
        <p:grpSp>
          <p:nvGrpSpPr>
            <p:cNvPr id="546" name="Group 545"/>
            <p:cNvGrpSpPr>
              <a:grpSpLocks noChangeAspect="1"/>
            </p:cNvGrpSpPr>
            <p:nvPr/>
          </p:nvGrpSpPr>
          <p:grpSpPr>
            <a:xfrm>
              <a:off x="5799032" y="558102"/>
              <a:ext cx="182627" cy="182880"/>
              <a:chOff x="2671763" y="0"/>
              <a:chExt cx="6848475" cy="6858000"/>
            </a:xfrm>
            <a:solidFill>
              <a:schemeClr val="tx2">
                <a:alpha val="50000"/>
              </a:schemeClr>
            </a:solidFill>
          </p:grpSpPr>
          <p:sp>
            <p:nvSpPr>
              <p:cNvPr id="551"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52" name="Rectangle 551"/>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53" name="Freeform 552"/>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547" name="Group 546"/>
            <p:cNvGrpSpPr>
              <a:grpSpLocks noChangeAspect="1"/>
            </p:cNvGrpSpPr>
            <p:nvPr/>
          </p:nvGrpSpPr>
          <p:grpSpPr>
            <a:xfrm>
              <a:off x="5538206" y="558102"/>
              <a:ext cx="182880" cy="182880"/>
              <a:chOff x="2303463" y="3892551"/>
              <a:chExt cx="490537" cy="490537"/>
            </a:xfrm>
          </p:grpSpPr>
          <p:sp>
            <p:nvSpPr>
              <p:cNvPr id="54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4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5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554" name="Group 553"/>
          <p:cNvGrpSpPr>
            <a:grpSpLocks noChangeAspect="1"/>
          </p:cNvGrpSpPr>
          <p:nvPr/>
        </p:nvGrpSpPr>
        <p:grpSpPr>
          <a:xfrm>
            <a:off x="8266176" y="5715831"/>
            <a:ext cx="251260" cy="251260"/>
            <a:chOff x="2303463" y="3892551"/>
            <a:chExt cx="490537" cy="490537"/>
          </a:xfrm>
        </p:grpSpPr>
        <p:sp>
          <p:nvSpPr>
            <p:cNvPr id="555"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56"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57"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558" name="Group 557"/>
          <p:cNvGrpSpPr>
            <a:grpSpLocks noChangeAspect="1"/>
          </p:cNvGrpSpPr>
          <p:nvPr/>
        </p:nvGrpSpPr>
        <p:grpSpPr>
          <a:xfrm>
            <a:off x="8266176" y="5998312"/>
            <a:ext cx="251260" cy="251260"/>
            <a:chOff x="2303463" y="3892551"/>
            <a:chExt cx="490537" cy="490537"/>
          </a:xfrm>
        </p:grpSpPr>
        <p:sp>
          <p:nvSpPr>
            <p:cNvPr id="55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6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6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562" name="Group 561"/>
          <p:cNvGrpSpPr>
            <a:grpSpLocks noChangeAspect="1"/>
          </p:cNvGrpSpPr>
          <p:nvPr/>
        </p:nvGrpSpPr>
        <p:grpSpPr>
          <a:xfrm>
            <a:off x="11420856" y="5670373"/>
            <a:ext cx="251260" cy="251260"/>
            <a:chOff x="2303463" y="3892551"/>
            <a:chExt cx="490537" cy="490537"/>
          </a:xfrm>
        </p:grpSpPr>
        <p:sp>
          <p:nvSpPr>
            <p:cNvPr id="563"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64"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65"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566" name="Group 565"/>
          <p:cNvGrpSpPr/>
          <p:nvPr/>
        </p:nvGrpSpPr>
        <p:grpSpPr>
          <a:xfrm>
            <a:off x="11420856" y="4561907"/>
            <a:ext cx="587335" cy="265135"/>
            <a:chOff x="5538206" y="558102"/>
            <a:chExt cx="443453" cy="182880"/>
          </a:xfrm>
        </p:grpSpPr>
        <p:grpSp>
          <p:nvGrpSpPr>
            <p:cNvPr id="567" name="Group 566"/>
            <p:cNvGrpSpPr>
              <a:grpSpLocks noChangeAspect="1"/>
            </p:cNvGrpSpPr>
            <p:nvPr/>
          </p:nvGrpSpPr>
          <p:grpSpPr>
            <a:xfrm>
              <a:off x="5799032" y="558102"/>
              <a:ext cx="182627" cy="182880"/>
              <a:chOff x="2671763" y="0"/>
              <a:chExt cx="6848475" cy="6858000"/>
            </a:xfrm>
            <a:solidFill>
              <a:schemeClr val="tx2">
                <a:alpha val="50000"/>
              </a:schemeClr>
            </a:solidFill>
          </p:grpSpPr>
          <p:sp>
            <p:nvSpPr>
              <p:cNvPr id="572"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73" name="Rectangle 572"/>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574" name="Freeform 573"/>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568" name="Group 567"/>
            <p:cNvGrpSpPr>
              <a:grpSpLocks noChangeAspect="1"/>
            </p:cNvGrpSpPr>
            <p:nvPr/>
          </p:nvGrpSpPr>
          <p:grpSpPr>
            <a:xfrm>
              <a:off x="5538206" y="558102"/>
              <a:ext cx="182880" cy="182880"/>
              <a:chOff x="2303463" y="3892551"/>
              <a:chExt cx="490537" cy="490537"/>
            </a:xfrm>
          </p:grpSpPr>
          <p:sp>
            <p:nvSpPr>
              <p:cNvPr id="56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7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57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265" name="TextBox 264"/>
          <p:cNvSpPr txBox="1"/>
          <p:nvPr/>
        </p:nvSpPr>
        <p:spPr>
          <a:xfrm>
            <a:off x="9189720" y="5074920"/>
            <a:ext cx="2072640" cy="276999"/>
          </a:xfrm>
          <a:prstGeom prst="rect">
            <a:avLst/>
          </a:prstGeom>
          <a:noFill/>
        </p:spPr>
        <p:txBody>
          <a:bodyPr wrap="square" rtlCol="0" anchor="ctr">
            <a:spAutoFit/>
          </a:bodyPr>
          <a:lstStyle/>
          <a:p>
            <a:pPr fontAlgn="base">
              <a:buClr>
                <a:srgbClr val="007DB8"/>
              </a:buClr>
            </a:pPr>
            <a:r>
              <a:rPr lang="en-US" sz="1200" dirty="0">
                <a:solidFill>
                  <a:srgbClr val="FFFFFF"/>
                </a:solidFill>
              </a:rPr>
              <a:t>VPLEX</a:t>
            </a:r>
          </a:p>
        </p:txBody>
      </p:sp>
      <p:grpSp>
        <p:nvGrpSpPr>
          <p:cNvPr id="274" name="Group 273"/>
          <p:cNvGrpSpPr>
            <a:grpSpLocks noChangeAspect="1"/>
          </p:cNvGrpSpPr>
          <p:nvPr/>
        </p:nvGrpSpPr>
        <p:grpSpPr>
          <a:xfrm>
            <a:off x="8266176" y="6253779"/>
            <a:ext cx="242217" cy="265135"/>
            <a:chOff x="2303463" y="3892551"/>
            <a:chExt cx="490537" cy="490537"/>
          </a:xfrm>
        </p:grpSpPr>
        <p:sp>
          <p:nvSpPr>
            <p:cNvPr id="275"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276"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277"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41" name="Group 340"/>
          <p:cNvGrpSpPr>
            <a:grpSpLocks noChangeAspect="1"/>
          </p:cNvGrpSpPr>
          <p:nvPr/>
        </p:nvGrpSpPr>
        <p:grpSpPr>
          <a:xfrm>
            <a:off x="4809745" y="1154425"/>
            <a:ext cx="242217" cy="265135"/>
            <a:chOff x="2303463" y="3892551"/>
            <a:chExt cx="490537" cy="490537"/>
          </a:xfrm>
        </p:grpSpPr>
        <p:sp>
          <p:nvSpPr>
            <p:cNvPr id="342"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43"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44"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45" name="Group 344"/>
          <p:cNvGrpSpPr>
            <a:grpSpLocks noChangeAspect="1"/>
          </p:cNvGrpSpPr>
          <p:nvPr/>
        </p:nvGrpSpPr>
        <p:grpSpPr>
          <a:xfrm>
            <a:off x="4809744" y="5592154"/>
            <a:ext cx="242217" cy="265135"/>
            <a:chOff x="2303463" y="3892551"/>
            <a:chExt cx="490537" cy="490537"/>
          </a:xfrm>
        </p:grpSpPr>
        <p:sp>
          <p:nvSpPr>
            <p:cNvPr id="346"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47"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48"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53" name="Group 352"/>
          <p:cNvGrpSpPr>
            <a:grpSpLocks noChangeAspect="1"/>
          </p:cNvGrpSpPr>
          <p:nvPr/>
        </p:nvGrpSpPr>
        <p:grpSpPr>
          <a:xfrm>
            <a:off x="4812535" y="1722459"/>
            <a:ext cx="251260" cy="251260"/>
            <a:chOff x="2303463" y="3892551"/>
            <a:chExt cx="490537" cy="490537"/>
          </a:xfrm>
        </p:grpSpPr>
        <p:sp>
          <p:nvSpPr>
            <p:cNvPr id="354"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55"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56"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58" name="Group 357"/>
          <p:cNvGrpSpPr>
            <a:grpSpLocks noChangeAspect="1"/>
          </p:cNvGrpSpPr>
          <p:nvPr/>
        </p:nvGrpSpPr>
        <p:grpSpPr>
          <a:xfrm>
            <a:off x="4809744" y="4916420"/>
            <a:ext cx="242217" cy="265135"/>
            <a:chOff x="2303463" y="3892551"/>
            <a:chExt cx="490537" cy="490537"/>
          </a:xfrm>
        </p:grpSpPr>
        <p:sp>
          <p:nvSpPr>
            <p:cNvPr id="35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6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6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66" name="Group 365"/>
          <p:cNvGrpSpPr>
            <a:grpSpLocks noChangeAspect="1"/>
          </p:cNvGrpSpPr>
          <p:nvPr/>
        </p:nvGrpSpPr>
        <p:grpSpPr>
          <a:xfrm>
            <a:off x="11420856" y="3220263"/>
            <a:ext cx="242217" cy="265135"/>
            <a:chOff x="2303463" y="3892551"/>
            <a:chExt cx="490537" cy="490537"/>
          </a:xfrm>
        </p:grpSpPr>
        <p:sp>
          <p:nvSpPr>
            <p:cNvPr id="367"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68"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69"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27" name="Group 26"/>
          <p:cNvGrpSpPr/>
          <p:nvPr/>
        </p:nvGrpSpPr>
        <p:grpSpPr>
          <a:xfrm>
            <a:off x="4809744" y="4617032"/>
            <a:ext cx="587335" cy="265135"/>
            <a:chOff x="4961943" y="2668717"/>
            <a:chExt cx="587335" cy="265135"/>
          </a:xfrm>
        </p:grpSpPr>
        <p:grpSp>
          <p:nvGrpSpPr>
            <p:cNvPr id="383" name="Group 382"/>
            <p:cNvGrpSpPr>
              <a:grpSpLocks noChangeAspect="1"/>
            </p:cNvGrpSpPr>
            <p:nvPr/>
          </p:nvGrpSpPr>
          <p:grpSpPr>
            <a:xfrm>
              <a:off x="5307396" y="2668717"/>
              <a:ext cx="241882" cy="265135"/>
              <a:chOff x="2671763" y="0"/>
              <a:chExt cx="6848475" cy="6858000"/>
            </a:xfrm>
            <a:solidFill>
              <a:schemeClr val="tx2">
                <a:alpha val="50000"/>
              </a:schemeClr>
            </a:solidFill>
          </p:grpSpPr>
          <p:sp>
            <p:nvSpPr>
              <p:cNvPr id="384"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85" name="Rectangle 384"/>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86" name="Freeform 385"/>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87" name="Group 386"/>
            <p:cNvGrpSpPr>
              <a:grpSpLocks noChangeAspect="1"/>
            </p:cNvGrpSpPr>
            <p:nvPr/>
          </p:nvGrpSpPr>
          <p:grpSpPr>
            <a:xfrm>
              <a:off x="4961943" y="2668717"/>
              <a:ext cx="242217" cy="265135"/>
              <a:chOff x="2303463" y="3892551"/>
              <a:chExt cx="490537" cy="490537"/>
            </a:xfrm>
          </p:grpSpPr>
          <p:sp>
            <p:nvSpPr>
              <p:cNvPr id="38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8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9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391" name="Group 390"/>
          <p:cNvGrpSpPr/>
          <p:nvPr/>
        </p:nvGrpSpPr>
        <p:grpSpPr>
          <a:xfrm>
            <a:off x="4809744" y="2450092"/>
            <a:ext cx="587335" cy="265135"/>
            <a:chOff x="4961943" y="2668717"/>
            <a:chExt cx="587335" cy="265135"/>
          </a:xfrm>
        </p:grpSpPr>
        <p:grpSp>
          <p:nvGrpSpPr>
            <p:cNvPr id="392" name="Group 391"/>
            <p:cNvGrpSpPr>
              <a:grpSpLocks noChangeAspect="1"/>
            </p:cNvGrpSpPr>
            <p:nvPr/>
          </p:nvGrpSpPr>
          <p:grpSpPr>
            <a:xfrm>
              <a:off x="5307396" y="2668717"/>
              <a:ext cx="241882" cy="265135"/>
              <a:chOff x="2671763" y="0"/>
              <a:chExt cx="6848475" cy="6858000"/>
            </a:xfrm>
            <a:solidFill>
              <a:schemeClr val="tx2">
                <a:alpha val="50000"/>
              </a:schemeClr>
            </a:solidFill>
          </p:grpSpPr>
          <p:sp>
            <p:nvSpPr>
              <p:cNvPr id="397"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98" name="Rectangle 397"/>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99" name="Freeform 398"/>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93" name="Group 392"/>
            <p:cNvGrpSpPr>
              <a:grpSpLocks noChangeAspect="1"/>
            </p:cNvGrpSpPr>
            <p:nvPr/>
          </p:nvGrpSpPr>
          <p:grpSpPr>
            <a:xfrm>
              <a:off x="4961943" y="2668717"/>
              <a:ext cx="242217" cy="265135"/>
              <a:chOff x="2303463" y="3892551"/>
              <a:chExt cx="490537" cy="490537"/>
            </a:xfrm>
          </p:grpSpPr>
          <p:sp>
            <p:nvSpPr>
              <p:cNvPr id="394"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95"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96"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404" name="Group 403"/>
          <p:cNvGrpSpPr/>
          <p:nvPr/>
        </p:nvGrpSpPr>
        <p:grpSpPr>
          <a:xfrm>
            <a:off x="4809744" y="5245574"/>
            <a:ext cx="587335" cy="265135"/>
            <a:chOff x="4961943" y="2668717"/>
            <a:chExt cx="587335" cy="265135"/>
          </a:xfrm>
        </p:grpSpPr>
        <p:grpSp>
          <p:nvGrpSpPr>
            <p:cNvPr id="405" name="Group 404"/>
            <p:cNvGrpSpPr>
              <a:grpSpLocks noChangeAspect="1"/>
            </p:cNvGrpSpPr>
            <p:nvPr/>
          </p:nvGrpSpPr>
          <p:grpSpPr>
            <a:xfrm>
              <a:off x="5307396" y="2668717"/>
              <a:ext cx="241882" cy="265135"/>
              <a:chOff x="2671763" y="0"/>
              <a:chExt cx="6848475" cy="6858000"/>
            </a:xfrm>
            <a:solidFill>
              <a:schemeClr val="tx2">
                <a:alpha val="50000"/>
              </a:schemeClr>
            </a:solidFill>
          </p:grpSpPr>
          <p:sp>
            <p:nvSpPr>
              <p:cNvPr id="410"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11" name="Rectangle 410"/>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12" name="Freeform 411"/>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406" name="Group 405"/>
            <p:cNvGrpSpPr>
              <a:grpSpLocks noChangeAspect="1"/>
            </p:cNvGrpSpPr>
            <p:nvPr/>
          </p:nvGrpSpPr>
          <p:grpSpPr>
            <a:xfrm>
              <a:off x="4961943" y="2668717"/>
              <a:ext cx="242217" cy="265135"/>
              <a:chOff x="2303463" y="3892551"/>
              <a:chExt cx="490537" cy="490537"/>
            </a:xfrm>
          </p:grpSpPr>
          <p:sp>
            <p:nvSpPr>
              <p:cNvPr id="407"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08"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09"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422" name="Group 421"/>
          <p:cNvGrpSpPr/>
          <p:nvPr/>
        </p:nvGrpSpPr>
        <p:grpSpPr>
          <a:xfrm>
            <a:off x="4809744" y="5909614"/>
            <a:ext cx="587335" cy="265135"/>
            <a:chOff x="4961943" y="2668717"/>
            <a:chExt cx="587335" cy="265135"/>
          </a:xfrm>
        </p:grpSpPr>
        <p:grpSp>
          <p:nvGrpSpPr>
            <p:cNvPr id="423" name="Group 422"/>
            <p:cNvGrpSpPr>
              <a:grpSpLocks noChangeAspect="1"/>
            </p:cNvGrpSpPr>
            <p:nvPr/>
          </p:nvGrpSpPr>
          <p:grpSpPr>
            <a:xfrm>
              <a:off x="5307396" y="2668717"/>
              <a:ext cx="241882" cy="265135"/>
              <a:chOff x="2671763" y="0"/>
              <a:chExt cx="6848475" cy="6858000"/>
            </a:xfrm>
            <a:solidFill>
              <a:schemeClr val="tx2">
                <a:alpha val="50000"/>
              </a:schemeClr>
            </a:solidFill>
          </p:grpSpPr>
          <p:sp>
            <p:nvSpPr>
              <p:cNvPr id="428"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29" name="Rectangle 428"/>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30" name="Freeform 429"/>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424" name="Group 423"/>
            <p:cNvGrpSpPr>
              <a:grpSpLocks noChangeAspect="1"/>
            </p:cNvGrpSpPr>
            <p:nvPr/>
          </p:nvGrpSpPr>
          <p:grpSpPr>
            <a:xfrm>
              <a:off x="4961943" y="2668717"/>
              <a:ext cx="242217" cy="265135"/>
              <a:chOff x="2303463" y="3892551"/>
              <a:chExt cx="490537" cy="490537"/>
            </a:xfrm>
          </p:grpSpPr>
          <p:sp>
            <p:nvSpPr>
              <p:cNvPr id="425"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26"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27"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593" name="TextBox 592"/>
          <p:cNvSpPr txBox="1"/>
          <p:nvPr/>
        </p:nvSpPr>
        <p:spPr>
          <a:xfrm>
            <a:off x="2377440" y="4905059"/>
            <a:ext cx="2072640" cy="307777"/>
          </a:xfrm>
          <a:prstGeom prst="rect">
            <a:avLst/>
          </a:prstGeom>
          <a:noFill/>
        </p:spPr>
        <p:txBody>
          <a:bodyPr wrap="square" rtlCol="0" anchor="ctr">
            <a:spAutoFit/>
          </a:bodyPr>
          <a:lstStyle/>
          <a:p>
            <a:pPr fontAlgn="base">
              <a:buClr>
                <a:srgbClr val="007DB8"/>
              </a:buClr>
            </a:pPr>
            <a:r>
              <a:rPr lang="en-US" sz="1400" dirty="0">
                <a:solidFill>
                  <a:srgbClr val="FFFFFF"/>
                </a:solidFill>
              </a:rPr>
              <a:t>At</a:t>
            </a:r>
            <a:r>
              <a:rPr lang="en-US" sz="1200" dirty="0">
                <a:solidFill>
                  <a:srgbClr val="FFFFFF"/>
                </a:solidFill>
              </a:rPr>
              <a:t>mos</a:t>
            </a:r>
          </a:p>
        </p:txBody>
      </p:sp>
      <p:grpSp>
        <p:nvGrpSpPr>
          <p:cNvPr id="598" name="Group 597"/>
          <p:cNvGrpSpPr>
            <a:grpSpLocks noChangeAspect="1"/>
          </p:cNvGrpSpPr>
          <p:nvPr/>
        </p:nvGrpSpPr>
        <p:grpSpPr>
          <a:xfrm>
            <a:off x="4809744" y="2825496"/>
            <a:ext cx="251260" cy="251260"/>
            <a:chOff x="2303463" y="3892551"/>
            <a:chExt cx="490537" cy="490537"/>
          </a:xfrm>
        </p:grpSpPr>
        <p:sp>
          <p:nvSpPr>
            <p:cNvPr id="59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0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0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602" name="Group 601"/>
          <p:cNvGrpSpPr/>
          <p:nvPr/>
        </p:nvGrpSpPr>
        <p:grpSpPr>
          <a:xfrm>
            <a:off x="4809744" y="3200400"/>
            <a:ext cx="587335" cy="265135"/>
            <a:chOff x="4961943" y="2668717"/>
            <a:chExt cx="587335" cy="265135"/>
          </a:xfrm>
        </p:grpSpPr>
        <p:grpSp>
          <p:nvGrpSpPr>
            <p:cNvPr id="603" name="Group 602"/>
            <p:cNvGrpSpPr>
              <a:grpSpLocks noChangeAspect="1"/>
            </p:cNvGrpSpPr>
            <p:nvPr/>
          </p:nvGrpSpPr>
          <p:grpSpPr>
            <a:xfrm>
              <a:off x="5307396" y="2668717"/>
              <a:ext cx="241882" cy="265135"/>
              <a:chOff x="2671763" y="0"/>
              <a:chExt cx="6848475" cy="6858000"/>
            </a:xfrm>
            <a:solidFill>
              <a:schemeClr val="tx2">
                <a:alpha val="50000"/>
              </a:schemeClr>
            </a:solidFill>
          </p:grpSpPr>
          <p:sp>
            <p:nvSpPr>
              <p:cNvPr id="608"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609" name="Rectangle 608"/>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610" name="Freeform 609"/>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604" name="Group 603"/>
            <p:cNvGrpSpPr>
              <a:grpSpLocks noChangeAspect="1"/>
            </p:cNvGrpSpPr>
            <p:nvPr/>
          </p:nvGrpSpPr>
          <p:grpSpPr>
            <a:xfrm>
              <a:off x="4961943" y="2668717"/>
              <a:ext cx="242217" cy="265135"/>
              <a:chOff x="2303463" y="3892551"/>
              <a:chExt cx="490537" cy="490537"/>
            </a:xfrm>
          </p:grpSpPr>
          <p:sp>
            <p:nvSpPr>
              <p:cNvPr id="605"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06"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07"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611" name="Group 610"/>
          <p:cNvGrpSpPr>
            <a:grpSpLocks noChangeAspect="1"/>
          </p:cNvGrpSpPr>
          <p:nvPr/>
        </p:nvGrpSpPr>
        <p:grpSpPr>
          <a:xfrm>
            <a:off x="4809744" y="3557379"/>
            <a:ext cx="251260" cy="251260"/>
            <a:chOff x="2303463" y="3892551"/>
            <a:chExt cx="490537" cy="490537"/>
          </a:xfrm>
        </p:grpSpPr>
        <p:sp>
          <p:nvSpPr>
            <p:cNvPr id="612"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13"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14"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615" name="Group 614"/>
          <p:cNvGrpSpPr/>
          <p:nvPr/>
        </p:nvGrpSpPr>
        <p:grpSpPr>
          <a:xfrm>
            <a:off x="4809641" y="6204954"/>
            <a:ext cx="587335" cy="265135"/>
            <a:chOff x="4961943" y="2668717"/>
            <a:chExt cx="587335" cy="265135"/>
          </a:xfrm>
        </p:grpSpPr>
        <p:grpSp>
          <p:nvGrpSpPr>
            <p:cNvPr id="616" name="Group 615"/>
            <p:cNvGrpSpPr>
              <a:grpSpLocks noChangeAspect="1"/>
            </p:cNvGrpSpPr>
            <p:nvPr/>
          </p:nvGrpSpPr>
          <p:grpSpPr>
            <a:xfrm>
              <a:off x="5307396" y="2668717"/>
              <a:ext cx="241882" cy="265135"/>
              <a:chOff x="2671763" y="0"/>
              <a:chExt cx="6848475" cy="6858000"/>
            </a:xfrm>
            <a:solidFill>
              <a:schemeClr val="tx2">
                <a:alpha val="50000"/>
              </a:schemeClr>
            </a:solidFill>
          </p:grpSpPr>
          <p:sp>
            <p:nvSpPr>
              <p:cNvPr id="621"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622" name="Rectangle 621"/>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623" name="Freeform 622"/>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617" name="Group 616"/>
            <p:cNvGrpSpPr>
              <a:grpSpLocks noChangeAspect="1"/>
            </p:cNvGrpSpPr>
            <p:nvPr/>
          </p:nvGrpSpPr>
          <p:grpSpPr>
            <a:xfrm>
              <a:off x="4961943" y="2668717"/>
              <a:ext cx="242217" cy="265135"/>
              <a:chOff x="2303463" y="3892551"/>
              <a:chExt cx="490537" cy="490537"/>
            </a:xfrm>
          </p:grpSpPr>
          <p:sp>
            <p:nvSpPr>
              <p:cNvPr id="618"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19"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2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624" name="TextBox 623"/>
          <p:cNvSpPr txBox="1"/>
          <p:nvPr/>
        </p:nvSpPr>
        <p:spPr>
          <a:xfrm>
            <a:off x="2378584" y="6252387"/>
            <a:ext cx="2458312" cy="276999"/>
          </a:xfrm>
          <a:prstGeom prst="rect">
            <a:avLst/>
          </a:prstGeom>
          <a:noFill/>
        </p:spPr>
        <p:txBody>
          <a:bodyPr wrap="square" rtlCol="0" anchor="ctr">
            <a:spAutoFit/>
          </a:bodyPr>
          <a:lstStyle/>
          <a:p>
            <a:pPr fontAlgn="base">
              <a:buClr>
                <a:srgbClr val="007DB8"/>
              </a:buClr>
            </a:pPr>
            <a:r>
              <a:rPr lang="en-US" sz="1200" dirty="0">
                <a:solidFill>
                  <a:srgbClr val="FFFFFF"/>
                </a:solidFill>
              </a:rPr>
              <a:t>DSSD</a:t>
            </a:r>
          </a:p>
        </p:txBody>
      </p:sp>
      <p:grpSp>
        <p:nvGrpSpPr>
          <p:cNvPr id="625" name="Group 624"/>
          <p:cNvGrpSpPr>
            <a:grpSpLocks noChangeAspect="1"/>
          </p:cNvGrpSpPr>
          <p:nvPr/>
        </p:nvGrpSpPr>
        <p:grpSpPr>
          <a:xfrm>
            <a:off x="4794507" y="3967915"/>
            <a:ext cx="251260" cy="251260"/>
            <a:chOff x="2303463" y="3892551"/>
            <a:chExt cx="490537" cy="490537"/>
          </a:xfrm>
        </p:grpSpPr>
        <p:sp>
          <p:nvSpPr>
            <p:cNvPr id="626"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27"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28"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629" name="Group 628"/>
          <p:cNvGrpSpPr>
            <a:grpSpLocks noChangeAspect="1"/>
          </p:cNvGrpSpPr>
          <p:nvPr/>
        </p:nvGrpSpPr>
        <p:grpSpPr>
          <a:xfrm>
            <a:off x="8261458" y="3970370"/>
            <a:ext cx="251260" cy="251260"/>
            <a:chOff x="2303463" y="3892551"/>
            <a:chExt cx="490537" cy="490537"/>
          </a:xfrm>
        </p:grpSpPr>
        <p:sp>
          <p:nvSpPr>
            <p:cNvPr id="630"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31"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32"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633" name="Group 632"/>
          <p:cNvGrpSpPr>
            <a:grpSpLocks noChangeAspect="1"/>
          </p:cNvGrpSpPr>
          <p:nvPr/>
        </p:nvGrpSpPr>
        <p:grpSpPr>
          <a:xfrm>
            <a:off x="8266277" y="4223010"/>
            <a:ext cx="251260" cy="251260"/>
            <a:chOff x="2303463" y="3892551"/>
            <a:chExt cx="490537" cy="490537"/>
          </a:xfrm>
        </p:grpSpPr>
        <p:sp>
          <p:nvSpPr>
            <p:cNvPr id="634"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35"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36"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64" name="TextBox 63"/>
          <p:cNvSpPr txBox="1"/>
          <p:nvPr/>
        </p:nvSpPr>
        <p:spPr>
          <a:xfrm>
            <a:off x="9076937" y="6494819"/>
            <a:ext cx="2962475" cy="400110"/>
          </a:xfrm>
          <a:prstGeom prst="rect">
            <a:avLst/>
          </a:prstGeom>
          <a:noFill/>
        </p:spPr>
        <p:txBody>
          <a:bodyPr wrap="square" rtlCol="0">
            <a:spAutoFit/>
          </a:bodyPr>
          <a:lstStyle/>
          <a:p>
            <a:pPr>
              <a:buClr>
                <a:srgbClr val="007DB8"/>
              </a:buClr>
            </a:pPr>
            <a:r>
              <a:rPr lang="en-US" sz="1000" dirty="0">
                <a:solidFill>
                  <a:srgbClr val="FFFFFF"/>
                </a:solidFill>
              </a:rPr>
              <a:t>Refer to the </a:t>
            </a:r>
            <a:r>
              <a:rPr lang="en-US" sz="1000" dirty="0">
                <a:solidFill>
                  <a:srgbClr val="FFFFFF"/>
                </a:solidFill>
                <a:hlinkClick r:id="rId3"/>
              </a:rPr>
              <a:t>Services Delivery Enablement Matrix </a:t>
            </a:r>
            <a:r>
              <a:rPr lang="en-US" sz="1000" dirty="0">
                <a:solidFill>
                  <a:srgbClr val="FFFFFF"/>
                </a:solidFill>
              </a:rPr>
              <a:t>for the most current information.</a:t>
            </a:r>
          </a:p>
        </p:txBody>
      </p:sp>
      <p:grpSp>
        <p:nvGrpSpPr>
          <p:cNvPr id="638" name="Group 637"/>
          <p:cNvGrpSpPr/>
          <p:nvPr/>
        </p:nvGrpSpPr>
        <p:grpSpPr>
          <a:xfrm>
            <a:off x="4809746" y="6551534"/>
            <a:ext cx="587335" cy="265135"/>
            <a:chOff x="5538206" y="558102"/>
            <a:chExt cx="443453" cy="182880"/>
          </a:xfrm>
        </p:grpSpPr>
        <p:grpSp>
          <p:nvGrpSpPr>
            <p:cNvPr id="639" name="Group 638"/>
            <p:cNvGrpSpPr>
              <a:grpSpLocks noChangeAspect="1"/>
            </p:cNvGrpSpPr>
            <p:nvPr/>
          </p:nvGrpSpPr>
          <p:grpSpPr>
            <a:xfrm>
              <a:off x="5799032" y="558102"/>
              <a:ext cx="182627" cy="182880"/>
              <a:chOff x="2671763" y="0"/>
              <a:chExt cx="6848475" cy="6858000"/>
            </a:xfrm>
            <a:solidFill>
              <a:schemeClr val="tx2">
                <a:alpha val="50000"/>
              </a:schemeClr>
            </a:solidFill>
          </p:grpSpPr>
          <p:sp>
            <p:nvSpPr>
              <p:cNvPr id="644"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645" name="Rectangle 644"/>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646" name="Freeform 645"/>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640" name="Group 639"/>
            <p:cNvGrpSpPr>
              <a:grpSpLocks noChangeAspect="1"/>
            </p:cNvGrpSpPr>
            <p:nvPr/>
          </p:nvGrpSpPr>
          <p:grpSpPr>
            <a:xfrm>
              <a:off x="5538206" y="558102"/>
              <a:ext cx="182880" cy="182880"/>
              <a:chOff x="2303463" y="3892551"/>
              <a:chExt cx="490537" cy="490537"/>
            </a:xfrm>
          </p:grpSpPr>
          <p:sp>
            <p:nvSpPr>
              <p:cNvPr id="641"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2"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643"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281" name="TextBox 280"/>
          <p:cNvSpPr txBox="1"/>
          <p:nvPr/>
        </p:nvSpPr>
        <p:spPr>
          <a:xfrm>
            <a:off x="5724143" y="3226492"/>
            <a:ext cx="2178007" cy="276999"/>
          </a:xfrm>
          <a:prstGeom prst="rect">
            <a:avLst/>
          </a:prstGeom>
          <a:noFill/>
        </p:spPr>
        <p:txBody>
          <a:bodyPr wrap="square" rtlCol="0" anchor="ctr">
            <a:spAutoFit/>
          </a:bodyPr>
          <a:lstStyle/>
          <a:p>
            <a:pPr fontAlgn="base">
              <a:buClr>
                <a:srgbClr val="007DB8"/>
              </a:buClr>
            </a:pPr>
            <a:r>
              <a:rPr lang="en-US" sz="1200" dirty="0">
                <a:solidFill>
                  <a:srgbClr val="FFFFFF"/>
                </a:solidFill>
              </a:rPr>
              <a:t>Data Protection Suite (DPS) </a:t>
            </a:r>
          </a:p>
        </p:txBody>
      </p:sp>
      <p:grpSp>
        <p:nvGrpSpPr>
          <p:cNvPr id="286" name="Group 285"/>
          <p:cNvGrpSpPr/>
          <p:nvPr/>
        </p:nvGrpSpPr>
        <p:grpSpPr>
          <a:xfrm>
            <a:off x="8266176" y="5407046"/>
            <a:ext cx="587335" cy="265135"/>
            <a:chOff x="5538206" y="558102"/>
            <a:chExt cx="443453" cy="182880"/>
          </a:xfrm>
        </p:grpSpPr>
        <p:grpSp>
          <p:nvGrpSpPr>
            <p:cNvPr id="287" name="Group 286"/>
            <p:cNvGrpSpPr>
              <a:grpSpLocks noChangeAspect="1"/>
            </p:cNvGrpSpPr>
            <p:nvPr/>
          </p:nvGrpSpPr>
          <p:grpSpPr>
            <a:xfrm>
              <a:off x="5799032" y="558102"/>
              <a:ext cx="182627" cy="182880"/>
              <a:chOff x="2671763" y="0"/>
              <a:chExt cx="6848475" cy="6858000"/>
            </a:xfrm>
            <a:solidFill>
              <a:schemeClr val="tx2">
                <a:alpha val="50000"/>
              </a:schemeClr>
            </a:solidFill>
          </p:grpSpPr>
          <p:sp>
            <p:nvSpPr>
              <p:cNvPr id="292"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293" name="Rectangle 292"/>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294" name="Freeform 293"/>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288" name="Group 287"/>
            <p:cNvGrpSpPr>
              <a:grpSpLocks noChangeAspect="1"/>
            </p:cNvGrpSpPr>
            <p:nvPr/>
          </p:nvGrpSpPr>
          <p:grpSpPr>
            <a:xfrm>
              <a:off x="5538206" y="558102"/>
              <a:ext cx="182880" cy="182880"/>
              <a:chOff x="2303463" y="3892551"/>
              <a:chExt cx="490537" cy="490537"/>
            </a:xfrm>
          </p:grpSpPr>
          <p:sp>
            <p:nvSpPr>
              <p:cNvPr id="28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29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29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295" name="Group 294"/>
          <p:cNvGrpSpPr>
            <a:grpSpLocks noChangeAspect="1"/>
          </p:cNvGrpSpPr>
          <p:nvPr/>
        </p:nvGrpSpPr>
        <p:grpSpPr>
          <a:xfrm>
            <a:off x="11420856" y="5357015"/>
            <a:ext cx="251260" cy="251260"/>
            <a:chOff x="2303463" y="3892551"/>
            <a:chExt cx="490537" cy="490537"/>
          </a:xfrm>
        </p:grpSpPr>
        <p:sp>
          <p:nvSpPr>
            <p:cNvPr id="296"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297"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298"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299" name="Group 298"/>
          <p:cNvGrpSpPr/>
          <p:nvPr/>
        </p:nvGrpSpPr>
        <p:grpSpPr>
          <a:xfrm>
            <a:off x="11420856" y="5967118"/>
            <a:ext cx="587335" cy="265135"/>
            <a:chOff x="5538206" y="558102"/>
            <a:chExt cx="443453" cy="182880"/>
          </a:xfrm>
        </p:grpSpPr>
        <p:grpSp>
          <p:nvGrpSpPr>
            <p:cNvPr id="300" name="Group 299"/>
            <p:cNvGrpSpPr>
              <a:grpSpLocks noChangeAspect="1"/>
            </p:cNvGrpSpPr>
            <p:nvPr/>
          </p:nvGrpSpPr>
          <p:grpSpPr>
            <a:xfrm>
              <a:off x="5799032" y="558102"/>
              <a:ext cx="182627" cy="182880"/>
              <a:chOff x="2671763" y="0"/>
              <a:chExt cx="6848475" cy="6858000"/>
            </a:xfrm>
            <a:solidFill>
              <a:schemeClr val="tx2">
                <a:alpha val="50000"/>
              </a:schemeClr>
            </a:solidFill>
          </p:grpSpPr>
          <p:sp>
            <p:nvSpPr>
              <p:cNvPr id="305"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06" name="Rectangle 305"/>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07" name="Freeform 306"/>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01" name="Group 300"/>
            <p:cNvGrpSpPr>
              <a:grpSpLocks noChangeAspect="1"/>
            </p:cNvGrpSpPr>
            <p:nvPr/>
          </p:nvGrpSpPr>
          <p:grpSpPr>
            <a:xfrm>
              <a:off x="5538206" y="558102"/>
              <a:ext cx="182880" cy="182880"/>
              <a:chOff x="2303463" y="3892551"/>
              <a:chExt cx="490537" cy="490537"/>
            </a:xfrm>
          </p:grpSpPr>
          <p:sp>
            <p:nvSpPr>
              <p:cNvPr id="302"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03"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04"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308" name="Group 307"/>
          <p:cNvGrpSpPr>
            <a:grpSpLocks noChangeAspect="1"/>
          </p:cNvGrpSpPr>
          <p:nvPr/>
        </p:nvGrpSpPr>
        <p:grpSpPr>
          <a:xfrm>
            <a:off x="11420856" y="6277158"/>
            <a:ext cx="251260" cy="251260"/>
            <a:chOff x="2303463" y="3892551"/>
            <a:chExt cx="490537" cy="490537"/>
          </a:xfrm>
        </p:grpSpPr>
        <p:sp>
          <p:nvSpPr>
            <p:cNvPr id="30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1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1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49" name="Group 348"/>
          <p:cNvGrpSpPr/>
          <p:nvPr/>
        </p:nvGrpSpPr>
        <p:grpSpPr>
          <a:xfrm>
            <a:off x="11420856" y="5044612"/>
            <a:ext cx="587335" cy="265135"/>
            <a:chOff x="5538206" y="558102"/>
            <a:chExt cx="443453" cy="182880"/>
          </a:xfrm>
        </p:grpSpPr>
        <p:grpSp>
          <p:nvGrpSpPr>
            <p:cNvPr id="350" name="Group 349"/>
            <p:cNvGrpSpPr>
              <a:grpSpLocks noChangeAspect="1"/>
            </p:cNvGrpSpPr>
            <p:nvPr/>
          </p:nvGrpSpPr>
          <p:grpSpPr>
            <a:xfrm>
              <a:off x="5799032" y="558102"/>
              <a:ext cx="182627" cy="182880"/>
              <a:chOff x="2671763" y="0"/>
              <a:chExt cx="6848475" cy="6858000"/>
            </a:xfrm>
            <a:solidFill>
              <a:schemeClr val="tx2">
                <a:alpha val="50000"/>
              </a:schemeClr>
            </a:solidFill>
          </p:grpSpPr>
          <p:sp>
            <p:nvSpPr>
              <p:cNvPr id="371"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72" name="Rectangle 371"/>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73" name="Freeform 372"/>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51" name="Group 350"/>
            <p:cNvGrpSpPr>
              <a:grpSpLocks noChangeAspect="1"/>
            </p:cNvGrpSpPr>
            <p:nvPr/>
          </p:nvGrpSpPr>
          <p:grpSpPr>
            <a:xfrm>
              <a:off x="5538206" y="558102"/>
              <a:ext cx="182880" cy="182880"/>
              <a:chOff x="2303463" y="3892551"/>
              <a:chExt cx="490537" cy="490537"/>
            </a:xfrm>
          </p:grpSpPr>
          <p:sp>
            <p:nvSpPr>
              <p:cNvPr id="352"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57"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70"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316" name="TextBox 315"/>
          <p:cNvSpPr txBox="1"/>
          <p:nvPr/>
        </p:nvSpPr>
        <p:spPr>
          <a:xfrm>
            <a:off x="2377440" y="2041102"/>
            <a:ext cx="2072640" cy="276999"/>
          </a:xfrm>
          <a:prstGeom prst="rect">
            <a:avLst/>
          </a:prstGeom>
          <a:noFill/>
        </p:spPr>
        <p:txBody>
          <a:bodyPr wrap="square" rtlCol="0" anchor="ctr">
            <a:spAutoFit/>
          </a:bodyPr>
          <a:lstStyle/>
          <a:p>
            <a:pPr fontAlgn="base">
              <a:buClr>
                <a:srgbClr val="007DB8"/>
              </a:buClr>
            </a:pPr>
            <a:r>
              <a:rPr lang="en-US" sz="1200" dirty="0">
                <a:solidFill>
                  <a:srgbClr val="FFFFFF"/>
                </a:solidFill>
              </a:rPr>
              <a:t>VxBlock Data Protection</a:t>
            </a:r>
          </a:p>
        </p:txBody>
      </p:sp>
      <p:sp>
        <p:nvSpPr>
          <p:cNvPr id="317" name="TextBox 316"/>
          <p:cNvSpPr txBox="1"/>
          <p:nvPr/>
        </p:nvSpPr>
        <p:spPr>
          <a:xfrm>
            <a:off x="5730240" y="1677753"/>
            <a:ext cx="2072640" cy="276999"/>
          </a:xfrm>
          <a:prstGeom prst="rect">
            <a:avLst/>
          </a:prstGeom>
          <a:noFill/>
        </p:spPr>
        <p:txBody>
          <a:bodyPr wrap="square" rtlCol="0" anchor="ctr">
            <a:spAutoFit/>
          </a:bodyPr>
          <a:lstStyle/>
          <a:p>
            <a:pPr fontAlgn="base">
              <a:buClr>
                <a:srgbClr val="007DB8"/>
              </a:buClr>
            </a:pPr>
            <a:r>
              <a:rPr lang="en-US" sz="1200" dirty="0">
                <a:solidFill>
                  <a:srgbClr val="FFFFFF"/>
                </a:solidFill>
              </a:rPr>
              <a:t>VxBlock RCM Upgrade</a:t>
            </a:r>
          </a:p>
        </p:txBody>
      </p:sp>
      <p:sp>
        <p:nvSpPr>
          <p:cNvPr id="318" name="TextBox 317"/>
          <p:cNvSpPr txBox="1"/>
          <p:nvPr/>
        </p:nvSpPr>
        <p:spPr>
          <a:xfrm>
            <a:off x="9192768" y="1687883"/>
            <a:ext cx="2072640" cy="276999"/>
          </a:xfrm>
          <a:prstGeom prst="rect">
            <a:avLst/>
          </a:prstGeom>
          <a:noFill/>
        </p:spPr>
        <p:txBody>
          <a:bodyPr wrap="square" rtlCol="0" anchor="ctr">
            <a:spAutoFit/>
          </a:bodyPr>
          <a:lstStyle/>
          <a:p>
            <a:pPr fontAlgn="base">
              <a:buClr>
                <a:srgbClr val="007DB8"/>
              </a:buClr>
            </a:pPr>
            <a:r>
              <a:rPr lang="en-US" sz="1200" dirty="0">
                <a:solidFill>
                  <a:srgbClr val="FFFFFF"/>
                </a:solidFill>
              </a:rPr>
              <a:t>VxRail</a:t>
            </a:r>
          </a:p>
        </p:txBody>
      </p:sp>
      <p:grpSp>
        <p:nvGrpSpPr>
          <p:cNvPr id="319" name="Group 318"/>
          <p:cNvGrpSpPr/>
          <p:nvPr/>
        </p:nvGrpSpPr>
        <p:grpSpPr>
          <a:xfrm>
            <a:off x="11423905" y="1716762"/>
            <a:ext cx="587335" cy="265135"/>
            <a:chOff x="5538206" y="558102"/>
            <a:chExt cx="443453" cy="182880"/>
          </a:xfrm>
        </p:grpSpPr>
        <p:grpSp>
          <p:nvGrpSpPr>
            <p:cNvPr id="320" name="Group 319"/>
            <p:cNvGrpSpPr>
              <a:grpSpLocks noChangeAspect="1"/>
            </p:cNvGrpSpPr>
            <p:nvPr/>
          </p:nvGrpSpPr>
          <p:grpSpPr>
            <a:xfrm>
              <a:off x="5799032" y="558102"/>
              <a:ext cx="182627" cy="182880"/>
              <a:chOff x="2671763" y="0"/>
              <a:chExt cx="6848475" cy="6858000"/>
            </a:xfrm>
            <a:solidFill>
              <a:schemeClr val="tx2">
                <a:alpha val="50000"/>
              </a:schemeClr>
            </a:solidFill>
          </p:grpSpPr>
          <p:sp>
            <p:nvSpPr>
              <p:cNvPr id="375"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76" name="Rectangle 375"/>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377" name="Freeform 376"/>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21" name="Group 320"/>
            <p:cNvGrpSpPr>
              <a:grpSpLocks noChangeAspect="1"/>
            </p:cNvGrpSpPr>
            <p:nvPr/>
          </p:nvGrpSpPr>
          <p:grpSpPr>
            <a:xfrm>
              <a:off x="5538206" y="558102"/>
              <a:ext cx="182880" cy="182880"/>
              <a:chOff x="2303463" y="3892551"/>
              <a:chExt cx="490537" cy="490537"/>
            </a:xfrm>
          </p:grpSpPr>
          <p:sp>
            <p:nvSpPr>
              <p:cNvPr id="33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4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74"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378" name="Group 377"/>
          <p:cNvGrpSpPr>
            <a:grpSpLocks noChangeAspect="1"/>
          </p:cNvGrpSpPr>
          <p:nvPr/>
        </p:nvGrpSpPr>
        <p:grpSpPr>
          <a:xfrm>
            <a:off x="8278369" y="1705145"/>
            <a:ext cx="251260" cy="251260"/>
            <a:chOff x="2303463" y="3892551"/>
            <a:chExt cx="490537" cy="490537"/>
          </a:xfrm>
        </p:grpSpPr>
        <p:sp>
          <p:nvSpPr>
            <p:cNvPr id="379"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80"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381"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382" name="Group 381"/>
          <p:cNvGrpSpPr>
            <a:grpSpLocks noChangeAspect="1"/>
          </p:cNvGrpSpPr>
          <p:nvPr/>
        </p:nvGrpSpPr>
        <p:grpSpPr>
          <a:xfrm>
            <a:off x="8278369" y="2033994"/>
            <a:ext cx="251260" cy="251260"/>
            <a:chOff x="2303463" y="3892551"/>
            <a:chExt cx="490537" cy="490537"/>
          </a:xfrm>
        </p:grpSpPr>
        <p:sp>
          <p:nvSpPr>
            <p:cNvPr id="400"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01"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02"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403" name="TextBox 402"/>
          <p:cNvSpPr txBox="1"/>
          <p:nvPr/>
        </p:nvSpPr>
        <p:spPr>
          <a:xfrm>
            <a:off x="5724144" y="2393778"/>
            <a:ext cx="2178007" cy="276999"/>
          </a:xfrm>
          <a:prstGeom prst="rect">
            <a:avLst/>
          </a:prstGeom>
          <a:noFill/>
        </p:spPr>
        <p:txBody>
          <a:bodyPr wrap="square" rtlCol="0" anchor="ctr">
            <a:spAutoFit/>
          </a:bodyPr>
          <a:lstStyle/>
          <a:p>
            <a:pPr fontAlgn="base">
              <a:buClr>
                <a:srgbClr val="007DB8"/>
              </a:buClr>
            </a:pPr>
            <a:r>
              <a:rPr lang="en-US" sz="1200" dirty="0">
                <a:solidFill>
                  <a:srgbClr val="FFFFFF"/>
                </a:solidFill>
              </a:rPr>
              <a:t>Data Protection Central </a:t>
            </a:r>
          </a:p>
        </p:txBody>
      </p:sp>
      <p:sp>
        <p:nvSpPr>
          <p:cNvPr id="413" name="TextBox 412"/>
          <p:cNvSpPr txBox="1"/>
          <p:nvPr/>
        </p:nvSpPr>
        <p:spPr>
          <a:xfrm>
            <a:off x="5724144" y="2821527"/>
            <a:ext cx="2178007" cy="276999"/>
          </a:xfrm>
          <a:prstGeom prst="rect">
            <a:avLst/>
          </a:prstGeom>
          <a:noFill/>
        </p:spPr>
        <p:txBody>
          <a:bodyPr wrap="square" rtlCol="0" anchor="ctr">
            <a:spAutoFit/>
          </a:bodyPr>
          <a:lstStyle/>
          <a:p>
            <a:pPr fontAlgn="base">
              <a:buClr>
                <a:srgbClr val="007DB8"/>
              </a:buClr>
            </a:pPr>
            <a:r>
              <a:rPr lang="en-US" sz="1200" dirty="0">
                <a:solidFill>
                  <a:srgbClr val="FFFFFF"/>
                </a:solidFill>
              </a:rPr>
              <a:t>Data Protection Search </a:t>
            </a:r>
          </a:p>
        </p:txBody>
      </p:sp>
      <p:grpSp>
        <p:nvGrpSpPr>
          <p:cNvPr id="414" name="Group 413"/>
          <p:cNvGrpSpPr/>
          <p:nvPr/>
        </p:nvGrpSpPr>
        <p:grpSpPr>
          <a:xfrm>
            <a:off x="8275320" y="2436634"/>
            <a:ext cx="587335" cy="265135"/>
            <a:chOff x="5538206" y="558102"/>
            <a:chExt cx="443453" cy="182880"/>
          </a:xfrm>
        </p:grpSpPr>
        <p:grpSp>
          <p:nvGrpSpPr>
            <p:cNvPr id="415" name="Group 414"/>
            <p:cNvGrpSpPr>
              <a:grpSpLocks noChangeAspect="1"/>
            </p:cNvGrpSpPr>
            <p:nvPr/>
          </p:nvGrpSpPr>
          <p:grpSpPr>
            <a:xfrm>
              <a:off x="5799032" y="558102"/>
              <a:ext cx="182627" cy="182880"/>
              <a:chOff x="2671763" y="0"/>
              <a:chExt cx="6848475" cy="6858000"/>
            </a:xfrm>
            <a:solidFill>
              <a:schemeClr val="tx2">
                <a:alpha val="50000"/>
              </a:schemeClr>
            </a:solidFill>
          </p:grpSpPr>
          <p:sp>
            <p:nvSpPr>
              <p:cNvPr id="420"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21" name="Rectangle 420"/>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31" name="Freeform 430"/>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416" name="Group 415"/>
            <p:cNvGrpSpPr>
              <a:grpSpLocks noChangeAspect="1"/>
            </p:cNvGrpSpPr>
            <p:nvPr/>
          </p:nvGrpSpPr>
          <p:grpSpPr>
            <a:xfrm>
              <a:off x="5538206" y="558102"/>
              <a:ext cx="182880" cy="182880"/>
              <a:chOff x="2303463" y="3892551"/>
              <a:chExt cx="490537" cy="490537"/>
            </a:xfrm>
          </p:grpSpPr>
          <p:sp>
            <p:nvSpPr>
              <p:cNvPr id="417"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18"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19"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432" name="Group 431"/>
          <p:cNvGrpSpPr/>
          <p:nvPr/>
        </p:nvGrpSpPr>
        <p:grpSpPr>
          <a:xfrm>
            <a:off x="8275320" y="2820854"/>
            <a:ext cx="587335" cy="265135"/>
            <a:chOff x="5538206" y="558102"/>
            <a:chExt cx="443453" cy="182880"/>
          </a:xfrm>
        </p:grpSpPr>
        <p:grpSp>
          <p:nvGrpSpPr>
            <p:cNvPr id="433" name="Group 432"/>
            <p:cNvGrpSpPr>
              <a:grpSpLocks noChangeAspect="1"/>
            </p:cNvGrpSpPr>
            <p:nvPr/>
          </p:nvGrpSpPr>
          <p:grpSpPr>
            <a:xfrm>
              <a:off x="5799032" y="558102"/>
              <a:ext cx="182627" cy="182880"/>
              <a:chOff x="2671763" y="0"/>
              <a:chExt cx="6848475" cy="6858000"/>
            </a:xfrm>
            <a:solidFill>
              <a:schemeClr val="tx2">
                <a:alpha val="50000"/>
              </a:schemeClr>
            </a:solidFill>
          </p:grpSpPr>
          <p:sp>
            <p:nvSpPr>
              <p:cNvPr id="438"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39" name="Rectangle 438"/>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40" name="Freeform 439"/>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434" name="Group 433"/>
            <p:cNvGrpSpPr>
              <a:grpSpLocks noChangeAspect="1"/>
            </p:cNvGrpSpPr>
            <p:nvPr/>
          </p:nvGrpSpPr>
          <p:grpSpPr>
            <a:xfrm>
              <a:off x="5538206" y="558102"/>
              <a:ext cx="182880" cy="182880"/>
              <a:chOff x="2303463" y="3892551"/>
              <a:chExt cx="490537" cy="490537"/>
            </a:xfrm>
          </p:grpSpPr>
          <p:sp>
            <p:nvSpPr>
              <p:cNvPr id="435"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36"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37"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grpSp>
        <p:nvGrpSpPr>
          <p:cNvPr id="441" name="Group 440"/>
          <p:cNvGrpSpPr/>
          <p:nvPr/>
        </p:nvGrpSpPr>
        <p:grpSpPr>
          <a:xfrm>
            <a:off x="8275320" y="3560757"/>
            <a:ext cx="587335" cy="265135"/>
            <a:chOff x="5538206" y="558102"/>
            <a:chExt cx="443453" cy="182880"/>
          </a:xfrm>
        </p:grpSpPr>
        <p:grpSp>
          <p:nvGrpSpPr>
            <p:cNvPr id="442" name="Group 441"/>
            <p:cNvGrpSpPr>
              <a:grpSpLocks noChangeAspect="1"/>
            </p:cNvGrpSpPr>
            <p:nvPr/>
          </p:nvGrpSpPr>
          <p:grpSpPr>
            <a:xfrm>
              <a:off x="5799032" y="558102"/>
              <a:ext cx="182627" cy="182880"/>
              <a:chOff x="2671763" y="0"/>
              <a:chExt cx="6848475" cy="6858000"/>
            </a:xfrm>
            <a:solidFill>
              <a:schemeClr val="tx2">
                <a:alpha val="50000"/>
              </a:schemeClr>
            </a:solidFill>
          </p:grpSpPr>
          <p:sp>
            <p:nvSpPr>
              <p:cNvPr id="447"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48" name="Rectangle 447"/>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49" name="Freeform 448"/>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443" name="Group 442"/>
            <p:cNvGrpSpPr>
              <a:grpSpLocks noChangeAspect="1"/>
            </p:cNvGrpSpPr>
            <p:nvPr/>
          </p:nvGrpSpPr>
          <p:grpSpPr>
            <a:xfrm>
              <a:off x="5538206" y="558102"/>
              <a:ext cx="182880" cy="182880"/>
              <a:chOff x="2303463" y="3892551"/>
              <a:chExt cx="490537" cy="490537"/>
            </a:xfrm>
          </p:grpSpPr>
          <p:sp>
            <p:nvSpPr>
              <p:cNvPr id="444"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45"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46"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450" name="TextBox 449"/>
          <p:cNvSpPr txBox="1"/>
          <p:nvPr/>
        </p:nvSpPr>
        <p:spPr>
          <a:xfrm>
            <a:off x="5724144" y="3591703"/>
            <a:ext cx="2386905" cy="276999"/>
          </a:xfrm>
          <a:prstGeom prst="rect">
            <a:avLst/>
          </a:prstGeom>
          <a:noFill/>
        </p:spPr>
        <p:txBody>
          <a:bodyPr wrap="square" rtlCol="0" anchor="ctr">
            <a:spAutoFit/>
          </a:bodyPr>
          <a:lstStyle/>
          <a:p>
            <a:pPr fontAlgn="base">
              <a:buClr>
                <a:srgbClr val="007DB8"/>
              </a:buClr>
            </a:pPr>
            <a:r>
              <a:rPr lang="en-US" sz="1200" dirty="0">
                <a:solidFill>
                  <a:srgbClr val="FFFFFF"/>
                </a:solidFill>
              </a:rPr>
              <a:t>Integrated DP Appliance* (IDPA)</a:t>
            </a:r>
          </a:p>
        </p:txBody>
      </p:sp>
      <p:sp>
        <p:nvSpPr>
          <p:cNvPr id="460" name="TextBox 459"/>
          <p:cNvSpPr txBox="1"/>
          <p:nvPr/>
        </p:nvSpPr>
        <p:spPr>
          <a:xfrm>
            <a:off x="11343014" y="4829793"/>
            <a:ext cx="535113" cy="246221"/>
          </a:xfrm>
          <a:prstGeom prst="rect">
            <a:avLst/>
          </a:prstGeom>
          <a:noFill/>
        </p:spPr>
        <p:txBody>
          <a:bodyPr wrap="square" rtlCol="0">
            <a:spAutoFit/>
          </a:bodyPr>
          <a:lstStyle/>
          <a:p>
            <a:pPr>
              <a:buClr>
                <a:srgbClr val="007DB8"/>
              </a:buClr>
            </a:pPr>
            <a:r>
              <a:rPr lang="en-US" sz="1000" dirty="0">
                <a:solidFill>
                  <a:srgbClr val="FFFFFF">
                    <a:lumMod val="50000"/>
                  </a:srgbClr>
                </a:solidFill>
              </a:rPr>
              <a:t>EOL</a:t>
            </a:r>
          </a:p>
        </p:txBody>
      </p:sp>
      <p:sp>
        <p:nvSpPr>
          <p:cNvPr id="65" name="TextBox 64"/>
          <p:cNvSpPr txBox="1"/>
          <p:nvPr/>
        </p:nvSpPr>
        <p:spPr>
          <a:xfrm>
            <a:off x="11672116" y="4838918"/>
            <a:ext cx="535113" cy="246221"/>
          </a:xfrm>
          <a:prstGeom prst="rect">
            <a:avLst/>
          </a:prstGeom>
          <a:noFill/>
        </p:spPr>
        <p:txBody>
          <a:bodyPr wrap="square" rtlCol="0">
            <a:spAutoFit/>
          </a:bodyPr>
          <a:lstStyle/>
          <a:p>
            <a:pPr>
              <a:buClr>
                <a:srgbClr val="007DB8"/>
              </a:buClr>
            </a:pPr>
            <a:r>
              <a:rPr lang="en-US" sz="1000" dirty="0">
                <a:solidFill>
                  <a:srgbClr val="FFFFFF">
                    <a:lumMod val="50000"/>
                  </a:srgbClr>
                </a:solidFill>
              </a:rPr>
              <a:t>EOL</a:t>
            </a:r>
          </a:p>
        </p:txBody>
      </p:sp>
      <p:sp>
        <p:nvSpPr>
          <p:cNvPr id="462" name="TextBox 461"/>
          <p:cNvSpPr txBox="1"/>
          <p:nvPr/>
        </p:nvSpPr>
        <p:spPr>
          <a:xfrm>
            <a:off x="2377440" y="4554007"/>
            <a:ext cx="2072640" cy="276998"/>
          </a:xfrm>
          <a:prstGeom prst="rect">
            <a:avLst/>
          </a:prstGeom>
          <a:noFill/>
        </p:spPr>
        <p:txBody>
          <a:bodyPr wrap="square" rtlCol="0" anchor="ctr">
            <a:spAutoFit/>
          </a:bodyPr>
          <a:lstStyle/>
          <a:p>
            <a:pPr fontAlgn="base">
              <a:buClr>
                <a:srgbClr val="007DB8"/>
              </a:buClr>
            </a:pPr>
            <a:r>
              <a:rPr lang="en-US" sz="1200" dirty="0">
                <a:solidFill>
                  <a:srgbClr val="FFFFFF"/>
                </a:solidFill>
              </a:rPr>
              <a:t>AppSync</a:t>
            </a:r>
          </a:p>
        </p:txBody>
      </p:sp>
      <p:grpSp>
        <p:nvGrpSpPr>
          <p:cNvPr id="473" name="Group 472"/>
          <p:cNvGrpSpPr>
            <a:grpSpLocks noChangeAspect="1"/>
          </p:cNvGrpSpPr>
          <p:nvPr/>
        </p:nvGrpSpPr>
        <p:grpSpPr>
          <a:xfrm>
            <a:off x="8266176" y="4854806"/>
            <a:ext cx="251260" cy="251260"/>
            <a:chOff x="2303463" y="3892551"/>
            <a:chExt cx="490537" cy="490537"/>
          </a:xfrm>
        </p:grpSpPr>
        <p:sp>
          <p:nvSpPr>
            <p:cNvPr id="474"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75"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76"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sp>
        <p:nvSpPr>
          <p:cNvPr id="362" name="TextBox 361"/>
          <p:cNvSpPr txBox="1"/>
          <p:nvPr/>
        </p:nvSpPr>
        <p:spPr>
          <a:xfrm>
            <a:off x="9189720" y="2395728"/>
            <a:ext cx="2072640" cy="276998"/>
          </a:xfrm>
          <a:prstGeom prst="rect">
            <a:avLst/>
          </a:prstGeom>
          <a:noFill/>
        </p:spPr>
        <p:txBody>
          <a:bodyPr wrap="square" rtlCol="0" anchor="ctr">
            <a:spAutoFit/>
          </a:bodyPr>
          <a:lstStyle/>
          <a:p>
            <a:pPr fontAlgn="base">
              <a:buClr>
                <a:srgbClr val="007DB8"/>
              </a:buClr>
            </a:pPr>
            <a:r>
              <a:rPr lang="en-US" sz="1200" dirty="0">
                <a:solidFill>
                  <a:srgbClr val="FFFFFF"/>
                </a:solidFill>
              </a:rPr>
              <a:t>NetWorker</a:t>
            </a:r>
          </a:p>
        </p:txBody>
      </p:sp>
      <p:grpSp>
        <p:nvGrpSpPr>
          <p:cNvPr id="363" name="Group 362"/>
          <p:cNvGrpSpPr/>
          <p:nvPr/>
        </p:nvGrpSpPr>
        <p:grpSpPr>
          <a:xfrm>
            <a:off x="11420856" y="2448709"/>
            <a:ext cx="587335" cy="265135"/>
            <a:chOff x="5538206" y="558102"/>
            <a:chExt cx="443453" cy="182880"/>
          </a:xfrm>
        </p:grpSpPr>
        <p:grpSp>
          <p:nvGrpSpPr>
            <p:cNvPr id="364" name="Group 363"/>
            <p:cNvGrpSpPr>
              <a:grpSpLocks noChangeAspect="1"/>
            </p:cNvGrpSpPr>
            <p:nvPr/>
          </p:nvGrpSpPr>
          <p:grpSpPr>
            <a:xfrm>
              <a:off x="5799032" y="558102"/>
              <a:ext cx="182627" cy="182880"/>
              <a:chOff x="2671763" y="0"/>
              <a:chExt cx="6848475" cy="6858000"/>
            </a:xfrm>
            <a:solidFill>
              <a:schemeClr val="tx2">
                <a:alpha val="50000"/>
              </a:schemeClr>
            </a:solidFill>
          </p:grpSpPr>
          <p:sp>
            <p:nvSpPr>
              <p:cNvPr id="479" name="Rectangle 5"/>
              <p:cNvSpPr>
                <a:spLocks noChangeArrowheads="1"/>
              </p:cNvSpPr>
              <p:nvPr/>
            </p:nvSpPr>
            <p:spPr bwMode="auto">
              <a:xfrm>
                <a:off x="3525838"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80" name="Rectangle 479"/>
              <p:cNvSpPr>
                <a:spLocks noChangeArrowheads="1"/>
              </p:cNvSpPr>
              <p:nvPr/>
            </p:nvSpPr>
            <p:spPr bwMode="auto">
              <a:xfrm>
                <a:off x="8234363" y="3856038"/>
                <a:ext cx="431800" cy="2147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sp>
            <p:nvSpPr>
              <p:cNvPr id="481" name="Freeform 480"/>
              <p:cNvSpPr>
                <a:spLocks/>
              </p:cNvSpPr>
              <p:nvPr/>
            </p:nvSpPr>
            <p:spPr bwMode="auto">
              <a:xfrm>
                <a:off x="2671763" y="0"/>
                <a:ext cx="6848475" cy="6858000"/>
              </a:xfrm>
              <a:custGeom>
                <a:avLst/>
                <a:gdLst>
                  <a:gd name="T0" fmla="*/ 333 w 666"/>
                  <a:gd name="T1" fmla="*/ 0 h 667"/>
                  <a:gd name="T2" fmla="*/ 0 w 666"/>
                  <a:gd name="T3" fmla="*/ 334 h 667"/>
                  <a:gd name="T4" fmla="*/ 0 w 666"/>
                  <a:gd name="T5" fmla="*/ 584 h 667"/>
                  <a:gd name="T6" fmla="*/ 41 w 666"/>
                  <a:gd name="T7" fmla="*/ 584 h 667"/>
                  <a:gd name="T8" fmla="*/ 41 w 666"/>
                  <a:gd name="T9" fmla="*/ 334 h 667"/>
                  <a:gd name="T10" fmla="*/ 333 w 666"/>
                  <a:gd name="T11" fmla="*/ 42 h 667"/>
                  <a:gd name="T12" fmla="*/ 625 w 666"/>
                  <a:gd name="T13" fmla="*/ 334 h 667"/>
                  <a:gd name="T14" fmla="*/ 625 w 666"/>
                  <a:gd name="T15" fmla="*/ 625 h 667"/>
                  <a:gd name="T16" fmla="*/ 416 w 666"/>
                  <a:gd name="T17" fmla="*/ 625 h 667"/>
                  <a:gd name="T18" fmla="*/ 416 w 666"/>
                  <a:gd name="T19" fmla="*/ 584 h 667"/>
                  <a:gd name="T20" fmla="*/ 375 w 666"/>
                  <a:gd name="T21" fmla="*/ 584 h 667"/>
                  <a:gd name="T22" fmla="*/ 375 w 666"/>
                  <a:gd name="T23" fmla="*/ 667 h 667"/>
                  <a:gd name="T24" fmla="*/ 458 w 666"/>
                  <a:gd name="T25" fmla="*/ 667 h 667"/>
                  <a:gd name="T26" fmla="*/ 458 w 666"/>
                  <a:gd name="T27" fmla="*/ 667 h 667"/>
                  <a:gd name="T28" fmla="*/ 625 w 666"/>
                  <a:gd name="T29" fmla="*/ 667 h 667"/>
                  <a:gd name="T30" fmla="*/ 666 w 666"/>
                  <a:gd name="T31" fmla="*/ 667 h 667"/>
                  <a:gd name="T32" fmla="*/ 666 w 666"/>
                  <a:gd name="T33" fmla="*/ 625 h 667"/>
                  <a:gd name="T34" fmla="*/ 666 w 666"/>
                  <a:gd name="T35" fmla="*/ 334 h 667"/>
                  <a:gd name="T36" fmla="*/ 333 w 666"/>
                  <a:gd name="T3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6" h="667">
                    <a:moveTo>
                      <a:pt x="333" y="0"/>
                    </a:moveTo>
                    <a:cubicBezTo>
                      <a:pt x="149" y="0"/>
                      <a:pt x="0" y="150"/>
                      <a:pt x="0" y="334"/>
                    </a:cubicBezTo>
                    <a:cubicBezTo>
                      <a:pt x="0" y="584"/>
                      <a:pt x="0" y="584"/>
                      <a:pt x="0" y="584"/>
                    </a:cubicBezTo>
                    <a:cubicBezTo>
                      <a:pt x="41" y="584"/>
                      <a:pt x="41" y="584"/>
                      <a:pt x="41" y="584"/>
                    </a:cubicBezTo>
                    <a:cubicBezTo>
                      <a:pt x="41" y="334"/>
                      <a:pt x="41" y="334"/>
                      <a:pt x="41" y="334"/>
                    </a:cubicBezTo>
                    <a:cubicBezTo>
                      <a:pt x="41" y="173"/>
                      <a:pt x="172" y="42"/>
                      <a:pt x="333" y="42"/>
                    </a:cubicBezTo>
                    <a:cubicBezTo>
                      <a:pt x="494" y="42"/>
                      <a:pt x="625" y="173"/>
                      <a:pt x="625" y="334"/>
                    </a:cubicBezTo>
                    <a:cubicBezTo>
                      <a:pt x="625" y="625"/>
                      <a:pt x="625" y="625"/>
                      <a:pt x="625" y="625"/>
                    </a:cubicBezTo>
                    <a:cubicBezTo>
                      <a:pt x="416" y="625"/>
                      <a:pt x="416" y="625"/>
                      <a:pt x="416" y="625"/>
                    </a:cubicBezTo>
                    <a:cubicBezTo>
                      <a:pt x="416" y="584"/>
                      <a:pt x="416" y="584"/>
                      <a:pt x="416" y="584"/>
                    </a:cubicBezTo>
                    <a:cubicBezTo>
                      <a:pt x="375" y="584"/>
                      <a:pt x="375" y="584"/>
                      <a:pt x="375" y="584"/>
                    </a:cubicBezTo>
                    <a:cubicBezTo>
                      <a:pt x="375" y="667"/>
                      <a:pt x="375" y="667"/>
                      <a:pt x="375" y="667"/>
                    </a:cubicBezTo>
                    <a:cubicBezTo>
                      <a:pt x="458" y="667"/>
                      <a:pt x="458" y="667"/>
                      <a:pt x="458" y="667"/>
                    </a:cubicBezTo>
                    <a:cubicBezTo>
                      <a:pt x="458" y="667"/>
                      <a:pt x="458" y="667"/>
                      <a:pt x="458" y="667"/>
                    </a:cubicBezTo>
                    <a:cubicBezTo>
                      <a:pt x="625" y="667"/>
                      <a:pt x="625" y="667"/>
                      <a:pt x="625" y="667"/>
                    </a:cubicBezTo>
                    <a:cubicBezTo>
                      <a:pt x="666" y="667"/>
                      <a:pt x="666" y="667"/>
                      <a:pt x="666" y="667"/>
                    </a:cubicBezTo>
                    <a:cubicBezTo>
                      <a:pt x="666" y="625"/>
                      <a:pt x="666" y="625"/>
                      <a:pt x="666" y="625"/>
                    </a:cubicBezTo>
                    <a:cubicBezTo>
                      <a:pt x="666" y="334"/>
                      <a:pt x="666" y="334"/>
                      <a:pt x="666" y="334"/>
                    </a:cubicBezTo>
                    <a:cubicBezTo>
                      <a:pt x="666" y="150"/>
                      <a:pt x="517" y="0"/>
                      <a:pt x="3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92D050"/>
                  </a:solidFill>
                </a:endParaRPr>
              </a:p>
            </p:txBody>
          </p:sp>
        </p:grpSp>
        <p:grpSp>
          <p:nvGrpSpPr>
            <p:cNvPr id="365" name="Group 364"/>
            <p:cNvGrpSpPr>
              <a:grpSpLocks noChangeAspect="1"/>
            </p:cNvGrpSpPr>
            <p:nvPr/>
          </p:nvGrpSpPr>
          <p:grpSpPr>
            <a:xfrm>
              <a:off x="5538206" y="558102"/>
              <a:ext cx="182880" cy="182880"/>
              <a:chOff x="2303463" y="3892551"/>
              <a:chExt cx="490537" cy="490537"/>
            </a:xfrm>
          </p:grpSpPr>
          <p:sp>
            <p:nvSpPr>
              <p:cNvPr id="461"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77"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78"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sp>
        <p:nvSpPr>
          <p:cNvPr id="482" name="TextBox 481"/>
          <p:cNvSpPr txBox="1"/>
          <p:nvPr/>
        </p:nvSpPr>
        <p:spPr>
          <a:xfrm>
            <a:off x="5715000" y="4553544"/>
            <a:ext cx="2251792" cy="276999"/>
          </a:xfrm>
          <a:prstGeom prst="rect">
            <a:avLst/>
          </a:prstGeom>
          <a:noFill/>
        </p:spPr>
        <p:txBody>
          <a:bodyPr wrap="square" rtlCol="0" anchor="ctr">
            <a:spAutoFit/>
          </a:bodyPr>
          <a:lstStyle/>
          <a:p>
            <a:pPr fontAlgn="base">
              <a:buClr>
                <a:srgbClr val="007DB8"/>
              </a:buClr>
            </a:pPr>
            <a:r>
              <a:rPr lang="en-US" sz="1200" dirty="0">
                <a:solidFill>
                  <a:srgbClr val="FFFFFF"/>
                </a:solidFill>
              </a:rPr>
              <a:t>Elastic Cloud Storage (ECS)</a:t>
            </a:r>
          </a:p>
        </p:txBody>
      </p:sp>
      <p:grpSp>
        <p:nvGrpSpPr>
          <p:cNvPr id="483" name="Group 482"/>
          <p:cNvGrpSpPr>
            <a:grpSpLocks noChangeAspect="1"/>
          </p:cNvGrpSpPr>
          <p:nvPr/>
        </p:nvGrpSpPr>
        <p:grpSpPr>
          <a:xfrm>
            <a:off x="8265005" y="4577408"/>
            <a:ext cx="251260" cy="251260"/>
            <a:chOff x="2303463" y="3892551"/>
            <a:chExt cx="490537" cy="490537"/>
          </a:xfrm>
        </p:grpSpPr>
        <p:sp>
          <p:nvSpPr>
            <p:cNvPr id="484" name="Freeform 15"/>
            <p:cNvSpPr>
              <a:spLocks/>
            </p:cNvSpPr>
            <p:nvPr/>
          </p:nvSpPr>
          <p:spPr bwMode="auto">
            <a:xfrm>
              <a:off x="2303463" y="4060826"/>
              <a:ext cx="490537" cy="169863"/>
            </a:xfrm>
            <a:custGeom>
              <a:avLst/>
              <a:gdLst>
                <a:gd name="T0" fmla="*/ 309 w 309"/>
                <a:gd name="T1" fmla="*/ 70 h 107"/>
                <a:gd name="T2" fmla="*/ 275 w 309"/>
                <a:gd name="T3" fmla="*/ 0 h 107"/>
                <a:gd name="T4" fmla="*/ 152 w 309"/>
                <a:gd name="T5" fmla="*/ 37 h 107"/>
                <a:gd name="T6" fmla="*/ 31 w 309"/>
                <a:gd name="T7" fmla="*/ 0 h 107"/>
                <a:gd name="T8" fmla="*/ 0 w 309"/>
                <a:gd name="T9" fmla="*/ 70 h 107"/>
                <a:gd name="T10" fmla="*/ 123 w 309"/>
                <a:gd name="T11" fmla="*/ 107 h 107"/>
                <a:gd name="T12" fmla="*/ 152 w 309"/>
                <a:gd name="T13" fmla="*/ 49 h 107"/>
                <a:gd name="T14" fmla="*/ 186 w 309"/>
                <a:gd name="T15" fmla="*/ 107 h 107"/>
                <a:gd name="T16" fmla="*/ 309 w 309"/>
                <a:gd name="T17"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7">
                  <a:moveTo>
                    <a:pt x="309" y="70"/>
                  </a:moveTo>
                  <a:lnTo>
                    <a:pt x="275" y="0"/>
                  </a:lnTo>
                  <a:lnTo>
                    <a:pt x="152" y="37"/>
                  </a:lnTo>
                  <a:lnTo>
                    <a:pt x="31" y="0"/>
                  </a:lnTo>
                  <a:lnTo>
                    <a:pt x="0" y="70"/>
                  </a:lnTo>
                  <a:lnTo>
                    <a:pt x="123" y="107"/>
                  </a:lnTo>
                  <a:lnTo>
                    <a:pt x="152" y="49"/>
                  </a:lnTo>
                  <a:lnTo>
                    <a:pt x="186" y="107"/>
                  </a:lnTo>
                  <a:lnTo>
                    <a:pt x="309" y="70"/>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85" name="Freeform 16"/>
            <p:cNvSpPr>
              <a:spLocks/>
            </p:cNvSpPr>
            <p:nvPr/>
          </p:nvSpPr>
          <p:spPr bwMode="auto">
            <a:xfrm>
              <a:off x="2303463" y="3892551"/>
              <a:ext cx="490537" cy="165100"/>
            </a:xfrm>
            <a:custGeom>
              <a:avLst/>
              <a:gdLst>
                <a:gd name="T0" fmla="*/ 309 w 309"/>
                <a:gd name="T1" fmla="*/ 37 h 104"/>
                <a:gd name="T2" fmla="*/ 275 w 309"/>
                <a:gd name="T3" fmla="*/ 104 h 104"/>
                <a:gd name="T4" fmla="*/ 152 w 309"/>
                <a:gd name="T5" fmla="*/ 68 h 104"/>
                <a:gd name="T6" fmla="*/ 31 w 309"/>
                <a:gd name="T7" fmla="*/ 104 h 104"/>
                <a:gd name="T8" fmla="*/ 0 w 309"/>
                <a:gd name="T9" fmla="*/ 37 h 104"/>
                <a:gd name="T10" fmla="*/ 123 w 309"/>
                <a:gd name="T11" fmla="*/ 0 h 104"/>
                <a:gd name="T12" fmla="*/ 152 w 309"/>
                <a:gd name="T13" fmla="*/ 58 h 104"/>
                <a:gd name="T14" fmla="*/ 186 w 309"/>
                <a:gd name="T15" fmla="*/ 0 h 104"/>
                <a:gd name="T16" fmla="*/ 309 w 309"/>
                <a:gd name="T17"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104">
                  <a:moveTo>
                    <a:pt x="309" y="37"/>
                  </a:moveTo>
                  <a:lnTo>
                    <a:pt x="275" y="104"/>
                  </a:lnTo>
                  <a:lnTo>
                    <a:pt x="152" y="68"/>
                  </a:lnTo>
                  <a:lnTo>
                    <a:pt x="31" y="104"/>
                  </a:lnTo>
                  <a:lnTo>
                    <a:pt x="0" y="37"/>
                  </a:lnTo>
                  <a:lnTo>
                    <a:pt x="123" y="0"/>
                  </a:lnTo>
                  <a:lnTo>
                    <a:pt x="152" y="58"/>
                  </a:lnTo>
                  <a:lnTo>
                    <a:pt x="186" y="0"/>
                  </a:lnTo>
                  <a:lnTo>
                    <a:pt x="309" y="37"/>
                  </a:lnTo>
                  <a:close/>
                </a:path>
              </a:pathLst>
            </a:custGeom>
            <a:noFill/>
            <a:ln w="22225" cap="flat">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sp>
          <p:nvSpPr>
            <p:cNvPr id="486" name="Freeform 17"/>
            <p:cNvSpPr>
              <a:spLocks/>
            </p:cNvSpPr>
            <p:nvPr/>
          </p:nvSpPr>
          <p:spPr bwMode="auto">
            <a:xfrm>
              <a:off x="2360613" y="4230688"/>
              <a:ext cx="371475" cy="152400"/>
            </a:xfrm>
            <a:custGeom>
              <a:avLst/>
              <a:gdLst>
                <a:gd name="T0" fmla="*/ 234 w 234"/>
                <a:gd name="T1" fmla="*/ 7 h 96"/>
                <a:gd name="T2" fmla="*/ 135 w 234"/>
                <a:gd name="T3" fmla="*/ 31 h 96"/>
                <a:gd name="T4" fmla="*/ 118 w 234"/>
                <a:gd name="T5" fmla="*/ 0 h 96"/>
                <a:gd name="T6" fmla="*/ 118 w 234"/>
                <a:gd name="T7" fmla="*/ 0 h 96"/>
                <a:gd name="T8" fmla="*/ 118 w 234"/>
                <a:gd name="T9" fmla="*/ 0 h 96"/>
                <a:gd name="T10" fmla="*/ 118 w 234"/>
                <a:gd name="T11" fmla="*/ 0 h 96"/>
                <a:gd name="T12" fmla="*/ 118 w 234"/>
                <a:gd name="T13" fmla="*/ 0 h 96"/>
                <a:gd name="T14" fmla="*/ 118 w 234"/>
                <a:gd name="T15" fmla="*/ 0 h 96"/>
                <a:gd name="T16" fmla="*/ 118 w 234"/>
                <a:gd name="T17" fmla="*/ 0 h 96"/>
                <a:gd name="T18" fmla="*/ 99 w 234"/>
                <a:gd name="T19" fmla="*/ 31 h 96"/>
                <a:gd name="T20" fmla="*/ 0 w 234"/>
                <a:gd name="T21" fmla="*/ 7 h 96"/>
                <a:gd name="T22" fmla="*/ 3 w 234"/>
                <a:gd name="T23" fmla="*/ 65 h 96"/>
                <a:gd name="T24" fmla="*/ 118 w 234"/>
                <a:gd name="T25" fmla="*/ 96 h 96"/>
                <a:gd name="T26" fmla="*/ 118 w 234"/>
                <a:gd name="T27" fmla="*/ 96 h 96"/>
                <a:gd name="T28" fmla="*/ 118 w 234"/>
                <a:gd name="T29" fmla="*/ 96 h 96"/>
                <a:gd name="T30" fmla="*/ 118 w 234"/>
                <a:gd name="T31" fmla="*/ 96 h 96"/>
                <a:gd name="T32" fmla="*/ 118 w 234"/>
                <a:gd name="T33" fmla="*/ 96 h 96"/>
                <a:gd name="T34" fmla="*/ 232 w 234"/>
                <a:gd name="T35" fmla="*/ 65 h 96"/>
                <a:gd name="T36" fmla="*/ 234 w 234"/>
                <a:gd name="T3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96">
                  <a:moveTo>
                    <a:pt x="234" y="7"/>
                  </a:moveTo>
                  <a:lnTo>
                    <a:pt x="135" y="31"/>
                  </a:lnTo>
                  <a:lnTo>
                    <a:pt x="118" y="0"/>
                  </a:lnTo>
                  <a:lnTo>
                    <a:pt x="118" y="0"/>
                  </a:lnTo>
                  <a:lnTo>
                    <a:pt x="118" y="0"/>
                  </a:lnTo>
                  <a:lnTo>
                    <a:pt x="118" y="0"/>
                  </a:lnTo>
                  <a:lnTo>
                    <a:pt x="118" y="0"/>
                  </a:lnTo>
                  <a:lnTo>
                    <a:pt x="118" y="0"/>
                  </a:lnTo>
                  <a:lnTo>
                    <a:pt x="118" y="0"/>
                  </a:lnTo>
                  <a:lnTo>
                    <a:pt x="99" y="31"/>
                  </a:lnTo>
                  <a:lnTo>
                    <a:pt x="0" y="7"/>
                  </a:lnTo>
                  <a:lnTo>
                    <a:pt x="3" y="65"/>
                  </a:lnTo>
                  <a:lnTo>
                    <a:pt x="118" y="96"/>
                  </a:lnTo>
                  <a:lnTo>
                    <a:pt x="118" y="96"/>
                  </a:lnTo>
                  <a:lnTo>
                    <a:pt x="118" y="96"/>
                  </a:lnTo>
                  <a:lnTo>
                    <a:pt x="118" y="96"/>
                  </a:lnTo>
                  <a:lnTo>
                    <a:pt x="118" y="96"/>
                  </a:lnTo>
                  <a:lnTo>
                    <a:pt x="232" y="65"/>
                  </a:lnTo>
                  <a:lnTo>
                    <a:pt x="234" y="7"/>
                  </a:lnTo>
                  <a:close/>
                </a:path>
              </a:pathLst>
            </a:custGeom>
            <a:noFill/>
            <a:ln w="22225" cap="sq">
              <a:solidFill>
                <a:schemeClr val="tx2">
                  <a:alpha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444444"/>
                </a:solidFill>
              </a:endParaRPr>
            </a:p>
          </p:txBody>
        </p:sp>
      </p:grpSp>
      <p:grpSp>
        <p:nvGrpSpPr>
          <p:cNvPr id="451" name="Group 450"/>
          <p:cNvGrpSpPr/>
          <p:nvPr/>
        </p:nvGrpSpPr>
        <p:grpSpPr>
          <a:xfrm>
            <a:off x="10538234" y="0"/>
            <a:ext cx="1653766" cy="552261"/>
            <a:chOff x="10538234" y="0"/>
            <a:chExt cx="1653766" cy="552261"/>
          </a:xfrm>
        </p:grpSpPr>
        <p:sp>
          <p:nvSpPr>
            <p:cNvPr id="452" name="Rectangle 451"/>
            <p:cNvSpPr/>
            <p:nvPr/>
          </p:nvSpPr>
          <p:spPr>
            <a:xfrm>
              <a:off x="10538234" y="0"/>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spcAft>
                  <a:spcPts val="0"/>
                </a:spcAft>
              </a:pPr>
              <a:r>
                <a:rPr lang="en-US" sz="1200" b="1" dirty="0" smtClean="0">
                  <a:solidFill>
                    <a:schemeClr val="tx2"/>
                  </a:solidFill>
                </a:rPr>
                <a:t>Complement</a:t>
              </a:r>
            </a:p>
          </p:txBody>
        </p:sp>
        <p:sp>
          <p:nvSpPr>
            <p:cNvPr id="453" name="Oval 452"/>
            <p:cNvSpPr>
              <a:spLocks/>
            </p:cNvSpPr>
            <p:nvPr/>
          </p:nvSpPr>
          <p:spPr>
            <a:xfrm>
              <a:off x="10641820" y="85734"/>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454" name="Rectangle 453"/>
            <p:cNvSpPr/>
            <p:nvPr/>
          </p:nvSpPr>
          <p:spPr>
            <a:xfrm>
              <a:off x="10692519" y="105766"/>
              <a:ext cx="277142"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smtClean="0">
                  <a:solidFill>
                    <a:srgbClr val="FFFFFF"/>
                  </a:solidFill>
                </a:rPr>
                <a:t>2</a:t>
              </a:r>
              <a:endParaRPr lang="en-US" sz="1600" b="1" kern="0" dirty="0">
                <a:solidFill>
                  <a:srgbClr val="FFFFFF"/>
                </a:solidFill>
              </a:endParaRPr>
            </a:p>
          </p:txBody>
        </p:sp>
      </p:grpSp>
    </p:spTree>
    <p:extLst>
      <p:ext uri="{BB962C8B-B14F-4D97-AF65-F5344CB8AC3E}">
        <p14:creationId xmlns:p14="http://schemas.microsoft.com/office/powerpoint/2010/main" val="167798082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30201"/>
            <a:ext cx="10922000" cy="574453"/>
          </a:xfrm>
        </p:spPr>
        <p:txBody>
          <a:bodyPr/>
          <a:lstStyle/>
          <a:p>
            <a:pPr lvl="0">
              <a:lnSpc>
                <a:spcPct val="100000"/>
              </a:lnSpc>
              <a:defRPr/>
            </a:pPr>
            <a:r>
              <a:rPr lang="en-US" dirty="0">
                <a:solidFill>
                  <a:srgbClr val="FFFFFF"/>
                </a:solidFill>
                <a:latin typeface="Arial"/>
                <a:ea typeface="+mn-ea"/>
                <a:cs typeface="Verdana"/>
              </a:rPr>
              <a:t>Winning together with </a:t>
            </a:r>
            <a:r>
              <a:rPr lang="en-US" sz="3200" dirty="0" smtClean="0">
                <a:solidFill>
                  <a:srgbClr val="FFFFFF"/>
                </a:solidFill>
                <a:latin typeface="Arial"/>
                <a:ea typeface="+mn-ea"/>
                <a:cs typeface="+mn-cs"/>
              </a:rPr>
              <a:t>Storage</a:t>
            </a:r>
            <a:endParaRPr lang="en-US" dirty="0">
              <a:solidFill>
                <a:srgbClr val="FFFFFF"/>
              </a:solidFill>
              <a:latin typeface="Arial"/>
              <a:ea typeface="+mn-ea"/>
              <a:cs typeface="Verdana"/>
            </a:endParaRPr>
          </a:p>
        </p:txBody>
      </p:sp>
      <p:sp>
        <p:nvSpPr>
          <p:cNvPr id="4" name="Subtitle 3"/>
          <p:cNvSpPr>
            <a:spLocks noGrp="1"/>
          </p:cNvSpPr>
          <p:nvPr>
            <p:ph type="subTitle" idx="11"/>
          </p:nvPr>
        </p:nvSpPr>
        <p:spPr>
          <a:xfrm>
            <a:off x="364067" y="914401"/>
            <a:ext cx="10913533" cy="307777"/>
          </a:xfrm>
        </p:spPr>
        <p:txBody>
          <a:bodyPr/>
          <a:lstStyle/>
          <a:p>
            <a:r>
              <a:rPr lang="en-US" sz="2000" dirty="0">
                <a:solidFill>
                  <a:srgbClr val="F2AF00"/>
                </a:solidFill>
              </a:rPr>
              <a:t>Increase revenue and value by including these services</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813379652"/>
              </p:ext>
            </p:extLst>
          </p:nvPr>
        </p:nvGraphicFramePr>
        <p:xfrm>
          <a:off x="216740" y="2181237"/>
          <a:ext cx="11810874" cy="3027452"/>
        </p:xfrm>
        <a:graphic>
          <a:graphicData uri="http://schemas.openxmlformats.org/drawingml/2006/table">
            <a:tbl>
              <a:tblPr firstRow="1" bandRow="1">
                <a:tableStyleId>{5C22544A-7EE6-4342-B048-85BDC9FD1C3A}</a:tableStyleId>
              </a:tblPr>
              <a:tblGrid>
                <a:gridCol w="2550436"/>
                <a:gridCol w="2901020"/>
                <a:gridCol w="3179709"/>
                <a:gridCol w="3179709"/>
              </a:tblGrid>
              <a:tr h="609600">
                <a:tc>
                  <a:txBody>
                    <a:bodyPr/>
                    <a:lstStyle/>
                    <a:p>
                      <a:endParaRPr lang="en-US" sz="3200" dirty="0">
                        <a:ln>
                          <a:noFill/>
                        </a:ln>
                        <a:noFill/>
                      </a:endParaRPr>
                    </a:p>
                  </a:txBody>
                  <a:tcPr marL="121920" marR="121920" marT="60960" marB="609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1600" b="1" dirty="0" smtClean="0">
                          <a:ln>
                            <a:noFill/>
                          </a:ln>
                          <a:solidFill>
                            <a:schemeClr val="tx2"/>
                          </a:solidFill>
                        </a:rPr>
                        <a:t>Minimum Services</a:t>
                      </a:r>
                      <a:r>
                        <a:rPr lang="en-US" sz="1600" b="1" baseline="0" dirty="0" smtClean="0">
                          <a:ln>
                            <a:noFill/>
                          </a:ln>
                          <a:solidFill>
                            <a:schemeClr val="tx2"/>
                          </a:solidFill>
                        </a:rPr>
                        <a:t> </a:t>
                      </a:r>
                      <a:endParaRPr lang="en-US" sz="1600" b="1" dirty="0" smtClean="0">
                        <a:ln>
                          <a:noFill/>
                        </a:ln>
                        <a:solidFill>
                          <a:schemeClr val="tx2"/>
                        </a:solidFill>
                      </a:endParaRPr>
                    </a:p>
                    <a:p>
                      <a:pPr marL="0" marR="0" indent="0" algn="ctr" defTabSz="1219170" rtl="0" eaLnBrk="1" fontAlgn="auto" latinLnBrk="0" hangingPunct="1">
                        <a:lnSpc>
                          <a:spcPct val="100000"/>
                        </a:lnSpc>
                        <a:spcBef>
                          <a:spcPts val="0"/>
                        </a:spcBef>
                        <a:spcAft>
                          <a:spcPts val="0"/>
                        </a:spcAft>
                        <a:buClrTx/>
                        <a:buSzTx/>
                        <a:buFontTx/>
                        <a:buNone/>
                        <a:tabLst/>
                        <a:defRPr/>
                      </a:pPr>
                      <a:r>
                        <a:rPr lang="en-US" sz="1600" b="1" dirty="0" smtClean="0">
                          <a:ln>
                            <a:noFill/>
                          </a:ln>
                          <a:solidFill>
                            <a:schemeClr val="tx2"/>
                          </a:solidFill>
                        </a:rPr>
                        <a:t>to</a:t>
                      </a:r>
                      <a:r>
                        <a:rPr lang="en-US" sz="1600" b="1" baseline="0" dirty="0" smtClean="0">
                          <a:ln>
                            <a:noFill/>
                          </a:ln>
                          <a:solidFill>
                            <a:schemeClr val="tx2"/>
                          </a:solidFill>
                        </a:rPr>
                        <a:t> attach</a:t>
                      </a:r>
                      <a:endParaRPr lang="en-US" sz="1600" b="1" dirty="0" smtClean="0">
                        <a:ln>
                          <a:noFill/>
                        </a:ln>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a:r>
                        <a:rPr lang="en-US" sz="1600" b="1" dirty="0" smtClean="0">
                          <a:ln>
                            <a:noFill/>
                          </a:ln>
                          <a:solidFill>
                            <a:schemeClr val="tx2"/>
                          </a:solidFill>
                        </a:rPr>
                        <a:t>Recommende</a:t>
                      </a:r>
                      <a:r>
                        <a:rPr lang="en-US" sz="1600" b="1" baseline="0" dirty="0" smtClean="0">
                          <a:ln>
                            <a:noFill/>
                          </a:ln>
                          <a:solidFill>
                            <a:schemeClr val="tx2"/>
                          </a:solidFill>
                        </a:rPr>
                        <a:t>d Services</a:t>
                      </a:r>
                    </a:p>
                    <a:p>
                      <a:pPr algn="ctr"/>
                      <a:r>
                        <a:rPr lang="en-US" sz="1600" b="1" baseline="0" dirty="0" smtClean="0">
                          <a:ln>
                            <a:noFill/>
                          </a:ln>
                          <a:solidFill>
                            <a:schemeClr val="tx2"/>
                          </a:solidFill>
                        </a:rPr>
                        <a:t>to attach</a:t>
                      </a:r>
                      <a:endParaRPr lang="en-US" sz="1600" b="1" dirty="0">
                        <a:ln>
                          <a:noFill/>
                        </a:ln>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ln>
                            <a:noFill/>
                          </a:ln>
                          <a:solidFill>
                            <a:schemeClr val="tx2"/>
                          </a:solidFill>
                        </a:rPr>
                        <a:t>Key</a:t>
                      </a:r>
                      <a:r>
                        <a:rPr lang="en-US" sz="1600" b="1" baseline="0" dirty="0" smtClean="0">
                          <a:ln>
                            <a:noFill/>
                          </a:ln>
                          <a:solidFill>
                            <a:schemeClr val="tx2"/>
                          </a:solidFill>
                        </a:rPr>
                        <a:t> </a:t>
                      </a:r>
                      <a:r>
                        <a:rPr lang="en-US" sz="1600" b="1" dirty="0" smtClean="0">
                          <a:ln>
                            <a:noFill/>
                          </a:ln>
                          <a:solidFill>
                            <a:schemeClr val="tx2"/>
                          </a:solidFill>
                        </a:rPr>
                        <a:t>Additional Services </a:t>
                      </a:r>
                    </a:p>
                    <a:p>
                      <a:pPr algn="ctr"/>
                      <a:r>
                        <a:rPr lang="en-US" sz="1600" b="1" dirty="0" smtClean="0">
                          <a:ln>
                            <a:noFill/>
                          </a:ln>
                          <a:solidFill>
                            <a:schemeClr val="tx2"/>
                          </a:solidFill>
                        </a:rPr>
                        <a:t>to</a:t>
                      </a:r>
                      <a:r>
                        <a:rPr lang="en-US" sz="1600" b="1" baseline="0" dirty="0" smtClean="0">
                          <a:ln>
                            <a:noFill/>
                          </a:ln>
                          <a:solidFill>
                            <a:schemeClr val="tx2"/>
                          </a:solidFill>
                        </a:rPr>
                        <a:t> attach</a:t>
                      </a:r>
                      <a:endParaRPr lang="en-US" sz="1600" b="1" dirty="0">
                        <a:ln>
                          <a:noFill/>
                        </a:ln>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059432">
                <a:tc>
                  <a:txBody>
                    <a:bodyPr/>
                    <a:lstStyle/>
                    <a:p>
                      <a:pPr algn="ctr"/>
                      <a:r>
                        <a:rPr lang="en-US" sz="1500" b="1" dirty="0" smtClean="0">
                          <a:solidFill>
                            <a:schemeClr val="tx2"/>
                          </a:solidFill>
                        </a:rPr>
                        <a:t>Partners</a:t>
                      </a:r>
                      <a:r>
                        <a:rPr lang="en-US" sz="1500" b="1" baseline="0" dirty="0" smtClean="0">
                          <a:solidFill>
                            <a:schemeClr val="tx2"/>
                          </a:solidFill>
                        </a:rPr>
                        <a:t> </a:t>
                      </a:r>
                      <a:r>
                        <a:rPr lang="en-US" sz="1500" b="1" dirty="0" smtClean="0">
                          <a:solidFill>
                            <a:schemeClr val="tx2"/>
                          </a:solidFill>
                        </a:rPr>
                        <a:t>without a</a:t>
                      </a:r>
                      <a:r>
                        <a:rPr lang="en-US" sz="1500" b="1" baseline="0" dirty="0" smtClean="0">
                          <a:solidFill>
                            <a:schemeClr val="tx2"/>
                          </a:solidFill>
                        </a:rPr>
                        <a:t> storage</a:t>
                      </a:r>
                      <a:endParaRPr lang="en-US" sz="1500" b="1" dirty="0" smtClean="0">
                        <a:solidFill>
                          <a:schemeClr val="tx2"/>
                        </a:solidFill>
                      </a:endParaRPr>
                    </a:p>
                    <a:p>
                      <a:pPr algn="ctr"/>
                      <a:r>
                        <a:rPr lang="en-US" sz="1500" b="1" dirty="0" smtClean="0">
                          <a:solidFill>
                            <a:schemeClr val="tx2"/>
                          </a:solidFill>
                        </a:rPr>
                        <a:t>Services</a:t>
                      </a:r>
                      <a:r>
                        <a:rPr lang="en-US" sz="1500" b="1" baseline="0" dirty="0" smtClean="0">
                          <a:solidFill>
                            <a:schemeClr val="tx2"/>
                          </a:solidFill>
                        </a:rPr>
                        <a:t> Competency</a:t>
                      </a:r>
                    </a:p>
                    <a:p>
                      <a:pPr algn="ctr"/>
                      <a:r>
                        <a:rPr lang="en-US" sz="1200" b="1" baseline="0" dirty="0" smtClean="0">
                          <a:solidFill>
                            <a:schemeClr val="tx2"/>
                          </a:solidFill>
                        </a:rPr>
                        <a:t>(Resell Dell EMC Services)</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2">
                              <a:lumMod val="50000"/>
                            </a:schemeClr>
                          </a:solidFill>
                        </a:rPr>
                        <a:t>ProSupport for Enterprise </a:t>
                      </a:r>
                    </a:p>
                    <a:p>
                      <a:pPr marL="171450" marR="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2">
                              <a:lumMod val="50000"/>
                            </a:schemeClr>
                          </a:solidFill>
                        </a:rPr>
                        <a:t>ProDeploy for Enterprise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85000"/>
                      </a:schemeClr>
                    </a:solidFill>
                  </a:tcPr>
                </a:tc>
                <a:tc>
                  <a:txBody>
                    <a:bodyPr/>
                    <a:lstStyle/>
                    <a:p>
                      <a:pPr marL="171450" indent="-171450" algn="l">
                        <a:buFont typeface="Arial" panose="020B0604020202020204" pitchFamily="34" charset="0"/>
                        <a:buChar char="•"/>
                      </a:pPr>
                      <a:r>
                        <a:rPr lang="en-US" sz="1500" b="1" dirty="0" smtClean="0">
                          <a:solidFill>
                            <a:schemeClr val="tx2">
                              <a:lumMod val="50000"/>
                            </a:schemeClr>
                          </a:solidFill>
                        </a:rPr>
                        <a:t>ProSupport</a:t>
                      </a:r>
                      <a:r>
                        <a:rPr lang="en-US" sz="1500" b="1" baseline="0" dirty="0" smtClean="0">
                          <a:solidFill>
                            <a:schemeClr val="tx2">
                              <a:lumMod val="50000"/>
                            </a:schemeClr>
                          </a:solidFill>
                        </a:rPr>
                        <a:t> Plus for Enterprise </a:t>
                      </a:r>
                      <a:endParaRPr lang="en-US" sz="1500" b="1" dirty="0" smtClean="0">
                        <a:solidFill>
                          <a:schemeClr val="tx2">
                            <a:lumMod val="50000"/>
                          </a:schemeClr>
                        </a:solidFill>
                      </a:endParaRPr>
                    </a:p>
                    <a:p>
                      <a:pPr marL="171450" indent="-171450" algn="l">
                        <a:buFont typeface="Arial" panose="020B0604020202020204" pitchFamily="34" charset="0"/>
                        <a:buChar char="•"/>
                      </a:pPr>
                      <a:r>
                        <a:rPr lang="en-US" sz="1500" b="1" dirty="0" smtClean="0">
                          <a:solidFill>
                            <a:schemeClr val="tx2">
                              <a:lumMod val="50000"/>
                            </a:schemeClr>
                          </a:solidFill>
                        </a:rPr>
                        <a:t>ProDeploy Plus for</a:t>
                      </a:r>
                      <a:r>
                        <a:rPr lang="en-US" sz="1500" b="1" baseline="0" dirty="0" smtClean="0">
                          <a:solidFill>
                            <a:schemeClr val="tx2">
                              <a:lumMod val="50000"/>
                            </a:schemeClr>
                          </a:solidFill>
                        </a:rPr>
                        <a:t> Enterprise</a:t>
                      </a:r>
                      <a:endParaRPr lang="en-US" sz="15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85000"/>
                      </a:schemeClr>
                    </a:solidFill>
                  </a:tcPr>
                </a:tc>
                <a:tc>
                  <a:txBody>
                    <a:bodyPr/>
                    <a:lstStyle/>
                    <a:p>
                      <a:pPr marL="171450" indent="-171450" algn="l">
                        <a:buFont typeface="Arial" panose="020B0604020202020204" pitchFamily="34" charset="0"/>
                        <a:buChar char="•"/>
                      </a:pPr>
                      <a:r>
                        <a:rPr lang="en-US" sz="1500" b="1" dirty="0" smtClean="0">
                          <a:solidFill>
                            <a:schemeClr val="tx2">
                              <a:lumMod val="50000"/>
                            </a:schemeClr>
                          </a:solidFill>
                        </a:rPr>
                        <a:t>Migration (IDM)</a:t>
                      </a:r>
                    </a:p>
                    <a:p>
                      <a:pPr marL="171450" indent="-171450" algn="l">
                        <a:buFont typeface="Arial" panose="020B0604020202020204" pitchFamily="34" charset="0"/>
                        <a:buChar char="•"/>
                      </a:pPr>
                      <a:r>
                        <a:rPr lang="en-US" sz="1500" b="1" dirty="0" smtClean="0">
                          <a:solidFill>
                            <a:schemeClr val="tx2">
                              <a:lumMod val="50000"/>
                            </a:schemeClr>
                          </a:solidFill>
                        </a:rPr>
                        <a:t>Residency</a:t>
                      </a:r>
                    </a:p>
                    <a:p>
                      <a:pPr marL="171450" indent="-171450" algn="l">
                        <a:buFont typeface="Arial" panose="020B0604020202020204" pitchFamily="34" charset="0"/>
                        <a:buChar char="•"/>
                      </a:pPr>
                      <a:r>
                        <a:rPr lang="en-US" sz="1500" b="1" dirty="0" smtClean="0">
                          <a:solidFill>
                            <a:schemeClr val="tx2">
                              <a:lumMod val="50000"/>
                            </a:schemeClr>
                          </a:solidFill>
                        </a:rPr>
                        <a:t>Optimize for Storage**</a:t>
                      </a:r>
                      <a:endParaRPr lang="en-US" sz="15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85000"/>
                      </a:schemeClr>
                    </a:solidFill>
                  </a:tcPr>
                </a:tc>
              </a:tr>
              <a:tr h="1358420">
                <a:tc>
                  <a:txBody>
                    <a:bodyPr/>
                    <a:lstStyle/>
                    <a:p>
                      <a:pPr algn="ctr"/>
                      <a:r>
                        <a:rPr lang="en-US" sz="1500" b="1" baseline="0" dirty="0" smtClean="0">
                          <a:solidFill>
                            <a:schemeClr val="tx2"/>
                          </a:solidFill>
                        </a:rPr>
                        <a:t>Partners </a:t>
                      </a:r>
                      <a:r>
                        <a:rPr lang="en-US" sz="1500" b="1" u="sng" baseline="0" dirty="0" smtClean="0">
                          <a:solidFill>
                            <a:schemeClr val="tx2"/>
                          </a:solidFill>
                        </a:rPr>
                        <a:t>with</a:t>
                      </a:r>
                      <a:r>
                        <a:rPr lang="en-US" sz="1500" b="1" baseline="0" dirty="0" smtClean="0">
                          <a:solidFill>
                            <a:schemeClr val="tx2"/>
                          </a:solidFill>
                        </a:rPr>
                        <a:t> </a:t>
                      </a:r>
                      <a:r>
                        <a:rPr lang="en-US" sz="1500" b="1" dirty="0" smtClean="0">
                          <a:solidFill>
                            <a:schemeClr val="tx2"/>
                          </a:solidFill>
                        </a:rPr>
                        <a:t>a storage </a:t>
                      </a:r>
                    </a:p>
                    <a:p>
                      <a:pPr algn="ctr"/>
                      <a:r>
                        <a:rPr lang="en-US" sz="1500" b="1" dirty="0" smtClean="0">
                          <a:solidFill>
                            <a:schemeClr val="tx2"/>
                          </a:solidFill>
                        </a:rPr>
                        <a:t>Services</a:t>
                      </a:r>
                      <a:r>
                        <a:rPr lang="en-US" sz="1500" b="1" baseline="0" dirty="0" smtClean="0">
                          <a:solidFill>
                            <a:schemeClr val="tx2"/>
                          </a:solidFill>
                        </a:rPr>
                        <a:t> Competency*</a:t>
                      </a:r>
                    </a:p>
                    <a:p>
                      <a:pPr algn="ctr"/>
                      <a:r>
                        <a:rPr lang="en-US" sz="1200" b="1" baseline="0" dirty="0" smtClean="0">
                          <a:solidFill>
                            <a:schemeClr val="tx2"/>
                          </a:solidFill>
                        </a:rPr>
                        <a:t>(</a:t>
                      </a:r>
                      <a:r>
                        <a:rPr lang="en-US" sz="1200" b="1" i="0" baseline="0" dirty="0" smtClean="0">
                          <a:solidFill>
                            <a:schemeClr val="tx2"/>
                          </a:solidFill>
                        </a:rPr>
                        <a:t>Suggested</a:t>
                      </a:r>
                      <a:r>
                        <a:rPr lang="en-US" sz="1200" b="1" baseline="0" dirty="0" smtClean="0">
                          <a:solidFill>
                            <a:schemeClr val="tx2"/>
                          </a:solidFill>
                        </a:rPr>
                        <a:t> Dell EMC Services)</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dirty="0" smtClean="0">
                          <a:solidFill>
                            <a:schemeClr val="tx2">
                              <a:lumMod val="85000"/>
                            </a:schemeClr>
                          </a:solidFill>
                        </a:rPr>
                        <a:t>ProSupport for Enterprise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171450" indent="-171450" algn="l">
                        <a:buFont typeface="Arial" panose="020B0604020202020204" pitchFamily="34" charset="0"/>
                        <a:buChar char="•"/>
                      </a:pPr>
                      <a:r>
                        <a:rPr lang="en-US" sz="1500" b="1" dirty="0" smtClean="0">
                          <a:solidFill>
                            <a:schemeClr val="tx2">
                              <a:lumMod val="85000"/>
                            </a:schemeClr>
                          </a:solidFill>
                        </a:rPr>
                        <a:t>Basic Deployment</a:t>
                      </a:r>
                      <a:endParaRPr lang="en-US" sz="1500" b="1" baseline="0" dirty="0" smtClean="0">
                        <a:solidFill>
                          <a:schemeClr val="tx2">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marL="171450" indent="-171450" algn="l">
                        <a:buFont typeface="Arial" panose="020B0604020202020204" pitchFamily="34" charset="0"/>
                        <a:buChar char="•"/>
                      </a:pPr>
                      <a:r>
                        <a:rPr lang="en-US" sz="1500" b="1" dirty="0" smtClean="0">
                          <a:solidFill>
                            <a:schemeClr val="tx2">
                              <a:lumMod val="85000"/>
                            </a:schemeClr>
                          </a:solidFill>
                        </a:rPr>
                        <a:t>Migration (IDM)</a:t>
                      </a:r>
                      <a:endParaRPr lang="en-US" sz="1500" b="1" baseline="0" dirty="0" smtClean="0">
                        <a:solidFill>
                          <a:schemeClr val="tx2">
                            <a:lumMod val="85000"/>
                          </a:schemeClr>
                        </a:solidFill>
                      </a:endParaRPr>
                    </a:p>
                    <a:p>
                      <a:pPr marL="171450" indent="-171450" algn="l">
                        <a:buFont typeface="Arial" panose="020B0604020202020204" pitchFamily="34" charset="0"/>
                        <a:buChar char="•"/>
                      </a:pPr>
                      <a:r>
                        <a:rPr lang="en-US" sz="1500" b="1" baseline="0" dirty="0" smtClean="0">
                          <a:solidFill>
                            <a:schemeClr val="tx2">
                              <a:lumMod val="85000"/>
                            </a:schemeClr>
                          </a:solidFill>
                        </a:rPr>
                        <a:t>Residency</a:t>
                      </a:r>
                    </a:p>
                    <a:p>
                      <a:pPr marL="171450" indent="-171450" algn="l">
                        <a:buFont typeface="Arial" panose="020B0604020202020204" pitchFamily="34" charset="0"/>
                        <a:buChar char="•"/>
                      </a:pPr>
                      <a:r>
                        <a:rPr lang="en-US" sz="1500" b="1" baseline="0" dirty="0" smtClean="0">
                          <a:solidFill>
                            <a:schemeClr val="tx2">
                              <a:lumMod val="85000"/>
                            </a:schemeClr>
                          </a:solidFill>
                        </a:rPr>
                        <a:t>Optimize for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r>
            </a:tbl>
          </a:graphicData>
        </a:graphic>
      </p:graphicFrame>
      <p:sp>
        <p:nvSpPr>
          <p:cNvPr id="6" name="Rectangle 5"/>
          <p:cNvSpPr/>
          <p:nvPr/>
        </p:nvSpPr>
        <p:spPr>
          <a:xfrm>
            <a:off x="2749544" y="5208689"/>
            <a:ext cx="9370029" cy="297454"/>
          </a:xfrm>
          <a:prstGeom prst="rect">
            <a:avLst/>
          </a:prstGeom>
          <a:noFill/>
        </p:spPr>
        <p:txBody>
          <a:bodyPr wrap="square">
            <a:spAutoFit/>
          </a:bodyPr>
          <a:lstStyle/>
          <a:p>
            <a:pPr fontAlgn="base">
              <a:spcBef>
                <a:spcPct val="0"/>
              </a:spcBef>
              <a:spcAft>
                <a:spcPct val="0"/>
              </a:spcAft>
            </a:pPr>
            <a:r>
              <a:rPr lang="en-US" sz="1333" dirty="0">
                <a:solidFill>
                  <a:srgbClr val="FFFFFF"/>
                </a:solidFill>
              </a:rPr>
              <a:t>Services Competencies are earned at the product level. See the </a:t>
            </a:r>
            <a:r>
              <a:rPr lang="en-US" sz="1333" dirty="0">
                <a:solidFill>
                  <a:srgbClr val="444444"/>
                </a:solidFill>
                <a:hlinkClick r:id="rId3"/>
              </a:rPr>
              <a:t>Service Delivery Enablement Matrix </a:t>
            </a:r>
            <a:r>
              <a:rPr lang="en-US" sz="1333" dirty="0">
                <a:solidFill>
                  <a:srgbClr val="FFFFFF"/>
                </a:solidFill>
              </a:rPr>
              <a:t>for more information.</a:t>
            </a:r>
            <a:r>
              <a:rPr lang="en-US" sz="1333" dirty="0">
                <a:solidFill>
                  <a:srgbClr val="000000"/>
                </a:solidFill>
              </a:rPr>
              <a:t>.</a:t>
            </a:r>
          </a:p>
        </p:txBody>
      </p:sp>
      <p:sp>
        <p:nvSpPr>
          <p:cNvPr id="8" name="TextBox 7"/>
          <p:cNvSpPr txBox="1"/>
          <p:nvPr/>
        </p:nvSpPr>
        <p:spPr>
          <a:xfrm>
            <a:off x="573553" y="5621002"/>
            <a:ext cx="11097248" cy="646331"/>
          </a:xfrm>
          <a:prstGeom prst="rect">
            <a:avLst/>
          </a:prstGeom>
          <a:noFill/>
        </p:spPr>
        <p:txBody>
          <a:bodyPr wrap="square" rtlCol="0">
            <a:spAutoFit/>
          </a:bodyPr>
          <a:lstStyle/>
          <a:p>
            <a:pPr marL="117475" indent="-63500" fontAlgn="base">
              <a:buClr>
                <a:srgbClr val="007DB8"/>
              </a:buClr>
            </a:pPr>
            <a:r>
              <a:rPr lang="en-US" sz="900" dirty="0" smtClean="0">
                <a:solidFill>
                  <a:srgbClr val="FFFFFF"/>
                </a:solidFill>
              </a:rPr>
              <a:t>*Please note that there are Services Competency requirements for </a:t>
            </a:r>
            <a:r>
              <a:rPr lang="en-US" sz="900" u="sng" dirty="0" smtClean="0">
                <a:solidFill>
                  <a:srgbClr val="FFFFFF"/>
                </a:solidFill>
              </a:rPr>
              <a:t>each</a:t>
            </a:r>
            <a:r>
              <a:rPr lang="en-US" sz="900" dirty="0" smtClean="0">
                <a:solidFill>
                  <a:srgbClr val="FFFFFF"/>
                </a:solidFill>
              </a:rPr>
              <a:t> product in the Dell EMC storage portfolio. Partners </a:t>
            </a:r>
            <a:r>
              <a:rPr lang="en-US" sz="900" dirty="0">
                <a:solidFill>
                  <a:srgbClr val="FFFFFF"/>
                </a:solidFill>
              </a:rPr>
              <a:t>with </a:t>
            </a:r>
            <a:r>
              <a:rPr lang="en-US" sz="900" dirty="0" smtClean="0">
                <a:solidFill>
                  <a:srgbClr val="FFFFFF"/>
                </a:solidFill>
              </a:rPr>
              <a:t>Services Competencies for Dell EMC storage products can </a:t>
            </a:r>
            <a:r>
              <a:rPr lang="en-US" sz="900" dirty="0">
                <a:solidFill>
                  <a:srgbClr val="FFFFFF"/>
                </a:solidFill>
              </a:rPr>
              <a:t>choose to resell  the suggested Dell EMC Services, provide their own services or complement our services with their services</a:t>
            </a:r>
            <a:r>
              <a:rPr lang="en-US" sz="900" dirty="0" smtClean="0">
                <a:solidFill>
                  <a:srgbClr val="FFFFFF"/>
                </a:solidFill>
              </a:rPr>
              <a:t>.</a:t>
            </a:r>
          </a:p>
          <a:p>
            <a:pPr marL="117475" indent="-63500" fontAlgn="base">
              <a:buClr>
                <a:srgbClr val="007DB8"/>
              </a:buClr>
            </a:pPr>
            <a:endParaRPr lang="en-US" sz="900" dirty="0" smtClean="0">
              <a:solidFill>
                <a:srgbClr val="FFFFFF"/>
              </a:solidFill>
            </a:endParaRPr>
          </a:p>
          <a:p>
            <a:pPr fontAlgn="base">
              <a:buClr>
                <a:srgbClr val="007DB8"/>
              </a:buClr>
            </a:pPr>
            <a:r>
              <a:rPr lang="en-US" sz="900" dirty="0" smtClean="0">
                <a:solidFill>
                  <a:srgbClr val="FFFFFF"/>
                </a:solidFill>
              </a:rPr>
              <a:t>**Optimize for Storage is available for Dell EMC Unity and SC Series products.</a:t>
            </a:r>
            <a:endParaRPr lang="en-US" sz="900" dirty="0">
              <a:solidFill>
                <a:srgbClr val="FFFFFF"/>
              </a:solidFill>
            </a:endParaRPr>
          </a:p>
        </p:txBody>
      </p:sp>
      <p:sp>
        <p:nvSpPr>
          <p:cNvPr id="7" name="Rectangle 6"/>
          <p:cNvSpPr/>
          <p:nvPr/>
        </p:nvSpPr>
        <p:spPr>
          <a:xfrm>
            <a:off x="10538234" y="-14426"/>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spcAft>
                <a:spcPts val="0"/>
              </a:spcAft>
            </a:pPr>
            <a:r>
              <a:rPr lang="en-US" sz="1200" b="1" dirty="0" smtClean="0">
                <a:solidFill>
                  <a:schemeClr val="tx2"/>
                </a:solidFill>
              </a:rPr>
              <a:t>Accelerate</a:t>
            </a:r>
          </a:p>
        </p:txBody>
      </p:sp>
      <p:sp>
        <p:nvSpPr>
          <p:cNvPr id="9" name="Oval 8"/>
          <p:cNvSpPr>
            <a:spLocks/>
          </p:cNvSpPr>
          <p:nvPr/>
        </p:nvSpPr>
        <p:spPr>
          <a:xfrm>
            <a:off x="10641819" y="71309"/>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10" name="Rectangle 9"/>
          <p:cNvSpPr/>
          <p:nvPr/>
        </p:nvSpPr>
        <p:spPr>
          <a:xfrm>
            <a:off x="10692519" y="105766"/>
            <a:ext cx="277142"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smtClean="0">
                <a:solidFill>
                  <a:srgbClr val="FFFFFF"/>
                </a:solidFill>
              </a:rPr>
              <a:t>3</a:t>
            </a:r>
            <a:endParaRPr lang="en-US" sz="1600" b="1" kern="0" dirty="0">
              <a:solidFill>
                <a:srgbClr val="FFFFFF"/>
              </a:solidFill>
            </a:endParaRPr>
          </a:p>
        </p:txBody>
      </p:sp>
      <p:sp>
        <p:nvSpPr>
          <p:cNvPr id="3" name="TextBox 2"/>
          <p:cNvSpPr txBox="1"/>
          <p:nvPr/>
        </p:nvSpPr>
        <p:spPr>
          <a:xfrm>
            <a:off x="3229641" y="4780488"/>
            <a:ext cx="5173917" cy="338554"/>
          </a:xfrm>
          <a:prstGeom prst="rect">
            <a:avLst/>
          </a:prstGeom>
          <a:noFill/>
          <a:ln>
            <a:solidFill>
              <a:schemeClr val="tx2"/>
            </a:solidFill>
          </a:ln>
        </p:spPr>
        <p:txBody>
          <a:bodyPr wrap="square" rtlCol="0">
            <a:spAutoFit/>
          </a:bodyPr>
          <a:lstStyle/>
          <a:p>
            <a:pPr>
              <a:spcBef>
                <a:spcPts val="0"/>
              </a:spcBef>
              <a:spcAft>
                <a:spcPts val="0"/>
              </a:spcAft>
              <a:buClr>
                <a:schemeClr val="bg1"/>
              </a:buClr>
            </a:pPr>
            <a:r>
              <a:rPr lang="en-US" sz="800" b="1" dirty="0" smtClean="0">
                <a:solidFill>
                  <a:schemeClr val="tx2"/>
                </a:solidFill>
              </a:rPr>
              <a:t>These are general guidelines. </a:t>
            </a:r>
            <a:r>
              <a:rPr lang="en-US" sz="800" b="1" dirty="0">
                <a:solidFill>
                  <a:schemeClr val="tx2"/>
                </a:solidFill>
              </a:rPr>
              <a:t>S</a:t>
            </a:r>
            <a:r>
              <a:rPr lang="en-US" sz="800" b="1" dirty="0" smtClean="0">
                <a:solidFill>
                  <a:schemeClr val="tx2"/>
                </a:solidFill>
              </a:rPr>
              <a:t>ervices attach recommendations will vary depending on the specific storage Services Competencies per product held by a partner company and their delivery capabilities.</a:t>
            </a:r>
          </a:p>
        </p:txBody>
      </p:sp>
    </p:spTree>
    <p:extLst>
      <p:ext uri="{BB962C8B-B14F-4D97-AF65-F5344CB8AC3E}">
        <p14:creationId xmlns:p14="http://schemas.microsoft.com/office/powerpoint/2010/main" val="283477106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124820" y="1967932"/>
            <a:ext cx="3730717" cy="3408160"/>
          </a:xfrm>
          <a:prstGeom prst="roundRect">
            <a:avLst>
              <a:gd name="adj" fmla="val 7405"/>
            </a:avLst>
          </a:prstGeom>
          <a:solidFill>
            <a:schemeClr val="tx2">
              <a:lumMod val="50000"/>
            </a:schemeClr>
          </a:solidFill>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7" name="Rounded Rectangle 6"/>
          <p:cNvSpPr/>
          <p:nvPr/>
        </p:nvSpPr>
        <p:spPr>
          <a:xfrm>
            <a:off x="267575" y="1967932"/>
            <a:ext cx="3730717" cy="3408160"/>
          </a:xfrm>
          <a:prstGeom prst="roundRect">
            <a:avLst>
              <a:gd name="adj" fmla="val 7405"/>
            </a:avLst>
          </a:prstGeom>
          <a:solidFill>
            <a:schemeClr val="bg1"/>
          </a:solidFill>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2" name="Title 1"/>
          <p:cNvSpPr>
            <a:spLocks noGrp="1"/>
          </p:cNvSpPr>
          <p:nvPr>
            <p:ph type="title"/>
          </p:nvPr>
        </p:nvSpPr>
        <p:spPr>
          <a:xfrm>
            <a:off x="355602" y="330200"/>
            <a:ext cx="8082231" cy="517064"/>
          </a:xfrm>
        </p:spPr>
        <p:txBody>
          <a:bodyPr/>
          <a:lstStyle/>
          <a:p>
            <a:r>
              <a:rPr lang="en-US" dirty="0" smtClean="0">
                <a:solidFill>
                  <a:schemeClr val="tx2"/>
                </a:solidFill>
              </a:rPr>
              <a:t>Additional Dell EMC Service Offerings</a:t>
            </a:r>
            <a:endParaRPr lang="en-US" dirty="0">
              <a:solidFill>
                <a:schemeClr val="tx2"/>
              </a:solidFill>
            </a:endParaRPr>
          </a:p>
        </p:txBody>
      </p:sp>
      <p:sp>
        <p:nvSpPr>
          <p:cNvPr id="5" name="TextBox 4"/>
          <p:cNvSpPr txBox="1"/>
          <p:nvPr/>
        </p:nvSpPr>
        <p:spPr>
          <a:xfrm>
            <a:off x="450071" y="2115468"/>
            <a:ext cx="3422211" cy="3066032"/>
          </a:xfrm>
          <a:prstGeom prst="rect">
            <a:avLst/>
          </a:prstGeom>
          <a:noFill/>
        </p:spPr>
        <p:txBody>
          <a:bodyPr wrap="square" rtlCol="0" anchor="ctr">
            <a:spAutoFit/>
          </a:bodyPr>
          <a:lstStyle/>
          <a:p>
            <a:pPr algn="ctr" fontAlgn="base">
              <a:lnSpc>
                <a:spcPct val="90000"/>
              </a:lnSpc>
              <a:spcBef>
                <a:spcPts val="300"/>
              </a:spcBef>
              <a:spcAft>
                <a:spcPts val="151"/>
              </a:spcAft>
              <a:buClr>
                <a:srgbClr val="0085C3"/>
              </a:buClr>
            </a:pPr>
            <a:r>
              <a:rPr lang="en-US" sz="1867" b="1" u="sng" dirty="0">
                <a:solidFill>
                  <a:srgbClr val="FFFFFF"/>
                </a:solidFill>
                <a:cs typeface="Arial" panose="020B0604020202020204" pitchFamily="34" charset="0"/>
              </a:rPr>
              <a:t>Intelligent Data Mobility</a:t>
            </a:r>
          </a:p>
          <a:p>
            <a:pPr algn="ctr" fontAlgn="base">
              <a:lnSpc>
                <a:spcPct val="90000"/>
              </a:lnSpc>
              <a:spcBef>
                <a:spcPts val="300"/>
              </a:spcBef>
              <a:spcAft>
                <a:spcPts val="151"/>
              </a:spcAft>
              <a:buClr>
                <a:srgbClr val="0085C3"/>
              </a:buClr>
            </a:pPr>
            <a:endParaRPr lang="en-US" sz="1400" b="1" u="sng" dirty="0">
              <a:solidFill>
                <a:srgbClr val="FFFFFF"/>
              </a:solidFill>
              <a:cs typeface="Arial" panose="020B0604020202020204" pitchFamily="34" charset="0"/>
            </a:endParaRPr>
          </a:p>
          <a:p>
            <a:pPr fontAlgn="base">
              <a:spcBef>
                <a:spcPct val="0"/>
              </a:spcBef>
              <a:spcAft>
                <a:spcPct val="0"/>
              </a:spcAft>
            </a:pPr>
            <a:r>
              <a:rPr lang="en-US" sz="1600" dirty="0">
                <a:solidFill>
                  <a:srgbClr val="FFFFFF"/>
                </a:solidFill>
                <a:cs typeface="Arial" panose="020B0604020202020204" pitchFamily="34" charset="0"/>
              </a:rPr>
              <a:t>Intelligent Data Mobility (IDM) is a migration service available across all Dell EMC Storage products. It uses </a:t>
            </a:r>
            <a:r>
              <a:rPr lang="en-US" sz="1600" dirty="0">
                <a:solidFill>
                  <a:srgbClr val="FFFFFF"/>
                </a:solidFill>
              </a:rPr>
              <a:t>a proven methodology utilizing a factory and blueprint approach to move data quickly and securely. IDM is at the heart of how Dell EMC is able to help customers achieve faster time to value, at a lower cost. </a:t>
            </a:r>
          </a:p>
          <a:p>
            <a:pPr fontAlgn="base">
              <a:spcBef>
                <a:spcPct val="0"/>
              </a:spcBef>
              <a:spcAft>
                <a:spcPct val="0"/>
              </a:spcAft>
            </a:pPr>
            <a:endParaRPr lang="en-US" sz="1400" dirty="0">
              <a:solidFill>
                <a:srgbClr val="FFFFFF"/>
              </a:solidFill>
            </a:endParaRPr>
          </a:p>
        </p:txBody>
      </p:sp>
      <p:sp>
        <p:nvSpPr>
          <p:cNvPr id="6" name="TextBox 5"/>
          <p:cNvSpPr txBox="1"/>
          <p:nvPr/>
        </p:nvSpPr>
        <p:spPr>
          <a:xfrm>
            <a:off x="4292656" y="1991967"/>
            <a:ext cx="3395049" cy="2819811"/>
          </a:xfrm>
          <a:prstGeom prst="rect">
            <a:avLst/>
          </a:prstGeom>
          <a:noFill/>
        </p:spPr>
        <p:txBody>
          <a:bodyPr wrap="square" rtlCol="0" anchor="ctr">
            <a:spAutoFit/>
          </a:bodyPr>
          <a:lstStyle/>
          <a:p>
            <a:pPr algn="ctr" fontAlgn="base">
              <a:lnSpc>
                <a:spcPct val="90000"/>
              </a:lnSpc>
              <a:spcBef>
                <a:spcPts val="300"/>
              </a:spcBef>
              <a:spcAft>
                <a:spcPts val="151"/>
              </a:spcAft>
              <a:buClr>
                <a:srgbClr val="0085C3"/>
              </a:buClr>
            </a:pPr>
            <a:r>
              <a:rPr lang="en-US" sz="1867" b="1" u="sng" dirty="0">
                <a:solidFill>
                  <a:srgbClr val="FFFFFF"/>
                </a:solidFill>
                <a:cs typeface="Arial" panose="020B0604020202020204" pitchFamily="34" charset="0"/>
              </a:rPr>
              <a:t>Residency Services</a:t>
            </a:r>
          </a:p>
          <a:p>
            <a:pPr fontAlgn="base">
              <a:lnSpc>
                <a:spcPct val="90000"/>
              </a:lnSpc>
              <a:spcBef>
                <a:spcPts val="300"/>
              </a:spcBef>
              <a:spcAft>
                <a:spcPts val="151"/>
              </a:spcAft>
              <a:buClr>
                <a:srgbClr val="0085C3"/>
              </a:buClr>
            </a:pPr>
            <a:endParaRPr lang="en-US" sz="1400" b="1" u="sng" dirty="0">
              <a:solidFill>
                <a:srgbClr val="FFFFFF"/>
              </a:solidFill>
              <a:cs typeface="Arial" panose="020B0604020202020204" pitchFamily="34" charset="0"/>
            </a:endParaRPr>
          </a:p>
          <a:p>
            <a:pPr>
              <a:buClr>
                <a:srgbClr val="007DB8"/>
              </a:buClr>
            </a:pPr>
            <a:r>
              <a:rPr lang="en-US" sz="1600" dirty="0">
                <a:solidFill>
                  <a:srgbClr val="FFFFFF"/>
                </a:solidFill>
                <a:cs typeface="Arial" panose="020B0604020202020204" pitchFamily="34" charset="0"/>
              </a:rPr>
              <a:t>Residency Services provide technology experts to optimize configurations, processes and procedures, and share knowledge with IT staff. Residents help customers transition to new Dell EMC technologies and optimize data center operations.</a:t>
            </a:r>
            <a:r>
              <a:rPr lang="en-US" sz="1400" dirty="0">
                <a:solidFill>
                  <a:srgbClr val="FFFFFF"/>
                </a:solidFill>
                <a:cs typeface="Arial" panose="020B0604020202020204" pitchFamily="34" charset="0"/>
              </a:rPr>
              <a:t> </a:t>
            </a:r>
          </a:p>
          <a:p>
            <a:pPr fontAlgn="base">
              <a:spcBef>
                <a:spcPct val="0"/>
              </a:spcBef>
              <a:spcAft>
                <a:spcPct val="0"/>
              </a:spcAft>
            </a:pPr>
            <a:endParaRPr lang="en-US" sz="1400" dirty="0">
              <a:solidFill>
                <a:srgbClr val="FFFFFF"/>
              </a:solidFill>
            </a:endParaRPr>
          </a:p>
        </p:txBody>
      </p:sp>
      <p:sp>
        <p:nvSpPr>
          <p:cNvPr id="9" name="Rounded Rectangle 8"/>
          <p:cNvSpPr/>
          <p:nvPr/>
        </p:nvSpPr>
        <p:spPr>
          <a:xfrm>
            <a:off x="7982067" y="1942233"/>
            <a:ext cx="3730717" cy="3433859"/>
          </a:xfrm>
          <a:prstGeom prst="roundRect">
            <a:avLst>
              <a:gd name="adj" fmla="val 7405"/>
            </a:avLst>
          </a:prstGeom>
          <a:solidFill>
            <a:schemeClr val="accent2"/>
          </a:solidFill>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10" name="TextBox 9"/>
          <p:cNvSpPr txBox="1"/>
          <p:nvPr/>
        </p:nvSpPr>
        <p:spPr>
          <a:xfrm>
            <a:off x="8125352" y="1991967"/>
            <a:ext cx="3444147" cy="2604367"/>
          </a:xfrm>
          <a:prstGeom prst="rect">
            <a:avLst/>
          </a:prstGeom>
          <a:noFill/>
        </p:spPr>
        <p:txBody>
          <a:bodyPr wrap="square" rtlCol="0" anchor="ctr">
            <a:spAutoFit/>
          </a:bodyPr>
          <a:lstStyle/>
          <a:p>
            <a:pPr algn="ctr" fontAlgn="base">
              <a:lnSpc>
                <a:spcPct val="90000"/>
              </a:lnSpc>
              <a:spcBef>
                <a:spcPts val="300"/>
              </a:spcBef>
              <a:spcAft>
                <a:spcPts val="151"/>
              </a:spcAft>
              <a:buClr>
                <a:srgbClr val="0085C3"/>
              </a:buClr>
            </a:pPr>
            <a:r>
              <a:rPr lang="en-US" sz="1867" b="1" u="sng" dirty="0">
                <a:solidFill>
                  <a:srgbClr val="FFFFFF"/>
                </a:solidFill>
                <a:cs typeface="Arial" panose="020B0604020202020204" pitchFamily="34" charset="0"/>
              </a:rPr>
              <a:t>Optimize for Storage</a:t>
            </a:r>
          </a:p>
          <a:p>
            <a:pPr fontAlgn="base">
              <a:lnSpc>
                <a:spcPct val="90000"/>
              </a:lnSpc>
              <a:spcBef>
                <a:spcPts val="300"/>
              </a:spcBef>
              <a:spcAft>
                <a:spcPts val="151"/>
              </a:spcAft>
              <a:buClr>
                <a:srgbClr val="0085C3"/>
              </a:buClr>
            </a:pPr>
            <a:endParaRPr lang="en-US" sz="1400" b="1" u="sng" dirty="0">
              <a:solidFill>
                <a:srgbClr val="FFFFFF"/>
              </a:solidFill>
              <a:cs typeface="Arial" panose="020B0604020202020204" pitchFamily="34" charset="0"/>
            </a:endParaRPr>
          </a:p>
          <a:p>
            <a:pPr marL="57149" fontAlgn="base"/>
            <a:r>
              <a:rPr lang="en-US" sz="1600" dirty="0">
                <a:solidFill>
                  <a:srgbClr val="FFFFFF"/>
                </a:solidFill>
                <a:cs typeface="Arial" panose="020B0604020202020204" pitchFamily="34" charset="0"/>
              </a:rPr>
              <a:t>Optimize for Storage*</a:t>
            </a:r>
            <a:r>
              <a:rPr lang="en-US" sz="1600" dirty="0">
                <a:solidFill>
                  <a:srgbClr val="444444"/>
                </a:solidFill>
                <a:cs typeface="Arial" panose="020B0604020202020204" pitchFamily="34" charset="0"/>
              </a:rPr>
              <a:t> </a:t>
            </a:r>
            <a:r>
              <a:rPr lang="en-US" sz="1600" dirty="0">
                <a:solidFill>
                  <a:srgbClr val="FFFFFF"/>
                </a:solidFill>
                <a:cs typeface="Arial" panose="020B0604020202020204" pitchFamily="34" charset="0"/>
              </a:rPr>
              <a:t>provides in-depth analysis and strategic guidance from a designated Enterprise System Analyst (ESA) to keep your customers’ Dell EMC storage systems optimized and configured for year-round peak performance. </a:t>
            </a:r>
          </a:p>
        </p:txBody>
      </p:sp>
      <p:sp>
        <p:nvSpPr>
          <p:cNvPr id="16" name="Rounded Rectangle 15"/>
          <p:cNvSpPr/>
          <p:nvPr/>
        </p:nvSpPr>
        <p:spPr>
          <a:xfrm>
            <a:off x="248768" y="3623516"/>
            <a:ext cx="3730717" cy="2555739"/>
          </a:xfrm>
          <a:prstGeom prst="roundRect">
            <a:avLst>
              <a:gd name="adj" fmla="val 7405"/>
            </a:avLst>
          </a:prstGeom>
          <a:noFill/>
          <a:ln w="19050">
            <a:noFill/>
          </a:ln>
          <a:effectLst/>
        </p:spPr>
        <p:txBody>
          <a:bodyPr wrap="square" lIns="137160" tIns="102871" rIns="102871" bIns="102871" rtlCol="0" anchor="ctr">
            <a:noAutofit/>
          </a:bodyPr>
          <a:lstStyle/>
          <a:p>
            <a:pPr fontAlgn="base">
              <a:lnSpc>
                <a:spcPct val="90000"/>
              </a:lnSpc>
              <a:spcBef>
                <a:spcPts val="451"/>
              </a:spcBef>
              <a:spcAft>
                <a:spcPct val="0"/>
              </a:spcAft>
            </a:pPr>
            <a:endParaRPr lang="en-US" sz="900" dirty="0">
              <a:solidFill>
                <a:srgbClr val="FFFFFF"/>
              </a:solidFill>
              <a:cs typeface="Arial" panose="020B0604020202020204" pitchFamily="34" charset="0"/>
            </a:endParaRPr>
          </a:p>
        </p:txBody>
      </p:sp>
      <p:sp>
        <p:nvSpPr>
          <p:cNvPr id="23" name="TextBox 22"/>
          <p:cNvSpPr txBox="1"/>
          <p:nvPr/>
        </p:nvSpPr>
        <p:spPr>
          <a:xfrm>
            <a:off x="8149900" y="4777561"/>
            <a:ext cx="3487128" cy="461665"/>
          </a:xfrm>
          <a:prstGeom prst="rect">
            <a:avLst/>
          </a:prstGeom>
          <a:noFill/>
        </p:spPr>
        <p:txBody>
          <a:bodyPr wrap="square" rtlCol="0">
            <a:spAutoFit/>
          </a:bodyPr>
          <a:lstStyle/>
          <a:p>
            <a:pPr>
              <a:buClr>
                <a:srgbClr val="007DB8"/>
              </a:buClr>
            </a:pPr>
            <a:r>
              <a:rPr lang="en-US" sz="1200" dirty="0">
                <a:solidFill>
                  <a:srgbClr val="FFFFFF"/>
                </a:solidFill>
              </a:rPr>
              <a:t>*Available for Dell EMC Unity and SC Series storage products.</a:t>
            </a:r>
          </a:p>
        </p:txBody>
      </p:sp>
      <p:sp>
        <p:nvSpPr>
          <p:cNvPr id="15" name="Subtitle 3"/>
          <p:cNvSpPr>
            <a:spLocks noGrp="1"/>
          </p:cNvSpPr>
          <p:nvPr>
            <p:ph type="subTitle" idx="11"/>
          </p:nvPr>
        </p:nvSpPr>
        <p:spPr>
          <a:xfrm>
            <a:off x="364068" y="914402"/>
            <a:ext cx="10913533" cy="307777"/>
          </a:xfrm>
        </p:spPr>
        <p:txBody>
          <a:bodyPr/>
          <a:lstStyle/>
          <a:p>
            <a:r>
              <a:rPr lang="en-US" sz="2000" dirty="0">
                <a:solidFill>
                  <a:srgbClr val="F2AF00"/>
                </a:solidFill>
              </a:rPr>
              <a:t>Overview Information</a:t>
            </a:r>
            <a:endParaRPr lang="en-US" sz="2000" dirty="0"/>
          </a:p>
        </p:txBody>
      </p:sp>
      <p:grpSp>
        <p:nvGrpSpPr>
          <p:cNvPr id="12" name="Group 11"/>
          <p:cNvGrpSpPr/>
          <p:nvPr/>
        </p:nvGrpSpPr>
        <p:grpSpPr>
          <a:xfrm>
            <a:off x="10538234" y="-14426"/>
            <a:ext cx="1653766" cy="552261"/>
            <a:chOff x="10538234" y="-14426"/>
            <a:chExt cx="1653766" cy="552261"/>
          </a:xfrm>
        </p:grpSpPr>
        <p:sp>
          <p:nvSpPr>
            <p:cNvPr id="13" name="Rectangle 12"/>
            <p:cNvSpPr/>
            <p:nvPr/>
          </p:nvSpPr>
          <p:spPr>
            <a:xfrm>
              <a:off x="10538234" y="-14426"/>
              <a:ext cx="1653766" cy="552261"/>
            </a:xfrm>
            <a:prstGeom prst="rect">
              <a:avLst/>
            </a:prstGeom>
            <a:solidFill>
              <a:schemeClr val="bg1"/>
            </a:solidFill>
            <a:ln w="12700" cmpd="sng">
              <a:noFill/>
            </a:ln>
            <a:effectLst/>
          </p:spPr>
          <p:txBody>
            <a:bodyPr wrap="square" lIns="182880" tIns="137160" rIns="137160" bIns="137160" rtlCol="0" anchor="ctr">
              <a:noAutofit/>
            </a:bodyPr>
            <a:lstStyle/>
            <a:p>
              <a:pPr algn="r">
                <a:lnSpc>
                  <a:spcPct val="90000"/>
                </a:lnSpc>
                <a:spcBef>
                  <a:spcPts val="600"/>
                </a:spcBef>
              </a:pPr>
              <a:r>
                <a:rPr lang="en-US" sz="1200" b="1" dirty="0" smtClean="0">
                  <a:solidFill>
                    <a:srgbClr val="FFFFFF"/>
                  </a:solidFill>
                </a:rPr>
                <a:t>Accelerate</a:t>
              </a:r>
            </a:p>
          </p:txBody>
        </p:sp>
        <p:sp>
          <p:nvSpPr>
            <p:cNvPr id="14" name="Oval 13"/>
            <p:cNvSpPr>
              <a:spLocks/>
            </p:cNvSpPr>
            <p:nvPr/>
          </p:nvSpPr>
          <p:spPr>
            <a:xfrm>
              <a:off x="10641818" y="77893"/>
              <a:ext cx="378541" cy="380789"/>
            </a:xfrm>
            <a:prstGeom prst="ellipse">
              <a:avLst/>
            </a:prstGeom>
            <a:solidFill>
              <a:schemeClr val="bg1">
                <a:lumMod val="50000"/>
              </a:schemeClr>
            </a:solidFill>
            <a:ln w="381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5333" dirty="0">
                <a:solidFill>
                  <a:srgbClr val="FFFFFF"/>
                </a:solidFill>
              </a:endParaRPr>
            </a:p>
          </p:txBody>
        </p:sp>
        <p:sp>
          <p:nvSpPr>
            <p:cNvPr id="17" name="Rectangle 16"/>
            <p:cNvSpPr/>
            <p:nvPr/>
          </p:nvSpPr>
          <p:spPr>
            <a:xfrm>
              <a:off x="10692517" y="117735"/>
              <a:ext cx="277142" cy="326243"/>
            </a:xfrm>
            <a:prstGeom prst="rect">
              <a:avLst/>
            </a:prstGeom>
            <a:noFill/>
          </p:spPr>
          <p:txBody>
            <a:bodyPr wrap="square">
              <a:spAutoFit/>
            </a:bodyPr>
            <a:lstStyle/>
            <a:p>
              <a:pPr marL="387341" indent="-387341" algn="ctr" defTabSz="584185" fontAlgn="base">
                <a:lnSpc>
                  <a:spcPct val="95000"/>
                </a:lnSpc>
                <a:spcBef>
                  <a:spcPct val="0"/>
                </a:spcBef>
                <a:spcAft>
                  <a:spcPct val="0"/>
                </a:spcAft>
                <a:defRPr/>
              </a:pPr>
              <a:r>
                <a:rPr lang="en-US" sz="1600" b="1" kern="0" dirty="0" smtClean="0">
                  <a:solidFill>
                    <a:srgbClr val="FFFFFF"/>
                  </a:solidFill>
                </a:rPr>
                <a:t>3</a:t>
              </a:r>
              <a:endParaRPr lang="en-US" sz="1600" b="1" kern="0" dirty="0">
                <a:solidFill>
                  <a:srgbClr val="FFFFFF"/>
                </a:solidFill>
              </a:endParaRPr>
            </a:p>
          </p:txBody>
        </p:sp>
      </p:grpSp>
    </p:spTree>
    <p:extLst>
      <p:ext uri="{BB962C8B-B14F-4D97-AF65-F5344CB8AC3E}">
        <p14:creationId xmlns:p14="http://schemas.microsoft.com/office/powerpoint/2010/main" val="2909773710"/>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artner_template_2018_Feb" id="{C407C840-64C2-4FC6-925D-455173589711}" vid="{AC310168-B3A3-4C06-B586-41CA47FCB76A}"/>
    </a:ext>
  </a:extLst>
</a:theme>
</file>

<file path=ppt/theme/theme10.xml><?xml version="1.0" encoding="utf-8"?>
<a:theme xmlns:a="http://schemas.openxmlformats.org/drawingml/2006/main" name="2_2016_DellEMC_ppt_template">
  <a:themeElements>
    <a:clrScheme name="Custom 2">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F2AF00"/>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11.xml><?xml version="1.0" encoding="utf-8"?>
<a:theme xmlns:a="http://schemas.openxmlformats.org/drawingml/2006/main" name="2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artner_template_2018_Feb" id="{C407C840-64C2-4FC6-925D-455173589711}" vid="{A4CE815C-0F12-4F07-9F7D-14312D0F0F56}"/>
    </a:ext>
  </a:extLst>
</a:theme>
</file>

<file path=ppt/theme/theme12.xml><?xml version="1.0" encoding="utf-8"?>
<a:theme xmlns:a="http://schemas.openxmlformats.org/drawingml/2006/main" name="1_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13.xml><?xml version="1.0" encoding="utf-8"?>
<a:theme xmlns:a="http://schemas.openxmlformats.org/drawingml/2006/main" name="2_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14.xml><?xml version="1.0" encoding="utf-8"?>
<a:theme xmlns:a="http://schemas.openxmlformats.org/drawingml/2006/main" name="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15.xml><?xml version="1.0" encoding="utf-8"?>
<a:theme xmlns:a="http://schemas.openxmlformats.org/drawingml/2006/main" name="8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16.xml><?xml version="1.0" encoding="utf-8"?>
<a:theme xmlns:a="http://schemas.openxmlformats.org/drawingml/2006/main" name="9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17.xml><?xml version="1.0" encoding="utf-8"?>
<a:theme xmlns:a="http://schemas.openxmlformats.org/drawingml/2006/main" name="10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18.xml><?xml version="1.0" encoding="utf-8"?>
<a:theme xmlns:a="http://schemas.openxmlformats.org/drawingml/2006/main" name="11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19.xml><?xml version="1.0" encoding="utf-8"?>
<a:theme xmlns:a="http://schemas.openxmlformats.org/drawingml/2006/main" name="3_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2.xml><?xml version="1.0" encoding="utf-8"?>
<a:theme xmlns:a="http://schemas.openxmlformats.org/drawingml/2006/main" name="4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0.xml><?xml version="1.0" encoding="utf-8"?>
<a:theme xmlns:a="http://schemas.openxmlformats.org/drawingml/2006/main" name="2016 EMC Template">
  <a:themeElements>
    <a:clrScheme name="2014 v4">
      <a:dk1>
        <a:srgbClr val="000000"/>
      </a:dk1>
      <a:lt1>
        <a:srgbClr val="FFFFFF"/>
      </a:lt1>
      <a:dk2>
        <a:srgbClr val="2C95DD"/>
      </a:dk2>
      <a:lt2>
        <a:srgbClr val="717074"/>
      </a:lt2>
      <a:accent1>
        <a:srgbClr val="2C95DD"/>
      </a:accent1>
      <a:accent2>
        <a:srgbClr val="339933"/>
      </a:accent2>
      <a:accent3>
        <a:srgbClr val="93C5FF"/>
      </a:accent3>
      <a:accent4>
        <a:srgbClr val="BABCBE"/>
      </a:accent4>
      <a:accent5>
        <a:srgbClr val="007D68"/>
      </a:accent5>
      <a:accent6>
        <a:srgbClr val="CE3131"/>
      </a:accent6>
      <a:hlink>
        <a:srgbClr val="2C95DD"/>
      </a:hlink>
      <a:folHlink>
        <a:srgbClr val="2C95E1"/>
      </a:folHlink>
    </a:clrScheme>
    <a:fontScheme name="Adjacency">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sng">
          <a:solidFill>
            <a:schemeClr val="bg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marL="0">
          <a:defRPr sz="1600" dirty="0" smtClean="0">
            <a:solidFill>
              <a:schemeClr val="bg2"/>
            </a:solidFill>
          </a:defRPr>
        </a:defPPr>
      </a:lstStyle>
    </a:txDef>
  </a:objectDefaults>
  <a:extraClrSchemeLst/>
</a:theme>
</file>

<file path=ppt/theme/theme21.xml><?xml version="1.0" encoding="utf-8"?>
<a:theme xmlns:a="http://schemas.openxmlformats.org/drawingml/2006/main" name="12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2.xml><?xml version="1.0" encoding="utf-8"?>
<a:theme xmlns:a="http://schemas.openxmlformats.org/drawingml/2006/main" name="13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3.xml><?xml version="1.0" encoding="utf-8"?>
<a:theme xmlns:a="http://schemas.openxmlformats.org/drawingml/2006/main" name="14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4.xml><?xml version="1.0" encoding="utf-8"?>
<a:theme xmlns:a="http://schemas.openxmlformats.org/drawingml/2006/main" name="15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5.xml><?xml version="1.0" encoding="utf-8"?>
<a:theme xmlns:a="http://schemas.openxmlformats.org/drawingml/2006/main" name="16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26.xml><?xml version="1.0" encoding="utf-8"?>
<a:theme xmlns:a="http://schemas.openxmlformats.org/drawingml/2006/main" name="4_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27.xml><?xml version="1.0" encoding="utf-8"?>
<a:theme xmlns:a="http://schemas.openxmlformats.org/drawingml/2006/main" name="5_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28.xml><?xml version="1.0" encoding="utf-8"?>
<a:theme xmlns:a="http://schemas.openxmlformats.org/drawingml/2006/main" name="3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57150" cmpd="sng">
          <a:solidFill>
            <a:srgbClr val="808080"/>
          </a:solidFill>
        </a:ln>
        <a:effectLst/>
      </a:spPr>
      <a:bodyPr wrap="square" lIns="182880" tIns="137160" rIns="137160" bIns="137160" rtlCol="0" anchor="ctr">
        <a:noAutofit/>
      </a:bodyPr>
      <a:lstStyle>
        <a:defPPr algn="ctr">
          <a:lnSpc>
            <a:spcPct val="90000"/>
          </a:lnSpc>
          <a:spcBef>
            <a:spcPts val="0"/>
          </a:spcBef>
          <a:spcAft>
            <a:spcPts val="0"/>
          </a:spcAft>
          <a:defRPr sz="1700" dirty="0" smtClean="0">
            <a:solidFill>
              <a:schemeClr val="bg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rage Performance Assessment Sales Training.potx" id="{C0D0F314-E0E1-4FE1-88A5-D5E1B0727716}" vid="{7F0541AA-8787-4826-B196-7853A89EEA14}"/>
    </a:ext>
  </a:extLst>
</a:theme>
</file>

<file path=ppt/theme/theme29.xml><?xml version="1.0" encoding="utf-8"?>
<a:theme xmlns:a="http://schemas.openxmlformats.org/drawingml/2006/main" name="1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57150" cmpd="sng">
          <a:solidFill>
            <a:srgbClr val="808080"/>
          </a:solidFill>
        </a:ln>
        <a:effectLst/>
      </a:spPr>
      <a:bodyPr wrap="square" lIns="182880" tIns="137160" rIns="137160" bIns="137160" rtlCol="0" anchor="ctr">
        <a:noAutofit/>
      </a:bodyPr>
      <a:lstStyle>
        <a:defPPr algn="ctr">
          <a:lnSpc>
            <a:spcPct val="90000"/>
          </a:lnSpc>
          <a:spcBef>
            <a:spcPts val="0"/>
          </a:spcBef>
          <a:spcAft>
            <a:spcPts val="0"/>
          </a:spcAft>
          <a:defRPr sz="1700" dirty="0" smtClean="0">
            <a:solidFill>
              <a:schemeClr val="bg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rage Performance Assessment Sales Training.potx" id="{C0D0F314-E0E1-4FE1-88A5-D5E1B0727716}" vid="{7F0541AA-8787-4826-B196-7853A89EEA14}"/>
    </a:ext>
  </a:extLst>
</a:theme>
</file>

<file path=ppt/theme/theme3.xml><?xml version="1.0" encoding="utf-8"?>
<a:theme xmlns:a="http://schemas.openxmlformats.org/drawingml/2006/main" name="5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30.xml><?xml version="1.0" encoding="utf-8"?>
<a:theme xmlns:a="http://schemas.openxmlformats.org/drawingml/2006/main" name="3_DellEMC_in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31.xml><?xml version="1.0" encoding="utf-8"?>
<a:theme xmlns:a="http://schemas.openxmlformats.org/drawingml/2006/main" name="4_2016_DellEMC_ppt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32.xml><?xml version="1.0" encoding="utf-8"?>
<a:theme xmlns:a="http://schemas.openxmlformats.org/drawingml/2006/main" name="5_2016_DellEMC_ppt_template">
  <a:themeElements>
    <a:clrScheme name="Custom 2">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F2AF00"/>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PT_Template_16x9" id="{B8B5C6D0-E3FF-4310-9DCF-1B14F86F2E69}" vid="{627FB30F-31F4-4FBE-8A3A-F7BC81DAC0BD}"/>
    </a:ext>
  </a:extLst>
</a:theme>
</file>

<file path=ppt/theme/theme33.xml><?xml version="1.0" encoding="utf-8"?>
<a:theme xmlns:a="http://schemas.openxmlformats.org/drawingml/2006/main" name="6_black backgrounds">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63010795-EA64-4B78-9B9C-7C44446A5D9B}"/>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5.xml><?xml version="1.0" encoding="utf-8"?>
<a:theme xmlns:a="http://schemas.openxmlformats.org/drawingml/2006/main" name="3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6.xml><?xml version="1.0" encoding="utf-8"?>
<a:theme xmlns:a="http://schemas.openxmlformats.org/drawingml/2006/main" name="7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7.xml><?xml version="1.0" encoding="utf-8"?>
<a:theme xmlns:a="http://schemas.openxmlformats.org/drawingml/2006/main" name="6_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CC8833F-B1D8-48B2-AA07-E1E0B4571D72}" vid="{267D5D90-47BF-4DA4-9B1B-5927DA8743C4}"/>
    </a:ext>
  </a:extLst>
</a:theme>
</file>

<file path=ppt/theme/theme8.xml><?xml version="1.0" encoding="utf-8"?>
<a:theme xmlns:a="http://schemas.openxmlformats.org/drawingml/2006/main" name="DellEMC_external_template">
  <a:themeElements>
    <a:clrScheme name="DellTech, Dell, &amp; DellEMC">
      <a:dk1>
        <a:srgbClr val="000000"/>
      </a:dk1>
      <a:lt1>
        <a:srgbClr val="444444"/>
      </a:lt1>
      <a:dk2>
        <a:srgbClr val="007DB8"/>
      </a:dk2>
      <a:lt2>
        <a:srgbClr val="FFFFFF"/>
      </a:lt2>
      <a:accent1>
        <a:srgbClr val="007DB8"/>
      </a:accent1>
      <a:accent2>
        <a:srgbClr val="6EA204"/>
      </a:accent2>
      <a:accent3>
        <a:srgbClr val="F2AF00"/>
      </a:accent3>
      <a:accent4>
        <a:srgbClr val="EE6411"/>
      </a:accent4>
      <a:accent5>
        <a:srgbClr val="5482AB"/>
      </a:accent5>
      <a:accent6>
        <a:srgbClr val="6E2585"/>
      </a:accent6>
      <a:hlink>
        <a:srgbClr val="007DB8"/>
      </a:hlink>
      <a:folHlink>
        <a:srgbClr val="6E25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mpd="sng">
          <a:noFill/>
        </a:ln>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lnDef>
      <a:spPr>
        <a:ln w="12700"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spcBef>
            <a:spcPts val="0"/>
          </a:spcBef>
          <a:spcAft>
            <a:spcPts val="0"/>
          </a:spcAft>
          <a:buClr>
            <a:schemeClr val="bg1"/>
          </a:buClr>
          <a:defRPr sz="1400" dirty="0" err="1"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llEMC_partner_template_2018_Feb" id="{C407C840-64C2-4FC6-925D-455173589711}" vid="{A4CE815C-0F12-4F07-9F7D-14312D0F0F56}"/>
    </a:ext>
  </a:extLst>
</a:theme>
</file>

<file path=ppt/theme/theme9.xml><?xml version="1.0" encoding="utf-8"?>
<a:theme xmlns:a="http://schemas.openxmlformats.org/drawingml/2006/main" name="20_Dell PPT Template FY15_16_x_9">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C582AAE9-D26D-4BF9-8055-E9839D0D4732}" vid="{AE7FAEC6-B994-4C69-94C8-4E86D44E9C7E}"/>
    </a:ext>
  </a:extLst>
</a:theme>
</file>

<file path=docProps/app.xml><?xml version="1.0" encoding="utf-8"?>
<Properties xmlns="http://schemas.openxmlformats.org/officeDocument/2006/extended-properties" xmlns:vt="http://schemas.openxmlformats.org/officeDocument/2006/docPropsVTypes">
  <TotalTime>3687</TotalTime>
  <Words>3770</Words>
  <Application>Microsoft Office PowerPoint</Application>
  <PresentationFormat>Widescreen</PresentationFormat>
  <Paragraphs>639</Paragraphs>
  <Slides>20</Slides>
  <Notes>19</Notes>
  <HiddenSlides>0</HiddenSlides>
  <MMClips>0</MMClips>
  <ScaleCrop>false</ScaleCrop>
  <HeadingPairs>
    <vt:vector size="8" baseType="variant">
      <vt:variant>
        <vt:lpstr>Fonts Used</vt:lpstr>
      </vt:variant>
      <vt:variant>
        <vt:i4>16</vt:i4>
      </vt:variant>
      <vt:variant>
        <vt:lpstr>Theme</vt:lpstr>
      </vt:variant>
      <vt:variant>
        <vt:i4>33</vt:i4>
      </vt:variant>
      <vt:variant>
        <vt:lpstr>Embedded OLE Servers</vt:lpstr>
      </vt:variant>
      <vt:variant>
        <vt:i4>1</vt:i4>
      </vt:variant>
      <vt:variant>
        <vt:lpstr>Slide Titles</vt:lpstr>
      </vt:variant>
      <vt:variant>
        <vt:i4>20</vt:i4>
      </vt:variant>
    </vt:vector>
  </HeadingPairs>
  <TitlesOfParts>
    <vt:vector size="70" baseType="lpstr">
      <vt:lpstr>SimSun</vt:lpstr>
      <vt:lpstr>Arial</vt:lpstr>
      <vt:lpstr>Arial Black</vt:lpstr>
      <vt:lpstr>Calibri</vt:lpstr>
      <vt:lpstr>Courier New</vt:lpstr>
      <vt:lpstr>Dell Replica TT Light</vt:lpstr>
      <vt:lpstr>Museo For Dell</vt:lpstr>
      <vt:lpstr>Museo For Dell 300</vt:lpstr>
      <vt:lpstr>museo sans for dell</vt:lpstr>
      <vt:lpstr>museo sans for dell</vt:lpstr>
      <vt:lpstr>Segoe UI</vt:lpstr>
      <vt:lpstr>Symbol</vt:lpstr>
      <vt:lpstr>Times New Roman</vt:lpstr>
      <vt:lpstr>Verdana</vt:lpstr>
      <vt:lpstr>Wingdings</vt:lpstr>
      <vt:lpstr>Wingdings 2</vt:lpstr>
      <vt:lpstr>black backgrounds</vt:lpstr>
      <vt:lpstr>4_DellEMC_external_template</vt:lpstr>
      <vt:lpstr>5_DellEMC_external_template</vt:lpstr>
      <vt:lpstr>1_DellEMC_external_template</vt:lpstr>
      <vt:lpstr>3_DellEMC_external_template</vt:lpstr>
      <vt:lpstr>7_DellEMC_external_template</vt:lpstr>
      <vt:lpstr>6_DellEMC_external_template</vt:lpstr>
      <vt:lpstr>DellEMC_external_template</vt:lpstr>
      <vt:lpstr>20_Dell PPT Template FY15_16_x_9</vt:lpstr>
      <vt:lpstr>2_2016_DellEMC_ppt_template</vt:lpstr>
      <vt:lpstr>2_DellEMC_external_template</vt:lpstr>
      <vt:lpstr>1_black backgrounds</vt:lpstr>
      <vt:lpstr>2_black backgrounds</vt:lpstr>
      <vt:lpstr>2016_DellEMC_ppt_template</vt:lpstr>
      <vt:lpstr>8_DellEMC_external_template</vt:lpstr>
      <vt:lpstr>9_DellEMC_external_template</vt:lpstr>
      <vt:lpstr>10_DellEMC_external_template</vt:lpstr>
      <vt:lpstr>11_DellEMC_external_template</vt:lpstr>
      <vt:lpstr>3_black backgrounds</vt:lpstr>
      <vt:lpstr>2016 EMC Template</vt:lpstr>
      <vt:lpstr>12_DellEMC_external_template</vt:lpstr>
      <vt:lpstr>13_DellEMC_external_template</vt:lpstr>
      <vt:lpstr>14_DellEMC_external_template</vt:lpstr>
      <vt:lpstr>15_DellEMC_external_template</vt:lpstr>
      <vt:lpstr>16_DellEMC_external_template</vt:lpstr>
      <vt:lpstr>4_black backgrounds</vt:lpstr>
      <vt:lpstr>5_black backgrounds</vt:lpstr>
      <vt:lpstr>3_2016_DellEMC_ppt_template</vt:lpstr>
      <vt:lpstr>1_2016_DellEMC_ppt_template</vt:lpstr>
      <vt:lpstr>3_DellEMC_internal_template</vt:lpstr>
      <vt:lpstr>4_2016_DellEMC_ppt_template</vt:lpstr>
      <vt:lpstr>5_2016_DellEMC_ppt_template</vt:lpstr>
      <vt:lpstr>6_black backgrounds</vt:lpstr>
      <vt:lpstr>think-cell Slide</vt:lpstr>
      <vt:lpstr>Partnering with  Dell EMC Services</vt:lpstr>
      <vt:lpstr>Agenda</vt:lpstr>
      <vt:lpstr>Three ways to grow services</vt:lpstr>
      <vt:lpstr>ProSupport Enterprise Services</vt:lpstr>
      <vt:lpstr>ProDeploy Enterprise Suite</vt:lpstr>
      <vt:lpstr>Steps to service delivery enablement</vt:lpstr>
      <vt:lpstr>Services delivery enablement matrix</vt:lpstr>
      <vt:lpstr>Winning together with Storage</vt:lpstr>
      <vt:lpstr>Additional Dell EMC Service Offerings</vt:lpstr>
      <vt:lpstr>Additional Dell EMC Service Offerings</vt:lpstr>
      <vt:lpstr>Services sales and marketing resources</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Earn rebates reselling Dell EMC Services</vt:lpstr>
      <vt:lpstr>PowerPoint Presentation</vt:lpstr>
    </vt:vector>
  </TitlesOfParts>
  <Company>EMC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 Christine</dc:creator>
  <cp:lastModifiedBy>Cross, Christine</cp:lastModifiedBy>
  <cp:revision>268</cp:revision>
  <dcterms:created xsi:type="dcterms:W3CDTF">2018-09-25T16:20:41Z</dcterms:created>
  <dcterms:modified xsi:type="dcterms:W3CDTF">2018-10-17T17:55:27Z</dcterms:modified>
</cp:coreProperties>
</file>